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9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C252-C0B8-49E6-92E0-3A83155707DE}" type="datetimeFigureOut">
              <a:rPr lang="en-US" smtClean="0">
                <a:latin typeface="Arial" panose="020B0604020202020204" pitchFamily="34" charset="0"/>
              </a:rPr>
              <a:t>8/7/2020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2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6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3A28117-726B-46E2-88DD-D1EF69BF00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84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399A172-5B92-4345-801B-528C5782F25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D401-6AC3-4414-B26C-9DB21E10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0C4B-DDA7-4081-AC22-AB01AEB5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B11C-3075-41E7-BE7F-F9568AD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C88-A117-43C6-AB26-37E1B6CD9A7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67ED-03BA-4ED3-98AE-EE82CB7D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75AB-E2B9-49E4-B9B2-FC4AF966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0D1-0AB5-43A9-AB90-D76A62B4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ne_L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61E6DA0-19F7-494E-B91E-75008F0C47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581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61E6DA0-19F7-494E-B91E-75008F0C4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F7366B7-B4B4-4A72-8686-752248F34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22EA489-A0F8-4015-B295-635A6644814B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DB2F64-3B64-417B-947C-4CBC858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594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097EF3-82BE-4DE6-BC3D-9B4D1FBD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3683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6BE239D-A748-4E67-A960-0F5DF19E3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15646C-39EA-4685-B131-98C57497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95588"/>
            <a:ext cx="10515600" cy="6879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25D3-F817-47CB-8F06-B34FBE6EC797}"/>
              </a:ext>
            </a:extLst>
          </p:cNvPr>
          <p:cNvSpPr/>
          <p:nvPr userDrawn="1"/>
        </p:nvSpPr>
        <p:spPr>
          <a:xfrm>
            <a:off x="469313" y="186263"/>
            <a:ext cx="86498" cy="50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8CD3F8-053E-498D-B53F-C5109B241F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59242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7" imgW="231" imgH="232" progId="TCLayout.ActiveDocument.1">
                  <p:embed/>
                </p:oleObj>
              </mc:Choice>
              <mc:Fallback>
                <p:oleObj name="think-cell Slide" r:id="rId7" imgW="231" imgH="23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A7BB4A0-A822-48EA-AD89-2E04CCED03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4FA04-DF33-49EE-8EC9-71297453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782A-FEB0-48D2-B4F4-4E1B4CB6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163D-2EC5-4D5B-94D2-CDD3B72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2DC88-A117-43C6-AB26-37E1B6CD9A7A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67FD-5B79-470F-A529-4F1B1F22E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4E40-C259-47A0-8E77-C725750B1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70EE0D1-0AB5-43A9-AB90-D76A62B4A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hyperlink" Target="https://pricing.us-east-1.amazonaws.com/offers/v1.0/aws/AmazonEC2/current/index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988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36233-89BA-47C8-9488-9B9AC4793804}"/>
              </a:ext>
            </a:extLst>
          </p:cNvPr>
          <p:cNvSpPr/>
          <p:nvPr/>
        </p:nvSpPr>
        <p:spPr>
          <a:xfrm>
            <a:off x="902043" y="240162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Offer index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5C03B-CDFD-42E8-B23A-F2A7D52B2A0E}"/>
              </a:ext>
            </a:extLst>
          </p:cNvPr>
          <p:cNvSpPr txBox="1"/>
          <p:nvPr/>
        </p:nvSpPr>
        <p:spPr>
          <a:xfrm>
            <a:off x="3410465" y="2464210"/>
            <a:ext cx="718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https://pricing.us-east-1.amazonaws.com/offers/v1.0/aws/index.json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33DF02-B68E-4BF9-94A0-B467546922F2}"/>
              </a:ext>
            </a:extLst>
          </p:cNvPr>
          <p:cNvSpPr/>
          <p:nvPr/>
        </p:nvSpPr>
        <p:spPr>
          <a:xfrm>
            <a:off x="713603" y="223916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4465CC-74E8-4257-9027-E41D1E4A9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15" y="3017146"/>
            <a:ext cx="8087854" cy="119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DE838F-0C3A-47F5-AD49-80A526DE18DB}"/>
              </a:ext>
            </a:extLst>
          </p:cNvPr>
          <p:cNvSpPr/>
          <p:nvPr/>
        </p:nvSpPr>
        <p:spPr>
          <a:xfrm>
            <a:off x="902043" y="441119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Get </a:t>
            </a:r>
            <a:r>
              <a:rPr lang="en-US" dirty="0" err="1">
                <a:latin typeface="Arial" panose="020B0604020202020204" pitchFamily="34" charset="0"/>
                <a:sym typeface="Arial" panose="020B0604020202020204" pitchFamily="34" charset="0"/>
              </a:rPr>
              <a:t>region_index.json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65FA9D-DBE9-4002-B7F6-06E800D28D4C}"/>
              </a:ext>
            </a:extLst>
          </p:cNvPr>
          <p:cNvSpPr/>
          <p:nvPr/>
        </p:nvSpPr>
        <p:spPr>
          <a:xfrm>
            <a:off x="713603" y="424873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62A94-6FFC-42D9-B0CB-1A57629C8DF9}"/>
              </a:ext>
            </a:extLst>
          </p:cNvPr>
          <p:cNvSpPr/>
          <p:nvPr/>
        </p:nvSpPr>
        <p:spPr>
          <a:xfrm>
            <a:off x="1210963" y="3880022"/>
            <a:ext cx="2199502" cy="197708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6F8B6E-6C40-41AC-A4CD-F4699CBA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15" y="4996671"/>
            <a:ext cx="7544853" cy="609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EA065-6080-415F-8CF2-D18336526C64}"/>
              </a:ext>
            </a:extLst>
          </p:cNvPr>
          <p:cNvSpPr txBox="1"/>
          <p:nvPr/>
        </p:nvSpPr>
        <p:spPr>
          <a:xfrm>
            <a:off x="1524786" y="1830655"/>
            <a:ext cx="92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>
                <a:hlinkClick r:id="rId9"/>
              </a:rPr>
              <a:t>https://pricing.us-east-1.amazonaws.com/offers/v1.0/aws/AmazonEC2/current/index.json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BC786-5809-41E5-A549-F5FAF46E746B}"/>
              </a:ext>
            </a:extLst>
          </p:cNvPr>
          <p:cNvSpPr/>
          <p:nvPr/>
        </p:nvSpPr>
        <p:spPr>
          <a:xfrm>
            <a:off x="1210963" y="3422821"/>
            <a:ext cx="1532237" cy="185351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13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56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583ADF2-6C78-4B49-BEFA-278C2A406A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0820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E67370-758F-4739-844E-2B0985E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91874-FC12-4A87-B7DF-091452CD5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9" y="1890498"/>
            <a:ext cx="7316221" cy="3077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81A96C-AC87-4936-859C-2A1043D0E937}"/>
              </a:ext>
            </a:extLst>
          </p:cNvPr>
          <p:cNvSpPr/>
          <p:nvPr/>
        </p:nvSpPr>
        <p:spPr>
          <a:xfrm>
            <a:off x="2672179" y="2849732"/>
            <a:ext cx="6489575" cy="286965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7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JPCV5hkEyy.q8BPsv0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2WetvruifnUNE_NzhC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67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Office Theme</vt:lpstr>
      <vt:lpstr>think-cell Slide</vt:lpstr>
      <vt:lpstr>Process</vt:lpstr>
      <vt:lpstr>Process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Norman</dc:creator>
  <cp:lastModifiedBy>Tang, Norman</cp:lastModifiedBy>
  <cp:revision>6</cp:revision>
  <dcterms:created xsi:type="dcterms:W3CDTF">2020-08-06T04:21:57Z</dcterms:created>
  <dcterms:modified xsi:type="dcterms:W3CDTF">2020-08-07T21:25:36Z</dcterms:modified>
</cp:coreProperties>
</file>