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38353-7777-9952-0F13-1C0552FC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A5529-69F1-48B9-77C7-54623D348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C04F0-632B-E07D-8119-E7101BE3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DC6A0-CC75-DFFF-CAF9-051125A1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FC77B-AB11-1D5F-F4D0-81F78F71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608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D2A7-E487-EF87-C459-E920407F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F43442-C276-9095-155B-F23488727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EBFB69-9AC0-56E8-2F93-D5D1F80A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DCCE8-A86E-3930-153B-5230AEA8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1DEF5D-B796-10AE-CEF7-9CF39EC5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4813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A3DB2D-CF5D-4087-0785-47A4E68DC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BABDF8-9F9E-991A-05A2-67B76F1E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0521D-A171-58A6-001D-031973DD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3F0AA-8283-7479-484E-2C688355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780D0-4399-8D3C-9DBF-E2D48FE3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1012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24100-89BF-6764-1C68-D61D9CAE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11E4D-F35D-648F-8221-962DF4E8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CAE22-EFAD-A2F7-CBEE-2955125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55495-80F3-B0A0-5406-FF789F9B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FCE9D-6C19-0057-5BF0-A5E68FDB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4717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A2356-16E5-7E2C-B1AB-54FE430B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0E926-9AFA-A208-ECE6-7BAA39E1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ED5DD-73FC-2CBC-25CC-BB191F33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33E94-132D-6FD6-1BEE-B60F3B3C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B8300-7763-A47A-D3C9-8F3D5B00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1753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A6AA-3C36-5A24-D841-46D8A2D3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AF04F-5E1A-086C-04BD-265566521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7DB69C-3597-5B1E-FC12-E725F0BBF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9422A5-2752-BA1D-7B27-0607D20B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EAF56E-8F23-8FBE-7799-3CFF2416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C3046C-1E6E-B661-2091-8182FF2D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9840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E79DC-C184-90D6-6C21-20931A2F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F6924F-42D4-C66A-5D5B-9CE2C809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0B19CE-D05A-3CE3-11AE-F578FE20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42B247-6FCE-F36A-58FB-7D9B7692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01490B-A167-EF13-D0BB-6091DC374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3A399F-C35D-1D6E-9A21-94741542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D2C648-550F-CD2D-873E-37C88AC6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E06664-395F-B4AC-942A-F1327ADF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7255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893C9-388E-71C9-50BC-6C79048F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74FD11-5B0D-4CF4-9F1D-90AADE88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9CA5CD-6DB0-3D3B-EA7D-A128936B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CC2BC7-266C-3BBF-4FCD-1E0E9E9C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493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6041F-ACEB-2DB0-0184-A0FB10E1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7E59D7-1082-98FD-4285-3A6BD04E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FC6350-BD67-5C4D-628E-D66B7F21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130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FA92-5F5E-1AA9-4CD5-92FA2B32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B9F4F-4314-8BBC-2A33-BC76EEF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7AA9BD-B756-A368-DB4B-8C440F36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3D727-77ED-358E-FD1B-BA41EA86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CDCD2-AEDC-5FBD-D1A1-6AB410F4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CAA295-215E-26B6-0C8B-0B3CB791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016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41DE6-594A-EB74-324A-9B1D6FD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CCB109-A99B-0614-2D1E-E8261D604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86DE28-690F-BBC5-32A6-84FB05B3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F6660D-3A2D-46D8-76C1-291436B6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62624D-E75C-DD82-DBD3-D67D2FC7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C7892-C103-3A47-FF01-62E0ECE9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2142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B2CB38-5DBA-84F7-457A-EC9BAC96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C3E2E-3E97-3B9D-9685-C142F97E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EB4C8-BA2B-7981-99BD-9422D912C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6B4E-7E43-488E-BD47-8E61AE23DD79}" type="datetimeFigureOut">
              <a:rPr lang="es-SV" smtClean="0"/>
              <a:t>11/9/2022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12B6A-3929-BAFC-466D-F9DBDF7A4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B0B5F8-989D-5F18-BEEB-318DCB64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9CDC-30A0-45E2-A069-CDD6ABC2359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886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>
            <a:extLst>
              <a:ext uri="{FF2B5EF4-FFF2-40B4-BE49-F238E27FC236}">
                <a16:creationId xmlns:a16="http://schemas.microsoft.com/office/drawing/2014/main" id="{79E5CB0B-9C20-73A9-D64E-947FB3E0A905}"/>
              </a:ext>
            </a:extLst>
          </p:cNvPr>
          <p:cNvSpPr/>
          <p:nvPr/>
        </p:nvSpPr>
        <p:spPr>
          <a:xfrm>
            <a:off x="1223889" y="309489"/>
            <a:ext cx="8215533" cy="5852160"/>
          </a:xfrm>
          <a:prstGeom prst="cloud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lmendra Display" panose="02000000000000000000" pitchFamily="2" charset="0"/>
              </a:rPr>
              <a:t>La </a:t>
            </a:r>
            <a:r>
              <a:rPr lang="en-US" sz="3600" b="1" dirty="0" err="1">
                <a:solidFill>
                  <a:schemeClr val="tx1"/>
                </a:solidFill>
                <a:latin typeface="Almendra Display" panose="02000000000000000000" pitchFamily="2" charset="0"/>
              </a:rPr>
              <a:t>amaba</a:t>
            </a:r>
            <a:r>
              <a:rPr lang="en-US" sz="3600" b="1" dirty="0">
                <a:solidFill>
                  <a:schemeClr val="tx1"/>
                </a:solidFill>
                <a:latin typeface="Almendra Display" panose="02000000000000000000" pitchFamily="2" charset="0"/>
              </a:rPr>
              <a:t> tanto…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Almendra Display" panose="02000000000000000000" pitchFamily="2" charset="0"/>
              </a:rPr>
              <a:t>La </a:t>
            </a:r>
            <a:r>
              <a:rPr lang="en-US" sz="3600" b="1" dirty="0" err="1">
                <a:solidFill>
                  <a:schemeClr val="tx1"/>
                </a:solidFill>
                <a:latin typeface="Almendra Display" panose="02000000000000000000" pitchFamily="2" charset="0"/>
              </a:rPr>
              <a:t>necesitaba</a:t>
            </a:r>
            <a:r>
              <a:rPr lang="en-US" sz="3600" b="1" dirty="0">
                <a:solidFill>
                  <a:schemeClr val="tx1"/>
                </a:solidFill>
                <a:latin typeface="Almendra Display" panose="02000000000000000000" pitchFamily="2" charset="0"/>
              </a:rPr>
              <a:t> tanto…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Almendra Display" panose="02000000000000000000" pitchFamily="2" charset="0"/>
              </a:rPr>
              <a:t>La </a:t>
            </a:r>
            <a:r>
              <a:rPr lang="en-US" sz="3600" b="1" dirty="0" err="1">
                <a:solidFill>
                  <a:schemeClr val="tx1"/>
                </a:solidFill>
                <a:latin typeface="Almendra Display" panose="02000000000000000000" pitchFamily="2" charset="0"/>
              </a:rPr>
              <a:t>deseaba</a:t>
            </a:r>
            <a:r>
              <a:rPr lang="en-US" sz="3600" b="1" dirty="0">
                <a:solidFill>
                  <a:schemeClr val="tx1"/>
                </a:solidFill>
                <a:latin typeface="Almendra Display" panose="02000000000000000000" pitchFamily="2" charset="0"/>
              </a:rPr>
              <a:t> tanto..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Almendra Display" panose="02000000000000000000" pitchFamily="2" charset="0"/>
              </a:rPr>
              <a:t>Que </a:t>
            </a:r>
            <a:r>
              <a:rPr lang="en-US" sz="3600" b="1" dirty="0" err="1">
                <a:solidFill>
                  <a:schemeClr val="tx1"/>
                </a:solidFill>
                <a:latin typeface="Almendra Display" panose="02000000000000000000" pitchFamily="2" charset="0"/>
              </a:rPr>
              <a:t>cerr</a:t>
            </a:r>
            <a:r>
              <a:rPr lang="es-SV" sz="3600" b="1" dirty="0">
                <a:solidFill>
                  <a:schemeClr val="tx1"/>
                </a:solidFill>
                <a:latin typeface="Almendra Display" panose="02000000000000000000" pitchFamily="2" charset="0"/>
              </a:rPr>
              <a:t>é los ojos y la amé.</a:t>
            </a:r>
          </a:p>
        </p:txBody>
      </p:sp>
    </p:spTree>
    <p:extLst>
      <p:ext uri="{BB962C8B-B14F-4D97-AF65-F5344CB8AC3E}">
        <p14:creationId xmlns:p14="http://schemas.microsoft.com/office/powerpoint/2010/main" val="3529474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Almendra Display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RIVERA</dc:creator>
  <cp:lastModifiedBy>NELSON RIVERA</cp:lastModifiedBy>
  <cp:revision>1</cp:revision>
  <dcterms:created xsi:type="dcterms:W3CDTF">2022-09-11T21:24:52Z</dcterms:created>
  <dcterms:modified xsi:type="dcterms:W3CDTF">2022-09-11T21:26:07Z</dcterms:modified>
</cp:coreProperties>
</file>