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na.imr20@gmail.com" userId="1c936098bbed8af4" providerId="LiveId" clId="{6AA4BDDF-0088-4919-BFCF-88A220B48C44}"/>
    <pc:docChg chg="custSel addSld modSld">
      <pc:chgData name="dina.imr20@gmail.com" userId="1c936098bbed8af4" providerId="LiveId" clId="{6AA4BDDF-0088-4919-BFCF-88A220B48C44}" dt="2023-05-19T20:08:14.586" v="5" actId="5793"/>
      <pc:docMkLst>
        <pc:docMk/>
      </pc:docMkLst>
      <pc:sldChg chg="modSp new mod">
        <pc:chgData name="dina.imr20@gmail.com" userId="1c936098bbed8af4" providerId="LiveId" clId="{6AA4BDDF-0088-4919-BFCF-88A220B48C44}" dt="2023-05-19T20:08:14.586" v="5" actId="5793"/>
        <pc:sldMkLst>
          <pc:docMk/>
          <pc:sldMk cId="2646875225" sldId="256"/>
        </pc:sldMkLst>
        <pc:spChg chg="mod">
          <ac:chgData name="dina.imr20@gmail.com" userId="1c936098bbed8af4" providerId="LiveId" clId="{6AA4BDDF-0088-4919-BFCF-88A220B48C44}" dt="2023-05-19T20:08:14.586" v="5" actId="5793"/>
          <ac:spMkLst>
            <pc:docMk/>
            <pc:sldMk cId="2646875225" sldId="256"/>
            <ac:spMk id="2" creationId="{A8ACA580-8230-B72D-D188-ACEB03A3581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C7983E-D56E-D887-6E35-3F76ACDDC0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F010C38-AE6E-24B3-E037-93DD5D9F0F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81A3CD6-5D0F-F789-1CBD-01701F9CF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8804E-7E86-4700-BF01-4CAD61963AF8}" type="datetimeFigureOut">
              <a:rPr lang="pt-BR" smtClean="0"/>
              <a:t>19/05/2023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D830A7-7995-E62F-337F-8A7B32156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B898FB0-66F8-9792-4B0C-2F4CF82A1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ACFD9-E096-4F53-B277-56C51E6FC6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9341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BFFE74-7D8F-2B31-E704-A8461B211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F9D56D8-8E2B-2638-8369-087F512517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3453A8E-F6D1-464F-2490-7360CD753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8804E-7E86-4700-BF01-4CAD61963AF8}" type="datetimeFigureOut">
              <a:rPr lang="pt-BR" smtClean="0"/>
              <a:t>19/05/2023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9B09FBF-CCB1-D408-03F6-6344C9E30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4EC09FC-B942-5BA7-300F-F0C7ED303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ACFD9-E096-4F53-B277-56C51E6FC6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8950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ABF2BC0-A9A8-359D-1364-B33986C126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F5D1CC9-6480-C76E-3B68-3BCBAE4649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E834298-97AB-BF08-46BB-E12AAE2D3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8804E-7E86-4700-BF01-4CAD61963AF8}" type="datetimeFigureOut">
              <a:rPr lang="pt-BR" smtClean="0"/>
              <a:t>19/05/2023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C16020F-5581-B808-E728-DCEB0CF6A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103D97F-BC67-1959-10FC-25A0CE6AE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ACFD9-E096-4F53-B277-56C51E6FC6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431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BF39D2-2E47-3244-9E38-A6ADD241D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6F0F9D-B259-806C-2A9D-2306BAB7B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C01D1DC-8241-0AD9-DD22-7D5DAD1C0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8804E-7E86-4700-BF01-4CAD61963AF8}" type="datetimeFigureOut">
              <a:rPr lang="pt-BR" smtClean="0"/>
              <a:t>19/05/2023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BFEF8B-D35D-424A-CBDC-32EE1DD7F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4B5C77B-B8A2-3598-74D8-60A4C2041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ACFD9-E096-4F53-B277-56C51E6FC6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1269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3E83C6-4E84-9666-CDB6-47A78BEF9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9C5E9F1-CE19-5D94-0C0A-05CE44CF0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D1AED93-3B1F-7052-897E-8528D1943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8804E-7E86-4700-BF01-4CAD61963AF8}" type="datetimeFigureOut">
              <a:rPr lang="pt-BR" smtClean="0"/>
              <a:t>19/05/2023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6B95EF-6F86-6818-84B8-77CAD07E7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0CD6BAC-1B4F-05A2-D646-087B7D46F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ACFD9-E096-4F53-B277-56C51E6FC6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1589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C787E2-BFF2-A8F1-6F3C-F86B1FB38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2A6BCB-F63F-2AA4-FBB4-A5387D40B2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9FAA309-C04D-6DBA-C9B4-444431B7A5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653268A-4810-90FD-1B9D-04741951F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8804E-7E86-4700-BF01-4CAD61963AF8}" type="datetimeFigureOut">
              <a:rPr lang="pt-BR" smtClean="0"/>
              <a:t>19/05/2023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9DCFF50-FB58-8D93-CBAE-8B79A076B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7D58145-1240-13D7-FB21-2356A3BE2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ACFD9-E096-4F53-B277-56C51E6FC6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341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B6259E-A1A2-C2D7-94B3-548FCA9C9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1DB2DAE-C74B-A363-0F7C-EBED737998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926D5A2-13B2-90B8-74D1-FF4B92173E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4085AB0-B345-2846-A401-C257F9D1A2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94A7143-25BA-10E8-7DDF-346D6C3089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E1F57FC-4DA3-32F2-419D-C230534C3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8804E-7E86-4700-BF01-4CAD61963AF8}" type="datetimeFigureOut">
              <a:rPr lang="pt-BR" smtClean="0"/>
              <a:t>19/05/2023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C1FE8CB-3818-B01F-8EA5-24180CBCC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3B26A3D-F466-F63E-EB36-A9EEA626D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ACFD9-E096-4F53-B277-56C51E6FC6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1281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68EC49-2DB5-6FA0-8C62-DCEF04BFC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67E2D51-07DD-CC1E-68B7-6FD5D6C3B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8804E-7E86-4700-BF01-4CAD61963AF8}" type="datetimeFigureOut">
              <a:rPr lang="pt-BR" smtClean="0"/>
              <a:t>19/05/2023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0D822E9-3667-C34B-2500-F0FEA23C9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736EC87-4429-D615-79E2-34DC1252F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ACFD9-E096-4F53-B277-56C51E6FC6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6345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8FF6967-C44F-6356-8003-6ED825DBC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8804E-7E86-4700-BF01-4CAD61963AF8}" type="datetimeFigureOut">
              <a:rPr lang="pt-BR" smtClean="0"/>
              <a:t>19/05/2023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387318E-7034-C528-35A6-B934C5326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77F1CE2-8501-34E1-528B-09A49A650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ACFD9-E096-4F53-B277-56C51E6FC6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3177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53187B-78AA-920D-BF98-4B686A6E1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5DAB82-9C1D-B492-9F94-7F21F196A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FFE01B8-569E-D217-D698-16542C39E5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01C0D29-C815-5E32-CBD5-4E72C1ACF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8804E-7E86-4700-BF01-4CAD61963AF8}" type="datetimeFigureOut">
              <a:rPr lang="pt-BR" smtClean="0"/>
              <a:t>19/05/2023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6AACCBC-6214-78E8-6573-EADA4F85F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7D9F11D-C10A-427A-DD3E-A5BFD0514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ACFD9-E096-4F53-B277-56C51E6FC6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5206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8D5637-7DFD-95F3-4559-4CC464AA1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9A50628-B000-38CB-8955-2E4FCD4B28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EFD8756-A0A0-23F6-6926-021D7D3BBD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DF5BEA1-0BC8-9A69-17D8-F7C78D667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8804E-7E86-4700-BF01-4CAD61963AF8}" type="datetimeFigureOut">
              <a:rPr lang="pt-BR" smtClean="0"/>
              <a:t>19/05/2023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33FF27E-698F-648F-FA32-08E8C61B9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67AFD62-70D1-2612-9B69-9EEFBFF02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ACFD9-E096-4F53-B277-56C51E6FC6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3039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A3ADA71-7DF1-235D-D5FD-6DA677370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971E872-FE99-E6A9-3A2F-2AB6097B21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3AB57AF-F9D0-8F40-D5A2-E7EE608040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8804E-7E86-4700-BF01-4CAD61963AF8}" type="datetimeFigureOut">
              <a:rPr lang="pt-BR" smtClean="0"/>
              <a:t>19/05/2023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134C00D-F1E9-7052-C5F5-603D537F9D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C9C9ACC-E0E8-FFC6-59A2-305A6169FF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ACFD9-E096-4F53-B277-56C51E6FC6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4662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ACA580-8230-B72D-D188-ACEB03A358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Asd</a:t>
            </a:r>
            <a:br>
              <a:rPr lang="pt-BR"/>
            </a:br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9D1BC68-BBD4-7E20-BF4B-5183C5F87B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68752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Asd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Asd </dc:title>
  <dc:creator>dina.imr20@gmail.com</dc:creator>
  <cp:lastModifiedBy>dina.imr20@gmail.com</cp:lastModifiedBy>
  <cp:revision>1</cp:revision>
  <dcterms:created xsi:type="dcterms:W3CDTF">2023-05-19T20:08:02Z</dcterms:created>
  <dcterms:modified xsi:type="dcterms:W3CDTF">2023-05-19T20:08:19Z</dcterms:modified>
</cp:coreProperties>
</file>