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Putra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Wardana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4210161017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2" y="0"/>
            <a:ext cx="8596668" cy="1320800"/>
          </a:xfrm>
        </p:spPr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1" y="660400"/>
            <a:ext cx="10978048" cy="6197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Nama</a:t>
            </a:r>
            <a:r>
              <a:rPr lang="en-US" dirty="0" smtClean="0"/>
              <a:t> Game : Dune(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game endless </a:t>
            </a:r>
            <a:r>
              <a:rPr lang="en-US" dirty="0" err="1" smtClean="0"/>
              <a:t>seperti</a:t>
            </a:r>
            <a:r>
              <a:rPr lang="en-US" dirty="0" smtClean="0"/>
              <a:t> Dune,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looping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tile/</a:t>
            </a:r>
            <a:r>
              <a:rPr lang="en-US" dirty="0" err="1" smtClean="0"/>
              <a:t>pijakan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bola. </a:t>
            </a:r>
          </a:p>
          <a:p>
            <a:pPr algn="just"/>
            <a:r>
              <a:rPr lang="en-US" dirty="0" smtClean="0"/>
              <a:t>Class Diagram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Penjelasan</a:t>
            </a:r>
            <a:r>
              <a:rPr lang="en-US" dirty="0" smtClean="0"/>
              <a:t> Pattern </a:t>
            </a:r>
            <a:r>
              <a:rPr lang="en-US" dirty="0" err="1" smtClean="0"/>
              <a:t>digunakan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game Dune, game loop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tile/</a:t>
            </a:r>
            <a:r>
              <a:rPr lang="en-US" dirty="0" err="1" smtClean="0"/>
              <a:t>pijakan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 pattern game loop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tile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tile/</a:t>
            </a:r>
            <a:r>
              <a:rPr lang="en-US" dirty="0" err="1" smtClean="0"/>
              <a:t>pijakan</a:t>
            </a:r>
            <a:r>
              <a:rPr lang="en-US" dirty="0" smtClean="0"/>
              <a:t> yang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36" y="2445204"/>
            <a:ext cx="2189408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Game Loop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292836" y="2767175"/>
            <a:ext cx="2189408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GameWorld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292836" y="3094170"/>
            <a:ext cx="2189408" cy="48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Main()</a:t>
            </a:r>
          </a:p>
          <a:p>
            <a:pPr algn="ctr"/>
            <a:r>
              <a:rPr lang="en-US" sz="1400" dirty="0" smtClean="0"/>
              <a:t>Start(</a:t>
            </a:r>
            <a:r>
              <a:rPr lang="en-US" sz="1400" dirty="0" err="1" smtClean="0"/>
              <a:t>primaryStage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11582" y="2284218"/>
            <a:ext cx="3353114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GameWorld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278312" y="3114584"/>
            <a:ext cx="3386384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BallCore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78311" y="3435204"/>
            <a:ext cx="3386385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</a:t>
            </a:r>
            <a:r>
              <a:rPr lang="en-US" sz="1400" dirty="0" err="1" smtClean="0"/>
              <a:t>NUM_SPRITES_FIELD:Label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278309" y="3753146"/>
            <a:ext cx="3386387" cy="141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+initialize(</a:t>
            </a:r>
            <a:r>
              <a:rPr lang="en-US" sz="1400" dirty="0" err="1" smtClean="0"/>
              <a:t>primaryStage</a:t>
            </a:r>
            <a:r>
              <a:rPr lang="en-US" sz="1400" dirty="0" smtClean="0"/>
              <a:t>: Stage)</a:t>
            </a:r>
          </a:p>
          <a:p>
            <a:r>
              <a:rPr lang="en-US" sz="1400" dirty="0" smtClean="0"/>
              <a:t>-generate1Ball</a:t>
            </a:r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BallUpdate</a:t>
            </a:r>
            <a:endParaRPr lang="en-US" sz="1400" dirty="0" smtClean="0"/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HandleCollision</a:t>
            </a:r>
            <a:r>
              <a:rPr lang="en-US" sz="1400" dirty="0" smtClean="0"/>
              <a:t>(Ball &amp; Tile)</a:t>
            </a:r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CleanupTile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292836" y="3777086"/>
            <a:ext cx="2189408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Sprite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61016" y="4421961"/>
            <a:ext cx="2663125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Ball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061017" y="4738429"/>
            <a:ext cx="2663125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 Update()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Colide</a:t>
            </a:r>
            <a:r>
              <a:rPr lang="en-US" sz="1400" dirty="0" smtClean="0"/>
              <a:t>(other: Ball) : </a:t>
            </a:r>
            <a:r>
              <a:rPr lang="en-US" sz="1400" dirty="0" err="1" smtClean="0"/>
              <a:t>boolen</a:t>
            </a:r>
            <a:endParaRPr lang="en-US" sz="1400" dirty="0" smtClean="0"/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Colide</a:t>
            </a:r>
            <a:r>
              <a:rPr lang="en-US" sz="1400" dirty="0" smtClean="0"/>
              <a:t>(other: Tile) : </a:t>
            </a:r>
            <a:r>
              <a:rPr lang="en-US" sz="1400" dirty="0" err="1" smtClean="0"/>
              <a:t>boolean</a:t>
            </a:r>
            <a:endParaRPr lang="en-US" sz="1400" dirty="0" smtClean="0"/>
          </a:p>
        </p:txBody>
      </p:sp>
      <p:cxnSp>
        <p:nvCxnSpPr>
          <p:cNvPr id="24" name="Straight Arrow Connector 23"/>
          <p:cNvCxnSpPr>
            <a:endCxn id="8" idx="2"/>
          </p:cNvCxnSpPr>
          <p:nvPr/>
        </p:nvCxnSpPr>
        <p:spPr>
          <a:xfrm flipV="1">
            <a:off x="5984521" y="2606189"/>
            <a:ext cx="3618" cy="49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13" idx="2"/>
          </p:cNvCxnSpPr>
          <p:nvPr/>
        </p:nvCxnSpPr>
        <p:spPr>
          <a:xfrm flipH="1" flipV="1">
            <a:off x="2387540" y="4099057"/>
            <a:ext cx="5039" cy="3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8" idx="1"/>
          </p:cNvCxnSpPr>
          <p:nvPr/>
        </p:nvCxnSpPr>
        <p:spPr>
          <a:xfrm flipV="1">
            <a:off x="3482244" y="2445204"/>
            <a:ext cx="829338" cy="48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6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3542" y="0"/>
            <a:ext cx="8596668" cy="1320800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3541" y="660400"/>
            <a:ext cx="10978048" cy="61976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Nama</a:t>
            </a:r>
            <a:r>
              <a:rPr lang="en-US" dirty="0" smtClean="0"/>
              <a:t> Game : Dune(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game endless </a:t>
            </a:r>
            <a:r>
              <a:rPr lang="en-US" dirty="0" err="1" smtClean="0"/>
              <a:t>seperti</a:t>
            </a:r>
            <a:r>
              <a:rPr lang="en-US" dirty="0" smtClean="0"/>
              <a:t> Dune, </a:t>
            </a:r>
            <a:r>
              <a:rPr lang="en-US" dirty="0" err="1" smtClean="0"/>
              <a:t>ada</a:t>
            </a:r>
            <a:r>
              <a:rPr lang="en-US" dirty="0"/>
              <a:t> </a:t>
            </a:r>
            <a:r>
              <a:rPr lang="en-US" dirty="0" smtClean="0"/>
              <a:t>touch </a:t>
            </a:r>
            <a:r>
              <a:rPr lang="en-US" dirty="0" err="1" smtClean="0"/>
              <a:t>layar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bola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dorongan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melompat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tile/</a:t>
            </a:r>
            <a:r>
              <a:rPr lang="en-US" dirty="0" err="1" smtClean="0"/>
              <a:t>gundukan</a:t>
            </a:r>
            <a:r>
              <a:rPr lang="en-US" dirty="0" smtClean="0"/>
              <a:t> </a:t>
            </a:r>
            <a:r>
              <a:rPr lang="en-US" dirty="0" err="1" smtClean="0"/>
              <a:t>keatas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Class Diagram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Penjelasan</a:t>
            </a:r>
            <a:r>
              <a:rPr lang="en-US" dirty="0" smtClean="0"/>
              <a:t> Pattern </a:t>
            </a:r>
            <a:r>
              <a:rPr lang="en-US" dirty="0" err="1" smtClean="0"/>
              <a:t>digunakan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game Dune, STATE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player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game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700" y="2445204"/>
            <a:ext cx="2812544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69701" y="2767175"/>
            <a:ext cx="2812543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</a:t>
            </a:r>
            <a:r>
              <a:rPr lang="en-US" sz="1400" dirty="0" err="1" smtClean="0"/>
              <a:t>currentState</a:t>
            </a:r>
            <a:r>
              <a:rPr lang="en-US" sz="1400" dirty="0" smtClean="0"/>
              <a:t>: </a:t>
            </a:r>
            <a:r>
              <a:rPr lang="en-US" sz="1400" dirty="0" err="1" smtClean="0"/>
              <a:t>GameState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69701" y="3094170"/>
            <a:ext cx="2812543" cy="48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runGame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setState</a:t>
            </a:r>
            <a:r>
              <a:rPr lang="en-US" sz="1400" dirty="0" smtClean="0"/>
              <a:t>(</a:t>
            </a:r>
            <a:r>
              <a:rPr lang="en-US" sz="1400" dirty="0" err="1" smtClean="0"/>
              <a:t>newState:GameState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94220" y="4047374"/>
            <a:ext cx="2045216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GameplaygameState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394219" y="4367994"/>
            <a:ext cx="2045217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394218" y="4685936"/>
            <a:ext cx="2045218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+Update()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UpadateTile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DestroyTile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4427494" y="1981200"/>
            <a:ext cx="2011943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</a:t>
            </a:r>
            <a:r>
              <a:rPr lang="en-US" sz="1400" dirty="0" err="1" smtClean="0"/>
              <a:t>ameState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427494" y="2301820"/>
            <a:ext cx="2011944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427491" y="2619762"/>
            <a:ext cx="2011945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+Entered()</a:t>
            </a:r>
          </a:p>
          <a:p>
            <a:r>
              <a:rPr lang="en-US" sz="1400" dirty="0" smtClean="0"/>
              <a:t>+Leaving()</a:t>
            </a:r>
          </a:p>
          <a:p>
            <a:r>
              <a:rPr lang="en-US" sz="1400" dirty="0" smtClean="0"/>
              <a:t>+Update()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6" idx="3"/>
            <a:endCxn id="27" idx="1"/>
          </p:cNvCxnSpPr>
          <p:nvPr/>
        </p:nvCxnSpPr>
        <p:spPr>
          <a:xfrm flipV="1">
            <a:off x="3482244" y="2142186"/>
            <a:ext cx="945250" cy="46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2"/>
          </p:cNvCxnSpPr>
          <p:nvPr/>
        </p:nvCxnSpPr>
        <p:spPr>
          <a:xfrm flipH="1" flipV="1">
            <a:off x="5433464" y="3587209"/>
            <a:ext cx="1421" cy="4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3542" y="0"/>
            <a:ext cx="8596668" cy="1320800"/>
          </a:xfrm>
        </p:spPr>
        <p:txBody>
          <a:bodyPr/>
          <a:lstStyle/>
          <a:p>
            <a:r>
              <a:rPr lang="en-US" dirty="0" smtClean="0"/>
              <a:t>DOUBLE BUFFER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3541" y="660400"/>
            <a:ext cx="10978048" cy="61976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Nama</a:t>
            </a:r>
            <a:r>
              <a:rPr lang="en-US" dirty="0" smtClean="0"/>
              <a:t> Game : Dune(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game endless </a:t>
            </a:r>
            <a:r>
              <a:rPr lang="en-US" dirty="0" err="1" smtClean="0"/>
              <a:t>seperti</a:t>
            </a:r>
            <a:r>
              <a:rPr lang="en-US" dirty="0" smtClean="0"/>
              <a:t> Dune, Background </a:t>
            </a:r>
            <a:r>
              <a:rPr lang="en-US" dirty="0" err="1" smtClean="0"/>
              <a:t>layar</a:t>
            </a:r>
            <a:r>
              <a:rPr lang="en-US" dirty="0" smtClean="0"/>
              <a:t>, </a:t>
            </a:r>
            <a:r>
              <a:rPr lang="en-US" dirty="0" err="1" smtClean="0"/>
              <a:t>awan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gunung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Class Diagram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Penjelasan</a:t>
            </a:r>
            <a:r>
              <a:rPr lang="en-US" dirty="0" smtClean="0"/>
              <a:t> Pattern </a:t>
            </a:r>
            <a:r>
              <a:rPr lang="en-US" dirty="0" err="1" smtClean="0"/>
              <a:t>digunakan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game Dune, Double Buffer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Background, </a:t>
            </a:r>
            <a:r>
              <a:rPr lang="en-US" dirty="0" err="1" smtClean="0"/>
              <a:t>awan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gunung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tertinggal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92836" y="2368814"/>
            <a:ext cx="2189408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Game World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292836" y="2690785"/>
            <a:ext cx="2189408" cy="52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</a:t>
            </a:r>
            <a:r>
              <a:rPr lang="en-US" sz="1400" dirty="0" err="1" smtClean="0"/>
              <a:t>FPS:int</a:t>
            </a:r>
            <a:endParaRPr lang="en-US" sz="1400" dirty="0" smtClean="0"/>
          </a:p>
          <a:p>
            <a:pPr algn="ctr"/>
            <a:r>
              <a:rPr lang="en-US" sz="1400" dirty="0" smtClean="0"/>
              <a:t>-</a:t>
            </a:r>
            <a:r>
              <a:rPr lang="en-US" sz="1400" dirty="0" err="1" smtClean="0"/>
              <a:t>gameBackground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92836" y="3220539"/>
            <a:ext cx="2189408" cy="93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#</a:t>
            </a:r>
            <a:r>
              <a:rPr lang="en-US" sz="1400" dirty="0" err="1" smtClean="0"/>
              <a:t>UpdateAwan</a:t>
            </a:r>
            <a:endParaRPr lang="en-US" sz="1400" dirty="0" smtClean="0"/>
          </a:p>
          <a:p>
            <a:pPr algn="ctr"/>
            <a:r>
              <a:rPr lang="en-US" sz="1400" dirty="0" smtClean="0"/>
              <a:t>#</a:t>
            </a:r>
            <a:r>
              <a:rPr lang="en-US" sz="1400" dirty="0" err="1" smtClean="0"/>
              <a:t>UpdateGunung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265433" y="2368814"/>
            <a:ext cx="3386384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SpriteManager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265432" y="2690786"/>
            <a:ext cx="3386385" cy="63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-GAME_BACKGROUND: List&lt;Sprite&gt;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265430" y="3319248"/>
            <a:ext cx="3386387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</a:t>
            </a:r>
            <a:r>
              <a:rPr lang="en-US" sz="1400" dirty="0" err="1" smtClean="0"/>
              <a:t>getSpriteAwan</a:t>
            </a:r>
            <a:r>
              <a:rPr lang="en-US" sz="1400" dirty="0" smtClean="0"/>
              <a:t>() : Set&lt;Sprite&gt;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getSpriteGunung</a:t>
            </a:r>
            <a:r>
              <a:rPr lang="en-US" sz="1400" dirty="0" smtClean="0"/>
              <a:t> : </a:t>
            </a:r>
            <a:r>
              <a:rPr lang="en-US" sz="1400" dirty="0"/>
              <a:t>Set&lt;Sprite&gt;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cleanupSprites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18" idx="3"/>
            <a:endCxn id="21" idx="1"/>
          </p:cNvCxnSpPr>
          <p:nvPr/>
        </p:nvCxnSpPr>
        <p:spPr>
          <a:xfrm flipV="1">
            <a:off x="3482244" y="2529800"/>
            <a:ext cx="783189" cy="42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47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316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Putra Adi Wardana</vt:lpstr>
      <vt:lpstr>GAME LOOP</vt:lpstr>
      <vt:lpstr>STATE</vt:lpstr>
      <vt:lpstr>DOUBLE BUFFER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Putra Adi Wardana</dc:title>
  <dc:creator>Entahlah</dc:creator>
  <cp:lastModifiedBy>Entahlah</cp:lastModifiedBy>
  <cp:revision>19</cp:revision>
  <dcterms:created xsi:type="dcterms:W3CDTF">2018-03-06T04:48:35Z</dcterms:created>
  <dcterms:modified xsi:type="dcterms:W3CDTF">2018-03-06T05:56:20Z</dcterms:modified>
</cp:coreProperties>
</file>