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7DF67-5122-4606-AD23-3A29435E2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4C3606-6446-4F4C-BDBF-2AB365088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984AD5-3A67-4749-90F4-63E04416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7D71-7567-4921-88C1-1E7959740137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87E7B8-C8C2-4FCE-9543-69458084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DA1954-331C-476E-ABCB-644E715E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BED-64C4-4A5B-831F-D3B9BBD5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05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76FF4-AC43-45A6-95E0-1ADFE02D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5F5146-DB31-4046-A27E-AAF7A2E29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AACC1F-54F0-4CA0-AB6C-3503313D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7D71-7567-4921-88C1-1E7959740137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AF11EF-A365-4E24-A8CF-1CB24529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417FEA-E87F-4485-83D8-2C0B96DE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BED-64C4-4A5B-831F-D3B9BBD5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80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C66C4E-41D9-4958-AC0C-783903200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0932EE-AF83-437A-90A2-B13E5D5E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40C88D-E0CE-4173-9268-3D98512B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7D71-7567-4921-88C1-1E7959740137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F00C4-4646-4B20-A85A-12050C91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25FC86-5861-4A2D-8EBE-48575F19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BED-64C4-4A5B-831F-D3B9BBD5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49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D2EE9-8ECD-4E21-A6F5-3F3AF895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733B12-4436-4830-A3A3-463183D5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BEEB2-5A5B-4A35-B6C9-4B59DA87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7D71-7567-4921-88C1-1E7959740137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3987A6-6712-41E2-9406-DCAA94FF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8EFD7B-4235-478B-A622-026A95EF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BED-64C4-4A5B-831F-D3B9BBD5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13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0D63A-4C77-47BB-A082-168B89DA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302D6-B051-4E6A-B3DF-F2F4D5E8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90CA28-F522-4330-A8BF-BE097363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7D71-7567-4921-88C1-1E7959740137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E4CA6-5755-408C-84DC-DC001940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1959D-3EC3-4A9E-BC2B-CF8CE122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BED-64C4-4A5B-831F-D3B9BBD5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20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65976-8C09-46E4-B659-2131D336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CFBBDE-9372-48D1-9525-A3FE580BE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0E626F-81A9-40D8-9883-50C9DBB92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DA7707-8BAE-4886-867A-918CD5B5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7D71-7567-4921-88C1-1E7959740137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F8CAFF-B0AA-412B-A204-BFF6AECD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781D85-3C18-4562-964D-BE1ADE67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BED-64C4-4A5B-831F-D3B9BBD5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31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55E38-547E-4277-987F-87527BEE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CBEDE9-6177-4655-89A5-51706D4D2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93C486-61B3-48DE-A458-3FC43BB3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388838-55CA-4F58-92A7-380427AC9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8B2254-F1F9-4619-9DA3-F66E3A509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56ECDD-F869-44CC-BFF4-964B80B2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7D71-7567-4921-88C1-1E7959740137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9D0CD0-6E1D-40EB-8AF4-DFE6A6FD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78B6D5-B452-4515-9456-75762C7C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BED-64C4-4A5B-831F-D3B9BBD5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9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BF09E-A55D-4043-B4A3-5D8DAA2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B86499-D81C-4C00-B3DA-60B1F984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7D71-7567-4921-88C1-1E7959740137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2B8A30-78B2-49D7-87B4-95955463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6D56EC-C2C8-451E-A73D-4FE1AAA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BED-64C4-4A5B-831F-D3B9BBD5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26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E33CFF-E50D-4836-9F45-7827A334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7D71-7567-4921-88C1-1E7959740137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22572D-8E66-4F25-9101-08167698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B6C3EF-CF5D-4D78-ACDA-564B310F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BED-64C4-4A5B-831F-D3B9BBD5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58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5EBBD-A28A-4F57-8F68-0D55BE1E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04844C-7251-4C05-953E-53F477824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E5F98A-9B6A-4117-A8B2-A31AF36AB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5F1E0F-F953-498D-9E57-DCC205D9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7D71-7567-4921-88C1-1E7959740137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094179-E653-4C57-985F-0507AD8C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2B3A02-381E-434D-9407-5F4CE3D6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BED-64C4-4A5B-831F-D3B9BBD5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4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8692E-853B-478A-9A21-D2986178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C8F8DF-95FA-4C37-B905-60CCC12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6DB6F3-F4E5-43B9-9D95-E1BEFCF22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9E190E-CBD9-41B5-A359-8CB2BCCF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7D71-7567-4921-88C1-1E7959740137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B4150B-14A7-4880-9AD9-A84CCBC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C68D2A-33A6-4F1F-8947-1DD2FA9C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BED-64C4-4A5B-831F-D3B9BBD5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13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012CB-E064-448A-A305-7B0693F5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B693F-0C58-477F-9867-8A52F2833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E5F458-08BF-423F-9A81-BABBF4DD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7D71-7567-4921-88C1-1E7959740137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0EB66E-D517-4B9F-8A21-945DD9A94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6F7F01-6D6A-49D0-80F0-D19D1D4ED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CBED-64C4-4A5B-831F-D3B9BBD5F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9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B5CA1-048B-4E58-B2B7-1E2AAD11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	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04149-E493-4E35-9784-0D13081C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1003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Slide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 </dc:title>
  <dc:creator>Poghos</dc:creator>
  <cp:lastModifiedBy>Poghos</cp:lastModifiedBy>
  <cp:revision>1</cp:revision>
  <dcterms:created xsi:type="dcterms:W3CDTF">2024-03-21T08:40:34Z</dcterms:created>
  <dcterms:modified xsi:type="dcterms:W3CDTF">2024-03-21T08:46:58Z</dcterms:modified>
</cp:coreProperties>
</file>