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9146-166B-42A0-B97E-8A84174B9C44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DA14D5-B7C4-40AE-93E9-3623F8D76CF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88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9146-166B-42A0-B97E-8A84174B9C44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14D5-B7C4-40AE-93E9-3623F8D76CF6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39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9146-166B-42A0-B97E-8A84174B9C44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14D5-B7C4-40AE-93E9-3623F8D76CF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73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9146-166B-42A0-B97E-8A84174B9C44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14D5-B7C4-40AE-93E9-3623F8D76CF6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57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9146-166B-42A0-B97E-8A84174B9C44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14D5-B7C4-40AE-93E9-3623F8D76CF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88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9146-166B-42A0-B97E-8A84174B9C44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14D5-B7C4-40AE-93E9-3623F8D76CF6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89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9146-166B-42A0-B97E-8A84174B9C44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14D5-B7C4-40AE-93E9-3623F8D76CF6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9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9146-166B-42A0-B97E-8A84174B9C44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14D5-B7C4-40AE-93E9-3623F8D76CF6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29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9146-166B-42A0-B97E-8A84174B9C44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14D5-B7C4-40AE-93E9-3623F8D76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97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9146-166B-42A0-B97E-8A84174B9C44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14D5-B7C4-40AE-93E9-3623F8D76CF6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46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0F09146-166B-42A0-B97E-8A84174B9C44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14D5-B7C4-40AE-93E9-3623F8D76CF6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75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09146-166B-42A0-B97E-8A84174B9C44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DA14D5-B7C4-40AE-93E9-3623F8D76CF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95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91A0F-4774-445D-8F5F-323ACA738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Почему </a:t>
            </a:r>
            <a:r>
              <a:rPr lang="ru-RU" dirty="0" err="1"/>
              <a:t>Хочеться</a:t>
            </a:r>
            <a:r>
              <a:rPr lang="ru-RU" dirty="0"/>
              <a:t> жить</a:t>
            </a:r>
            <a:r>
              <a:rPr lang="en-US"/>
              <a:t>?</a:t>
            </a:r>
            <a:br>
              <a:rPr lang="en-US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FB98BF-C98A-4CF6-8569-8CC4C89135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422436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Галерея</vt:lpstr>
      <vt:lpstr>Почему Хочеться жить?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Почему Хочеться жить? </dc:title>
  <dc:creator>Шкендеров Александр Евгеньевич</dc:creator>
  <cp:lastModifiedBy>Шкендеров Александр Евгеньевич</cp:lastModifiedBy>
  <cp:revision>1</cp:revision>
  <dcterms:created xsi:type="dcterms:W3CDTF">2021-09-16T01:19:40Z</dcterms:created>
  <dcterms:modified xsi:type="dcterms:W3CDTF">2021-09-16T01:20:15Z</dcterms:modified>
</cp:coreProperties>
</file>