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8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57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9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9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9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7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6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5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9146-166B-42A0-B97E-8A84174B9C44}" type="datetimeFigureOut">
              <a:rPr lang="ru-RU" smtClean="0"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DA14D5-B7C4-40AE-93E9-3623F8D76CF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5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1A0F-4774-445D-8F5F-323ACA738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Почему </a:t>
            </a:r>
            <a:r>
              <a:rPr lang="ru-RU" dirty="0" err="1"/>
              <a:t>Хочеться</a:t>
            </a:r>
            <a:r>
              <a:rPr lang="ru-RU" dirty="0"/>
              <a:t> жить</a:t>
            </a:r>
            <a:r>
              <a:rPr lang="en-US"/>
              <a:t>?</a:t>
            </a:r>
            <a:br>
              <a:rPr lang="en-US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FB98BF-C98A-4CF6-8569-8CC4C8913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2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0E7F0-6AA1-4FF7-BFF0-BC7DD499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Номер 1</a:t>
            </a:r>
            <a:br>
              <a:rPr lang="ru-RU"/>
            </a:br>
            <a:endParaRPr lang="ru-RU"/>
          </a:p>
        </p:txBody>
      </p:sp>
      <p:pic>
        <p:nvPicPr>
          <p:cNvPr id="1026" name="Picture 2" descr="https://pbs.twimg.com/media/D5790R8XsAAoH_L.jpg:large">
            <a:extLst>
              <a:ext uri="{FF2B5EF4-FFF2-40B4-BE49-F238E27FC236}">
                <a16:creationId xmlns:a16="http://schemas.microsoft.com/office/drawing/2014/main" id="{67273B1D-729F-4E7D-849D-C8F2B2349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17" y="1853754"/>
            <a:ext cx="474788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9096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Галерея</vt:lpstr>
      <vt:lpstr>Почему Хочеться жить? </vt:lpstr>
      <vt:lpstr>Номер 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Хочеться жить? </dc:title>
  <dc:creator>Шкендеров Александр Евгеньевич</dc:creator>
  <cp:lastModifiedBy>Шкендеров Александр Евгеньевич</cp:lastModifiedBy>
  <cp:revision>2</cp:revision>
  <dcterms:created xsi:type="dcterms:W3CDTF">2021-09-16T01:19:40Z</dcterms:created>
  <dcterms:modified xsi:type="dcterms:W3CDTF">2021-09-16T01:24:40Z</dcterms:modified>
</cp:coreProperties>
</file>