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797675" cy="9872663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9AB5-367C-C299-5C5E-3C1B7655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66929F-C254-7D05-CBE8-3F911CC46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2899-2340-4971-A469-0459555AEB9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D14E0-C33F-F465-5E6B-FD9F349C4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EE111-73A6-48D2-E01F-31AB19BE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FE9-1BF2-46AE-8B2E-09D82D11E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3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0DDA7A-F2A4-6FC8-AB96-D94702BAB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C510F-A575-6C20-8BF1-F51EDAAE0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FD6DF-E3AA-B0F0-D921-7032BD42E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3E2899-2340-4971-A469-0459555AEB9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BBC7C-BD0B-7008-7A80-5ACBBFB0D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94426-A8EE-97CF-8294-35F44E12C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8F3FE9-1BF2-46AE-8B2E-09D82D11E6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75592C-F951-C5B7-502B-06A8E133531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4846320"/>
            <a:ext cx="419100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384185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925F4A6-512A-8E62-B4E7-3875AF58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chemeClr val="tx1"/>
                </a:solidFill>
                <a:latin typeface="Ink Free" panose="03080402000500000000" pitchFamily="66" charset="0"/>
              </a:rPr>
              <a:t>Automation using</a:t>
            </a:r>
            <a:br>
              <a:rPr lang="en-US" sz="2800">
                <a:solidFill>
                  <a:srgbClr val="92D050"/>
                </a:solidFill>
                <a:latin typeface="Ink Free" panose="03080402000500000000" pitchFamily="66" charset="0"/>
              </a:rPr>
            </a:br>
            <a:r>
              <a:rPr lang="en-US" sz="2800">
                <a:solidFill>
                  <a:schemeClr val="tx1"/>
                </a:solidFill>
                <a:latin typeface="Ink Free" panose="03080402000500000000" pitchFamily="66" charset="0"/>
              </a:rPr>
              <a:t> </a:t>
            </a:r>
            <a:r>
              <a:rPr lang="en-US" sz="2800">
                <a:solidFill>
                  <a:srgbClr val="92D050"/>
                </a:solidFill>
                <a:latin typeface="Ink Free" panose="03080402000500000000" pitchFamily="66" charset="0"/>
              </a:rPr>
              <a:t>Playwright </a:t>
            </a:r>
            <a:endParaRPr lang="en-US" sz="2800" dirty="0">
              <a:solidFill>
                <a:srgbClr val="92D050"/>
              </a:solidFill>
              <a:latin typeface="Ink Free" panose="030804020005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F17944-8271-4C54-2CF0-C0F6303E1C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5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E648E99-C653-9E24-DDEE-B9787E0C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FF7141-46BE-E2FD-698E-1318CC2D68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3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8CE2620-5AC7-82D3-2C1F-95BEBD46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rgbClr val="92D050"/>
                </a:solidFill>
                <a:latin typeface="Snap ITC" panose="04040A07060A02020202" pitchFamily="82" charset="0"/>
              </a:rPr>
              <a:t>Libraries used</a:t>
            </a:r>
            <a:endParaRPr lang="en-US" sz="3200" dirty="0">
              <a:solidFill>
                <a:srgbClr val="92D050"/>
              </a:solidFill>
              <a:latin typeface="Snap ITC" panose="04040A07060A020202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3302F8-EDED-65A5-D6FE-96D332CC10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9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F1ADCD0-557D-C76F-867D-D64C1C39A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4F3BF2-601A-6709-8612-3A15517E37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9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8B76C7C-675B-B6ED-F7D6-496648ED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E703EB-FD44-B97E-10EF-70E8CB8F78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1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CD76935-F946-449C-33E3-05066532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171E43-737A-FD67-1206-722FCACA3C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3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E5EDA22-A5F8-8F9B-D55B-D709BFDA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804232-8DB8-E0AF-2024-70CA6125E8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5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684CFF9-E02C-B474-4F1F-6CD245AE4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06012F-B123-0225-E72B-5125609E9E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9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On-screen Show (16:9)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Ink Free</vt:lpstr>
      <vt:lpstr>Snap ITC</vt:lpstr>
      <vt:lpstr>Office Theme</vt:lpstr>
      <vt:lpstr>Automation using  Playwright </vt:lpstr>
      <vt:lpstr>PowerPoint Presentation</vt:lpstr>
      <vt:lpstr>Libraries used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Chandan Sahoo, Vodafone</dc:creator>
  <cp:lastModifiedBy>Chandan Sahoo, Vodafone</cp:lastModifiedBy>
  <cp:revision>1</cp:revision>
  <dcterms:created xsi:type="dcterms:W3CDTF">2025-03-06T15:39:05Z</dcterms:created>
  <dcterms:modified xsi:type="dcterms:W3CDTF">2025-03-06T15:39:05Z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etDate">
    <vt:lpwstr>2025-03-06T15:39:05Z</vt:lpwstr>
  </property>
  <property fmtid="{D5CDD505-2E9C-101B-9397-08002B2CF9AE}" pid="4" name="MSIP_Label_0359f705-2ba0-454b-9cfc-6ce5bcaac040_Method">
    <vt:lpwstr>Standard</vt:lpwstr>
  </property>
  <property fmtid="{D5CDD505-2E9C-101B-9397-08002B2CF9AE}" pid="5" name="MSIP_Label_0359f705-2ba0-454b-9cfc-6ce5bcaac040_Name">
    <vt:lpwstr>0359f705-2ba0-454b-9cfc-6ce5bcaac040</vt:lpwstr>
  </property>
  <property fmtid="{D5CDD505-2E9C-101B-9397-08002B2CF9AE}" pid="6" name="MSIP_Label_0359f705-2ba0-454b-9cfc-6ce5bcaac040_SiteId">
    <vt:lpwstr>68283f3b-8487-4c86-adb3-a5228f18b893</vt:lpwstr>
  </property>
  <property fmtid="{D5CDD505-2E9C-101B-9397-08002B2CF9AE}" pid="7" name="MSIP_Label_0359f705-2ba0-454b-9cfc-6ce5bcaac040_ActionId">
    <vt:lpwstr>2e157fed-4ab2-42b6-8457-f465556879aa</vt:lpwstr>
  </property>
  <property fmtid="{D5CDD505-2E9C-101B-9397-08002B2CF9AE}" pid="8" name="MSIP_Label_0359f705-2ba0-454b-9cfc-6ce5bcaac040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C2 General</vt:lpwstr>
  </property>
</Properties>
</file>