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051844" y="-786606"/>
            <a:ext cx="5029200" cy="8431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775994" y="1937544"/>
            <a:ext cx="5870575" cy="214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415926" y="-128588"/>
            <a:ext cx="5870575" cy="6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and Text" type="objAndTx">
  <p:cSld name="OBJECT_AND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200775"/>
            <a:ext cx="9144000" cy="657225"/>
          </a:xfrm>
          <a:prstGeom prst="rect">
            <a:avLst/>
          </a:prstGeom>
          <a:solidFill>
            <a:srgbClr val="7163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uparKXobRG1hbhrWyp3iZ6C2WNGryzDI" TargetMode="External"/><Relationship Id="rId4" Type="http://schemas.openxmlformats.org/officeDocument/2006/relationships/hyperlink" Target="https://drive.google.com/open?id=1coZexdgOvrwfS6thTiDBkJKUfftQfIP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CPE 301 Project Presentation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Phillip Sortomme</a:t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Email: Sortop1@unlv.nvada.edu</a:t>
            </a:r>
            <a:endParaRPr b="0" i="0" sz="32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AIM &amp; ACCOMPLISHMENT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50838" y="914400"/>
            <a:ext cx="8431212" cy="49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AIM: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Use PID control to operate a DC motor with encoder.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Use encoder to convert rotation of motor to convert to speed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Using USART receive instruction from user for motor speed 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ACCOMPLISHMENT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Design of user interface with USART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SCHEMATICS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55243" y="879625"/>
            <a:ext cx="37692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Complete schematics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2380" r="-2380" t="0"/>
          <a:stretch/>
        </p:blipFill>
        <p:spPr>
          <a:xfrm>
            <a:off x="1038238" y="1769175"/>
            <a:ext cx="65817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DESIGN STAGES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Components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AVR ATMEGA328p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Actobotics 195 RPM planetary gear DC motor with encoder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L293D half-H driver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/>
              <a:t>FTDI breakout board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 sz="2000" u="sng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– </a:t>
            </a:r>
            <a:r>
              <a:rPr lang="en-US"/>
              <a:t>DC motor with encoder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Atmega328p - </a:t>
            </a:r>
            <a:r>
              <a:rPr lang="en-US"/>
              <a:t>FTDI breakout board 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/>
              <a:t>USART</a:t>
            </a: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 DEVELOPMENT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  <a:p>
            <a:pPr indent="-4191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AutoNum type="arabicPeriod"/>
            </a:pPr>
            <a:r>
              <a:rPr lang="en-US" sz="1400"/>
              <a:t>designed USART transmit/ receive data.</a:t>
            </a:r>
            <a:endParaRPr sz="1400"/>
          </a:p>
          <a:p>
            <a:pPr indent="-4191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AutoNum type="arabicPeriod"/>
            </a:pPr>
            <a:r>
              <a:rPr lang="en-US" sz="1400"/>
              <a:t>designed functions to utilized received data</a:t>
            </a:r>
            <a:endParaRPr sz="1400"/>
          </a:p>
          <a:p>
            <a:pPr indent="-4191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AutoNum type="arabicPeriod"/>
            </a:pPr>
            <a:r>
              <a:rPr lang="en-US" sz="1400"/>
              <a:t>improved functionality to receive data through </a:t>
            </a:r>
            <a:r>
              <a:rPr lang="en-US" sz="1400"/>
              <a:t>interrupts</a:t>
            </a:r>
            <a:r>
              <a:rPr lang="en-US" sz="1400"/>
              <a:t>, freeing loop for computation</a:t>
            </a:r>
            <a:endParaRPr sz="1400"/>
          </a:p>
          <a:p>
            <a:pPr indent="-4191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AutoNum type="arabicPeriod"/>
            </a:pPr>
            <a:r>
              <a:rPr lang="en-US" sz="1400"/>
              <a:t>tested motor speed control using PWM</a:t>
            </a:r>
            <a:endParaRPr sz="1400"/>
          </a:p>
          <a:p>
            <a:pPr indent="-4191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AutoNum type="arabicPeriod"/>
            </a:pPr>
            <a:r>
              <a:rPr lang="en-US" sz="1400"/>
              <a:t>UNFINISHED:	Implement PID control of motor using encoder data as speed reference</a:t>
            </a:r>
            <a:endParaRPr sz="1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lang="en-US" sz="1400"/>
              <a:t>input from USART</a:t>
            </a:r>
            <a:endParaRPr sz="1400"/>
          </a:p>
          <a:p>
            <a:pPr indent="-3048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lang="en-US" sz="1400"/>
              <a:t>UNFINISHED: motor rotation count via encoder</a:t>
            </a:r>
            <a:endParaRPr sz="1400"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Networking/Visualization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•"/>
            </a:pPr>
            <a:r>
              <a:rPr lang="en-US" sz="1400"/>
              <a:t>none implemented</a:t>
            </a:r>
            <a:endParaRPr sz="140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DEMO SNAPSHOT/VIDEO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98688" y="914400"/>
            <a:ext cx="843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circuit design </a:t>
            </a:r>
            <a:r>
              <a:rPr lang="en-US"/>
              <a:t>implementation</a:t>
            </a:r>
            <a:r>
              <a:rPr lang="en-US"/>
              <a:t> </a:t>
            </a:r>
            <a:r>
              <a:rPr lang="en-US" sz="1000" u="sng">
                <a:solidFill>
                  <a:schemeClr val="hlink"/>
                </a:solidFill>
                <a:hlinkClick r:id="rId3"/>
              </a:rPr>
              <a:t>https://drive.google.com/open?id=1uparKXobRG1hbhrWyp3iZ6C2WNGryzDI</a:t>
            </a:r>
            <a:endParaRPr sz="10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output from USART </a:t>
            </a:r>
            <a:r>
              <a:rPr lang="en-US" sz="1000" u="sng">
                <a:solidFill>
                  <a:schemeClr val="hlink"/>
                </a:solidFill>
                <a:hlinkClick r:id="rId4"/>
              </a:rPr>
              <a:t>https://drive.google.com/open?id=1coZexdgOvrwfS6thTiDBkJKUfftQfIPP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Group Projects</a:t>
            </a:r>
            <a:endParaRPr b="0" i="0" sz="32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Student Name: Phillip Sortomme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Task Completed: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USART interface 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001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Total circuit design</a:t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Contribution 100% towards the project: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Coding 100(%):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Implementation 100(%):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Testing/Demo 100(%):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Documentation 100(%):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Presentation 100(%):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M10220963">
  <a:themeElements>
    <a:clrScheme name="Couture">
      <a:dk1>
        <a:srgbClr val="000000"/>
      </a:dk1>
      <a:lt1>
        <a:srgbClr val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