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0dev.com/twitter-api-programming-tu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1.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8919" y="1859119"/>
            <a:ext cx="11462224" cy="23745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sz="2400" spc="47" dirty="0"/>
              <a:t>to </a:t>
            </a:r>
            <a:r>
              <a:rPr sz="2400" spc="-7" dirty="0"/>
              <a:t>extract </a:t>
            </a:r>
            <a:r>
              <a:rPr sz="2400" spc="-13" dirty="0"/>
              <a:t>meaningful</a:t>
            </a:r>
            <a:r>
              <a:rPr sz="2400" spc="-327" dirty="0"/>
              <a:t> </a:t>
            </a:r>
            <a:r>
              <a:rPr sz="2400" spc="-60" dirty="0"/>
              <a:t>analysis </a:t>
            </a:r>
            <a:r>
              <a:rPr sz="2400" spc="13" dirty="0"/>
              <a:t>by </a:t>
            </a:r>
            <a:r>
              <a:rPr sz="2400" spc="7" dirty="0"/>
              <a:t>performing</a:t>
            </a:r>
            <a:r>
              <a:rPr lang="zh-CN" altLang="en-US" sz="2400" spc="7" dirty="0"/>
              <a:t> </a:t>
            </a:r>
            <a:r>
              <a:rPr lang="en-US" sz="2400" dirty="0"/>
              <a:t>Machine Learning</a:t>
            </a:r>
            <a:r>
              <a:rPr lang="en-US" altLang="zh-CN" sz="2400" dirty="0"/>
              <a:t>.</a:t>
            </a:r>
          </a:p>
          <a:p>
            <a:pPr marL="53339" marR="6773" indent="0">
              <a:lnSpc>
                <a:spcPct val="114599"/>
              </a:lnSpc>
              <a:spcBef>
                <a:spcPts val="133"/>
              </a:spcBef>
              <a:buNone/>
              <a:tabLst>
                <a:tab pos="603658" algn="l"/>
                <a:tab pos="604505" algn="l"/>
              </a:tabLst>
            </a:pPr>
            <a:endParaRPr sz="2400" spc="-53" dirty="0"/>
          </a:p>
          <a:p>
            <a:pPr marL="602812" marR="273465" indent="-549473">
              <a:lnSpc>
                <a:spcPct val="114599"/>
              </a:lnSpc>
              <a:buChar char="●"/>
              <a:tabLst>
                <a:tab pos="603658" algn="l"/>
                <a:tab pos="604505" algn="l"/>
              </a:tabLst>
            </a:pPr>
            <a:r>
              <a:rPr sz="2400" spc="-73" dirty="0"/>
              <a:t>In </a:t>
            </a:r>
            <a:r>
              <a:rPr sz="2400" spc="-20" dirty="0"/>
              <a:t>this </a:t>
            </a:r>
            <a:r>
              <a:rPr sz="2400" dirty="0"/>
              <a:t>project, </a:t>
            </a:r>
            <a:r>
              <a:rPr sz="2400" spc="27" dirty="0"/>
              <a:t>we </a:t>
            </a:r>
            <a:r>
              <a:rPr sz="2400" spc="-7" dirty="0"/>
              <a:t>utilize information </a:t>
            </a:r>
            <a:r>
              <a:rPr sz="2400" spc="-27" dirty="0"/>
              <a:t>available </a:t>
            </a:r>
            <a:r>
              <a:rPr sz="2400" spc="13" dirty="0"/>
              <a:t>through</a:t>
            </a:r>
            <a:r>
              <a:rPr sz="2400" spc="-393" dirty="0"/>
              <a:t> </a:t>
            </a:r>
            <a:r>
              <a:rPr sz="2400" spc="20" dirty="0"/>
              <a:t>the </a:t>
            </a:r>
            <a:r>
              <a:rPr sz="2400" dirty="0"/>
              <a:t>Twitter </a:t>
            </a:r>
            <a:r>
              <a:rPr sz="2400" spc="-140" dirty="0"/>
              <a:t>API </a:t>
            </a:r>
            <a:endParaRPr lang="en-US" sz="2400" spc="-140" dirty="0"/>
          </a:p>
          <a:p>
            <a:pPr marL="53339" marR="273465" indent="0">
              <a:lnSpc>
                <a:spcPct val="114599"/>
              </a:lnSpc>
              <a:buNone/>
              <a:tabLst>
                <a:tab pos="603658" algn="l"/>
                <a:tab pos="604505" algn="l"/>
              </a:tabLst>
            </a:pPr>
            <a:r>
              <a:rPr lang="zh-CN" altLang="en-US" sz="2400" spc="-140" dirty="0"/>
              <a:t>          </a:t>
            </a:r>
            <a:r>
              <a:rPr sz="2400" spc="47" dirty="0"/>
              <a:t>to </a:t>
            </a:r>
            <a:r>
              <a:rPr sz="2400" dirty="0"/>
              <a:t>gather </a:t>
            </a:r>
            <a:r>
              <a:rPr sz="2400" spc="-7" dirty="0"/>
              <a:t>information </a:t>
            </a:r>
            <a:r>
              <a:rPr sz="2400" spc="7" dirty="0"/>
              <a:t>about </a:t>
            </a:r>
            <a:r>
              <a:rPr sz="2400" spc="20" dirty="0"/>
              <a:t>the </a:t>
            </a:r>
            <a:r>
              <a:rPr sz="2400" spc="7" dirty="0"/>
              <a:t>tweets </a:t>
            </a:r>
            <a:r>
              <a:rPr sz="2400" spc="-20" dirty="0"/>
              <a:t>and  </a:t>
            </a:r>
            <a:r>
              <a:rPr sz="2400" spc="7" dirty="0"/>
              <a:t>their</a:t>
            </a:r>
            <a:r>
              <a:rPr sz="2400" spc="-73" dirty="0"/>
              <a:t> </a:t>
            </a:r>
            <a:r>
              <a:rPr sz="2400" spc="-47" dirty="0"/>
              <a:t>users</a:t>
            </a:r>
            <a:r>
              <a:rPr lang="en-US" altLang="zh-CN" sz="2400" spc="-47" dirty="0"/>
              <a:t>.</a:t>
            </a:r>
            <a:endParaRPr sz="2400" spc="-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2.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376487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get</a:t>
            </a:r>
            <a:endParaRPr sz="3200" dirty="0"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represent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sentiments</a:t>
            </a:r>
            <a:r>
              <a:rPr sz="2400" spc="-2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16161"/>
                </a:solidFill>
                <a:latin typeface="Arial"/>
                <a:cs typeface="Arial"/>
              </a:rPr>
              <a:t>of 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</a:t>
            </a:r>
            <a:r>
              <a:rPr lang="en-US" altLang="zh-CN" sz="2400" spc="-7" dirty="0">
                <a:solidFill>
                  <a:srgbClr val="616161"/>
                </a:solidFill>
                <a:latin typeface="Arial"/>
                <a:cs typeface="Arial"/>
              </a:rPr>
              <a:t>ose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2400" spc="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at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zh-CN" altLang="en-US"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lang="en-US"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lang="en-US"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represent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moment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3.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506292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Text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User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Created_at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Location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break </a:t>
            </a:r>
            <a:r>
              <a:rPr sz="3200" spc="27" dirty="0">
                <a:solidFill>
                  <a:srgbClr val="616161"/>
                </a:solidFill>
                <a:latin typeface="Arial"/>
                <a:cs typeface="Arial"/>
              </a:rPr>
              <a:t>down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Identify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mark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word</a:t>
            </a:r>
            <a:r>
              <a:rPr sz="3200" spc="-2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using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Stanford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NLP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163" y="1739834"/>
            <a:ext cx="5976423" cy="200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4.</a:t>
            </a:r>
            <a:r>
              <a:rPr spc="-60" dirty="0"/>
              <a:t>Data</a:t>
            </a:r>
            <a:r>
              <a:rPr spc="-193" dirty="0"/>
              <a:t> </a:t>
            </a:r>
            <a:r>
              <a:rPr spc="-33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14" y="1323413"/>
            <a:ext cx="11025293" cy="50657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Search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based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parameters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keyword, 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language,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location,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etc 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can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set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3200" spc="-612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define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what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request</a:t>
            </a:r>
            <a:endParaRPr sz="3200" dirty="0"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-20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Streaming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size: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more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100,000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endParaRPr lang="en-US" sz="32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tore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renew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reduce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endParaRPr sz="3200" dirty="0">
              <a:latin typeface="Arial"/>
              <a:cs typeface="Arial"/>
            </a:endParaRPr>
          </a:p>
          <a:p>
            <a:pPr marL="566406" marR="6773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  <a:hlinkClick r:id="rId2"/>
              </a:rPr>
              <a:t>Reference:http://140dev.com/twitter-api-programming-tutor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ials/aggregating-tweets-search-api-vs-streaming-api/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D08-9971-7143-B8C3-9348BBB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1843-AB40-A849-86BE-67A341C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CE484-1C41-6D48-AA7D-1AB91F97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57"/>
            <a:ext cx="12192000" cy="36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6.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 </a:t>
            </a:r>
            <a:r>
              <a:rPr spc="-20" dirty="0"/>
              <a:t>and </a:t>
            </a:r>
            <a:r>
              <a:rPr spc="33" dirty="0"/>
              <a:t>code</a:t>
            </a:r>
            <a:r>
              <a:rPr spc="-320" dirty="0"/>
              <a:t> </a:t>
            </a:r>
            <a:r>
              <a:rPr spc="7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10619740" cy="414985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Most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part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project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programed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in</a:t>
            </a:r>
            <a:r>
              <a:rPr sz="3200" spc="-6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scala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including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47" dirty="0">
                <a:solidFill>
                  <a:srgbClr val="616161"/>
                </a:solidFill>
                <a:latin typeface="Arial"/>
                <a:cs typeface="Arial"/>
              </a:rPr>
              <a:t>Parsing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Cleaning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Filtering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Identifying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nit test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Code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repository </a:t>
            </a:r>
            <a:r>
              <a:rPr sz="3200" spc="-107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3200" spc="-20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GitHub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lr>
                <a:srgbClr val="616161"/>
              </a:buClr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PoiBilibili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/CSYE7200_FinalProject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/>
              <a:t>7.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4945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lang="en-US"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lang="en-US"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 market</a:t>
            </a:r>
            <a:r>
              <a:rPr lang="en-US" sz="3200" spc="-4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7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esponse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”</a:t>
            </a:r>
            <a:endParaRPr lang="en-US"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should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less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5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687477" lvl="1">
              <a:spcBef>
                <a:spcPts val="347"/>
              </a:spcBef>
              <a:tabLst>
                <a:tab pos="1175991" algn="l"/>
                <a:tab pos="1176837" algn="l"/>
              </a:tabLst>
            </a:pP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endParaRPr lang="en-US" sz="2400" b="1" spc="-120" dirty="0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328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Facet</vt:lpstr>
      <vt:lpstr>Data Analysis on Tweets</vt:lpstr>
      <vt:lpstr>1. Goals of the project</vt:lpstr>
      <vt:lpstr>2.Use case</vt:lpstr>
      <vt:lpstr>3.Methodology</vt:lpstr>
      <vt:lpstr>4.Data sources</vt:lpstr>
      <vt:lpstr>5. Milestones</vt:lpstr>
      <vt:lpstr>6. Programming in Scala and code repository</vt:lpstr>
      <vt:lpstr>7. Acceptance criteria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23</cp:revision>
  <dcterms:created xsi:type="dcterms:W3CDTF">2019-03-17T22:39:27Z</dcterms:created>
  <dcterms:modified xsi:type="dcterms:W3CDTF">2019-03-24T14:14:50Z</dcterms:modified>
</cp:coreProperties>
</file>