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3051175" y="946150"/>
            <a:ext cx="6299200" cy="4293870"/>
            <a:chOff x="4805" y="1490"/>
            <a:chExt cx="9920" cy="6762"/>
          </a:xfrm>
        </p:grpSpPr>
        <p:grpSp>
          <p:nvGrpSpPr>
            <p:cNvPr id="2" name="组合 1"/>
            <p:cNvGrpSpPr/>
            <p:nvPr/>
          </p:nvGrpSpPr>
          <p:grpSpPr>
            <a:xfrm>
              <a:off x="5910" y="2565"/>
              <a:ext cx="8815" cy="5687"/>
              <a:chOff x="5910" y="2565"/>
              <a:chExt cx="8815" cy="5687"/>
            </a:xfrm>
          </p:grpSpPr>
          <p:sp>
            <p:nvSpPr>
              <p:cNvPr id="280" name="等腰三角形 279"/>
              <p:cNvSpPr/>
              <p:nvPr/>
            </p:nvSpPr>
            <p:spPr>
              <a:xfrm rot="5100000">
                <a:off x="7006" y="2945"/>
                <a:ext cx="5669" cy="4910"/>
              </a:xfrm>
              <a:prstGeom prst="triangle">
                <a:avLst/>
              </a:prstGeom>
              <a:noFill/>
              <a:ln w="203200">
                <a:gradFill>
                  <a:gsLst>
                    <a:gs pos="0">
                      <a:srgbClr val="29DD17"/>
                    </a:gs>
                    <a:gs pos="45000">
                      <a:srgbClr val="2CB0B8"/>
                    </a:gs>
                    <a:gs pos="71000">
                      <a:srgbClr val="12A7CC"/>
                    </a:gs>
                    <a:gs pos="100000">
                      <a:srgbClr val="7030A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任意多边形 280"/>
              <p:cNvSpPr/>
              <p:nvPr/>
            </p:nvSpPr>
            <p:spPr>
              <a:xfrm>
                <a:off x="8182" y="3056"/>
                <a:ext cx="1417" cy="396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7" h="3969">
                    <a:moveTo>
                      <a:pt x="1086" y="1701"/>
                    </a:moveTo>
                    <a:cubicBezTo>
                      <a:pt x="1075" y="1701"/>
                      <a:pt x="1067" y="1709"/>
                      <a:pt x="1067" y="1720"/>
                    </a:cubicBezTo>
                    <a:lnTo>
                      <a:pt x="1067" y="2249"/>
                    </a:lnTo>
                    <a:cubicBezTo>
                      <a:pt x="1067" y="2259"/>
                      <a:pt x="1075" y="2268"/>
                      <a:pt x="1086" y="2268"/>
                    </a:cubicBezTo>
                    <a:lnTo>
                      <a:pt x="1161" y="2268"/>
                    </a:lnTo>
                    <a:cubicBezTo>
                      <a:pt x="1172" y="2268"/>
                      <a:pt x="1180" y="2259"/>
                      <a:pt x="1180" y="2249"/>
                    </a:cubicBezTo>
                    <a:lnTo>
                      <a:pt x="1180" y="1720"/>
                    </a:lnTo>
                    <a:cubicBezTo>
                      <a:pt x="1180" y="1709"/>
                      <a:pt x="1172" y="1701"/>
                      <a:pt x="1161" y="1701"/>
                    </a:cubicBezTo>
                    <a:lnTo>
                      <a:pt x="1086" y="1701"/>
                    </a:lnTo>
                    <a:close/>
                    <a:moveTo>
                      <a:pt x="0" y="0"/>
                    </a:moveTo>
                    <a:lnTo>
                      <a:pt x="1417" y="0"/>
                    </a:lnTo>
                    <a:lnTo>
                      <a:pt x="1417" y="3969"/>
                    </a:lnTo>
                    <a:lnTo>
                      <a:pt x="0" y="3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282" name="矩形 281"/>
              <p:cNvSpPr/>
              <p:nvPr/>
            </p:nvSpPr>
            <p:spPr>
              <a:xfrm>
                <a:off x="9599" y="3056"/>
                <a:ext cx="1417" cy="3969"/>
              </a:xfrm>
              <a:prstGeom prst="rect">
                <a:avLst/>
              </a:prstGeom>
              <a:solidFill>
                <a:schemeClr val="tx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5" name="任意多边形 284"/>
              <p:cNvSpPr/>
              <p:nvPr/>
            </p:nvSpPr>
            <p:spPr>
              <a:xfrm>
                <a:off x="9839" y="3026"/>
                <a:ext cx="1417" cy="4025"/>
              </a:xfrm>
              <a:custGeom>
                <a:avLst/>
                <a:gdLst>
                  <a:gd name="adj" fmla="val 16667"/>
                  <a:gd name="a" fmla="pin 0 adj 50000"/>
                  <a:gd name="x1" fmla="*/ ss a 100000"/>
                  <a:gd name="x2" fmla="+- r 0 x1"/>
                  <a:gd name="y2" fmla="+- b 0 x1"/>
                  <a:gd name="il" fmla="*/ x1 29289 100000"/>
                  <a:gd name="ir" fmla="+- r 0 il"/>
                  <a:gd name="ib" fmla="+- b 0 il"/>
                </a:gdLst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17" h="3969">
                    <a:moveTo>
                      <a:pt x="204" y="1701"/>
                    </a:moveTo>
                    <a:cubicBezTo>
                      <a:pt x="193" y="1701"/>
                      <a:pt x="185" y="1709"/>
                      <a:pt x="185" y="1720"/>
                    </a:cubicBezTo>
                    <a:lnTo>
                      <a:pt x="185" y="2249"/>
                    </a:lnTo>
                    <a:cubicBezTo>
                      <a:pt x="185" y="2259"/>
                      <a:pt x="193" y="2268"/>
                      <a:pt x="204" y="2268"/>
                    </a:cubicBezTo>
                    <a:lnTo>
                      <a:pt x="279" y="2268"/>
                    </a:lnTo>
                    <a:cubicBezTo>
                      <a:pt x="290" y="2268"/>
                      <a:pt x="298" y="2259"/>
                      <a:pt x="298" y="2249"/>
                    </a:cubicBezTo>
                    <a:lnTo>
                      <a:pt x="298" y="1720"/>
                    </a:lnTo>
                    <a:cubicBezTo>
                      <a:pt x="298" y="1709"/>
                      <a:pt x="290" y="1701"/>
                      <a:pt x="279" y="1701"/>
                    </a:cubicBezTo>
                    <a:lnTo>
                      <a:pt x="204" y="1701"/>
                    </a:lnTo>
                    <a:close/>
                    <a:moveTo>
                      <a:pt x="0" y="0"/>
                    </a:moveTo>
                    <a:lnTo>
                      <a:pt x="1417" y="0"/>
                    </a:lnTo>
                    <a:lnTo>
                      <a:pt x="1417" y="3969"/>
                    </a:lnTo>
                    <a:lnTo>
                      <a:pt x="0" y="39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63500">
                <a:solidFill>
                  <a:schemeClr val="accent2"/>
                </a:solidFill>
              </a:ln>
              <a:scene3d>
                <a:camera prst="perspectiveRight">
                  <a:rot lat="0" lon="18600000" rev="0"/>
                </a:camera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287" name="矩形 286"/>
              <p:cNvSpPr/>
              <p:nvPr/>
            </p:nvSpPr>
            <p:spPr>
              <a:xfrm rot="21240000">
                <a:off x="5910" y="5026"/>
                <a:ext cx="7379" cy="1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zh-CN" altLang="en-US" sz="7200" b="1"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gency FB" panose="020B0503020202020204" charset="0"/>
                    <a:ea typeface="隶书" panose="02010509060101010101" charset="-122"/>
                    <a:cs typeface="Agency FB" panose="020B0503020202020204" charset="0"/>
                  </a:rPr>
                  <a:t>I'm not playing</a:t>
                </a:r>
                <a:endParaRPr lang="zh-CN" altLang="en-US" sz="72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gency FB" panose="020B0503020202020204" charset="0"/>
                  <a:ea typeface="隶书" panose="02010509060101010101" charset="-122"/>
                  <a:cs typeface="Agency FB" panose="020B0503020202020204" charset="0"/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7703" y="5782"/>
                <a:ext cx="7022" cy="2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p>
                <a:pPr algn="ctr"/>
                <a:r>
                  <a:rPr lang="en-US" altLang="zh-CN" sz="96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hakuyoxingshu7000" panose="02000600000000000000" charset="-122"/>
                    <a:ea typeface="hakuyoxingshu7000" panose="02000600000000000000" charset="-122"/>
                  </a:rPr>
                  <a:t>Anymore</a:t>
                </a:r>
                <a:endParaRPr lang="en-US" altLang="zh-CN" sz="96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hakuyoxingshu7000" panose="02000600000000000000" charset="-122"/>
                  <a:ea typeface="hakuyoxingshu7000" panose="02000600000000000000" charset="-122"/>
                </a:endParaRPr>
              </a:p>
            </p:txBody>
          </p:sp>
        </p:grpSp>
        <p:sp>
          <p:nvSpPr>
            <p:cNvPr id="286" name="矩形 285"/>
            <p:cNvSpPr/>
            <p:nvPr/>
          </p:nvSpPr>
          <p:spPr>
            <a:xfrm rot="21300000">
              <a:off x="4805" y="1490"/>
              <a:ext cx="9182" cy="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5400" b="1">
                  <a:gradFill>
                    <a:gsLst>
                      <a:gs pos="21000">
                        <a:schemeClr val="accent6"/>
                      </a:gs>
                      <a:gs pos="88000">
                        <a:srgbClr val="11F400"/>
                      </a:gs>
                    </a:gsLst>
                    <a:lin ang="5400000"/>
                  </a:gradFill>
                  <a:effectLst/>
                  <a:latin typeface="Arial Black" panose="020B0A04020102020204" charset="0"/>
                  <a:cs typeface="Arial Black" panose="020B0A04020102020204" charset="0"/>
                </a:rPr>
                <a:t>My cabinet</a:t>
              </a:r>
              <a:endParaRPr lang="zh-CN" altLang="en-US" sz="5400" b="1">
                <a:gradFill>
                  <a:gsLst>
                    <a:gs pos="21000">
                      <a:schemeClr val="accent6"/>
                    </a:gs>
                    <a:gs pos="88000">
                      <a:srgbClr val="11F400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endParaRPr>
            </a:p>
            <a:p>
              <a:pPr algn="ctr"/>
              <a:r>
                <a:rPr lang="zh-CN" altLang="en-US" sz="5400" b="1">
                  <a:gradFill>
                    <a:gsLst>
                      <a:gs pos="21000">
                        <a:schemeClr val="accent6"/>
                      </a:gs>
                      <a:gs pos="88000">
                        <a:srgbClr val="11F400"/>
                      </a:gs>
                    </a:gsLst>
                    <a:lin ang="5400000"/>
                  </a:gradFill>
                  <a:effectLst/>
                  <a:latin typeface="Arial Black" panose="020B0A04020102020204" charset="0"/>
                  <a:cs typeface="Arial Black" panose="020B0A04020102020204" charset="0"/>
                </a:rPr>
                <a:t>              moved</a:t>
              </a:r>
              <a:endParaRPr lang="zh-CN" altLang="en-US" sz="5400" b="1">
                <a:gradFill>
                  <a:gsLst>
                    <a:gs pos="21000">
                      <a:schemeClr val="accent6"/>
                    </a:gs>
                    <a:gs pos="88000">
                      <a:srgbClr val="11F400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" name="任意多边形 137"/>
          <p:cNvSpPr/>
          <p:nvPr/>
        </p:nvSpPr>
        <p:spPr>
          <a:xfrm>
            <a:off x="-29210" y="-911225"/>
            <a:ext cx="12250329" cy="115213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92" h="18144">
                <a:moveTo>
                  <a:pt x="0" y="0"/>
                </a:moveTo>
                <a:lnTo>
                  <a:pt x="1134" y="0"/>
                </a:lnTo>
                <a:lnTo>
                  <a:pt x="1134" y="1134"/>
                </a:lnTo>
                <a:lnTo>
                  <a:pt x="0" y="1134"/>
                </a:lnTo>
                <a:lnTo>
                  <a:pt x="0" y="0"/>
                </a:lnTo>
                <a:close/>
                <a:moveTo>
                  <a:pt x="1134" y="0"/>
                </a:moveTo>
                <a:lnTo>
                  <a:pt x="2268" y="0"/>
                </a:lnTo>
                <a:lnTo>
                  <a:pt x="2268" y="1134"/>
                </a:lnTo>
                <a:lnTo>
                  <a:pt x="1134" y="1134"/>
                </a:lnTo>
                <a:lnTo>
                  <a:pt x="1134" y="0"/>
                </a:lnTo>
                <a:close/>
                <a:moveTo>
                  <a:pt x="2268" y="0"/>
                </a:moveTo>
                <a:lnTo>
                  <a:pt x="3402" y="0"/>
                </a:lnTo>
                <a:lnTo>
                  <a:pt x="3402" y="1134"/>
                </a:lnTo>
                <a:lnTo>
                  <a:pt x="2268" y="1134"/>
                </a:lnTo>
                <a:lnTo>
                  <a:pt x="2268" y="0"/>
                </a:lnTo>
                <a:close/>
                <a:moveTo>
                  <a:pt x="3402" y="0"/>
                </a:moveTo>
                <a:lnTo>
                  <a:pt x="4536" y="0"/>
                </a:lnTo>
                <a:lnTo>
                  <a:pt x="4536" y="1134"/>
                </a:lnTo>
                <a:lnTo>
                  <a:pt x="3402" y="1134"/>
                </a:lnTo>
                <a:lnTo>
                  <a:pt x="3402" y="0"/>
                </a:lnTo>
                <a:close/>
                <a:moveTo>
                  <a:pt x="4545" y="0"/>
                </a:moveTo>
                <a:lnTo>
                  <a:pt x="5679" y="0"/>
                </a:lnTo>
                <a:lnTo>
                  <a:pt x="5679" y="1134"/>
                </a:lnTo>
                <a:lnTo>
                  <a:pt x="4545" y="1134"/>
                </a:lnTo>
                <a:lnTo>
                  <a:pt x="4545" y="0"/>
                </a:lnTo>
                <a:close/>
                <a:moveTo>
                  <a:pt x="5679" y="0"/>
                </a:moveTo>
                <a:lnTo>
                  <a:pt x="6813" y="0"/>
                </a:lnTo>
                <a:lnTo>
                  <a:pt x="6813" y="1134"/>
                </a:lnTo>
                <a:lnTo>
                  <a:pt x="5679" y="1134"/>
                </a:lnTo>
                <a:lnTo>
                  <a:pt x="5679" y="0"/>
                </a:lnTo>
                <a:close/>
                <a:moveTo>
                  <a:pt x="6813" y="0"/>
                </a:moveTo>
                <a:lnTo>
                  <a:pt x="7947" y="0"/>
                </a:lnTo>
                <a:lnTo>
                  <a:pt x="7947" y="1134"/>
                </a:lnTo>
                <a:lnTo>
                  <a:pt x="6813" y="1134"/>
                </a:lnTo>
                <a:lnTo>
                  <a:pt x="6813" y="0"/>
                </a:lnTo>
                <a:close/>
                <a:moveTo>
                  <a:pt x="7947" y="0"/>
                </a:moveTo>
                <a:lnTo>
                  <a:pt x="9076" y="0"/>
                </a:lnTo>
                <a:lnTo>
                  <a:pt x="9076" y="1134"/>
                </a:lnTo>
                <a:lnTo>
                  <a:pt x="7947" y="1134"/>
                </a:lnTo>
                <a:lnTo>
                  <a:pt x="7947" y="0"/>
                </a:lnTo>
                <a:close/>
                <a:moveTo>
                  <a:pt x="9081" y="0"/>
                </a:moveTo>
                <a:lnTo>
                  <a:pt x="10210" y="0"/>
                </a:lnTo>
                <a:lnTo>
                  <a:pt x="10210" y="1134"/>
                </a:lnTo>
                <a:lnTo>
                  <a:pt x="9081" y="1134"/>
                </a:lnTo>
                <a:lnTo>
                  <a:pt x="9081" y="0"/>
                </a:lnTo>
                <a:close/>
                <a:moveTo>
                  <a:pt x="10210" y="0"/>
                </a:moveTo>
                <a:lnTo>
                  <a:pt x="11344" y="0"/>
                </a:lnTo>
                <a:lnTo>
                  <a:pt x="11344" y="1134"/>
                </a:lnTo>
                <a:lnTo>
                  <a:pt x="10210" y="1134"/>
                </a:lnTo>
                <a:lnTo>
                  <a:pt x="10210" y="0"/>
                </a:lnTo>
                <a:close/>
                <a:moveTo>
                  <a:pt x="11344" y="0"/>
                </a:moveTo>
                <a:lnTo>
                  <a:pt x="12478" y="0"/>
                </a:lnTo>
                <a:lnTo>
                  <a:pt x="12478" y="1134"/>
                </a:lnTo>
                <a:lnTo>
                  <a:pt x="11344" y="1134"/>
                </a:lnTo>
                <a:lnTo>
                  <a:pt x="11344" y="0"/>
                </a:lnTo>
                <a:close/>
                <a:moveTo>
                  <a:pt x="12478" y="0"/>
                </a:moveTo>
                <a:lnTo>
                  <a:pt x="13612" y="0"/>
                </a:lnTo>
                <a:lnTo>
                  <a:pt x="13612" y="1134"/>
                </a:lnTo>
                <a:lnTo>
                  <a:pt x="12478" y="1134"/>
                </a:lnTo>
                <a:lnTo>
                  <a:pt x="12478" y="0"/>
                </a:lnTo>
                <a:close/>
                <a:moveTo>
                  <a:pt x="13621" y="0"/>
                </a:moveTo>
                <a:lnTo>
                  <a:pt x="14755" y="0"/>
                </a:lnTo>
                <a:lnTo>
                  <a:pt x="14755" y="1134"/>
                </a:lnTo>
                <a:lnTo>
                  <a:pt x="13621" y="1134"/>
                </a:lnTo>
                <a:lnTo>
                  <a:pt x="13621" y="0"/>
                </a:lnTo>
                <a:close/>
                <a:moveTo>
                  <a:pt x="14755" y="0"/>
                </a:moveTo>
                <a:lnTo>
                  <a:pt x="15889" y="0"/>
                </a:lnTo>
                <a:lnTo>
                  <a:pt x="15889" y="1134"/>
                </a:lnTo>
                <a:lnTo>
                  <a:pt x="14755" y="1134"/>
                </a:lnTo>
                <a:lnTo>
                  <a:pt x="14755" y="0"/>
                </a:lnTo>
                <a:close/>
                <a:moveTo>
                  <a:pt x="15889" y="0"/>
                </a:moveTo>
                <a:lnTo>
                  <a:pt x="17023" y="0"/>
                </a:lnTo>
                <a:lnTo>
                  <a:pt x="17023" y="1134"/>
                </a:lnTo>
                <a:lnTo>
                  <a:pt x="15889" y="1134"/>
                </a:lnTo>
                <a:lnTo>
                  <a:pt x="15889" y="0"/>
                </a:lnTo>
                <a:close/>
                <a:moveTo>
                  <a:pt x="17023" y="0"/>
                </a:moveTo>
                <a:lnTo>
                  <a:pt x="18157" y="0"/>
                </a:lnTo>
                <a:lnTo>
                  <a:pt x="18157" y="1134"/>
                </a:lnTo>
                <a:lnTo>
                  <a:pt x="17023" y="1134"/>
                </a:lnTo>
                <a:lnTo>
                  <a:pt x="17023" y="0"/>
                </a:lnTo>
                <a:close/>
                <a:moveTo>
                  <a:pt x="0" y="1134"/>
                </a:moveTo>
                <a:lnTo>
                  <a:pt x="1134" y="1134"/>
                </a:lnTo>
                <a:lnTo>
                  <a:pt x="1134" y="2268"/>
                </a:lnTo>
                <a:lnTo>
                  <a:pt x="0" y="2268"/>
                </a:lnTo>
                <a:lnTo>
                  <a:pt x="0" y="1134"/>
                </a:lnTo>
                <a:close/>
                <a:moveTo>
                  <a:pt x="1134" y="1134"/>
                </a:moveTo>
                <a:lnTo>
                  <a:pt x="2268" y="1134"/>
                </a:lnTo>
                <a:lnTo>
                  <a:pt x="2268" y="2268"/>
                </a:lnTo>
                <a:lnTo>
                  <a:pt x="1134" y="2268"/>
                </a:lnTo>
                <a:lnTo>
                  <a:pt x="1134" y="1134"/>
                </a:lnTo>
                <a:close/>
                <a:moveTo>
                  <a:pt x="2268" y="1134"/>
                </a:moveTo>
                <a:lnTo>
                  <a:pt x="3402" y="1134"/>
                </a:lnTo>
                <a:lnTo>
                  <a:pt x="3402" y="2268"/>
                </a:lnTo>
                <a:lnTo>
                  <a:pt x="2268" y="2268"/>
                </a:lnTo>
                <a:lnTo>
                  <a:pt x="2268" y="1134"/>
                </a:lnTo>
                <a:close/>
                <a:moveTo>
                  <a:pt x="3402" y="1134"/>
                </a:moveTo>
                <a:lnTo>
                  <a:pt x="4536" y="1134"/>
                </a:lnTo>
                <a:lnTo>
                  <a:pt x="4536" y="2268"/>
                </a:lnTo>
                <a:lnTo>
                  <a:pt x="3402" y="2268"/>
                </a:lnTo>
                <a:lnTo>
                  <a:pt x="3402" y="1134"/>
                </a:lnTo>
                <a:close/>
                <a:moveTo>
                  <a:pt x="4545" y="1134"/>
                </a:moveTo>
                <a:lnTo>
                  <a:pt x="5679" y="1134"/>
                </a:lnTo>
                <a:lnTo>
                  <a:pt x="5679" y="2268"/>
                </a:lnTo>
                <a:lnTo>
                  <a:pt x="4545" y="2268"/>
                </a:lnTo>
                <a:lnTo>
                  <a:pt x="4545" y="1134"/>
                </a:lnTo>
                <a:close/>
                <a:moveTo>
                  <a:pt x="5679" y="1134"/>
                </a:moveTo>
                <a:lnTo>
                  <a:pt x="6813" y="1134"/>
                </a:lnTo>
                <a:lnTo>
                  <a:pt x="6813" y="2268"/>
                </a:lnTo>
                <a:lnTo>
                  <a:pt x="5679" y="2268"/>
                </a:lnTo>
                <a:lnTo>
                  <a:pt x="5679" y="1134"/>
                </a:lnTo>
                <a:close/>
                <a:moveTo>
                  <a:pt x="6813" y="1134"/>
                </a:moveTo>
                <a:lnTo>
                  <a:pt x="7947" y="1134"/>
                </a:lnTo>
                <a:lnTo>
                  <a:pt x="7947" y="2268"/>
                </a:lnTo>
                <a:lnTo>
                  <a:pt x="6813" y="2268"/>
                </a:lnTo>
                <a:lnTo>
                  <a:pt x="6813" y="1134"/>
                </a:lnTo>
                <a:close/>
                <a:moveTo>
                  <a:pt x="7947" y="1134"/>
                </a:moveTo>
                <a:lnTo>
                  <a:pt x="9076" y="1134"/>
                </a:lnTo>
                <a:lnTo>
                  <a:pt x="9076" y="2268"/>
                </a:lnTo>
                <a:lnTo>
                  <a:pt x="7947" y="2268"/>
                </a:lnTo>
                <a:lnTo>
                  <a:pt x="7947" y="1134"/>
                </a:lnTo>
                <a:close/>
                <a:moveTo>
                  <a:pt x="9081" y="1134"/>
                </a:moveTo>
                <a:lnTo>
                  <a:pt x="10210" y="1134"/>
                </a:lnTo>
                <a:lnTo>
                  <a:pt x="10210" y="2268"/>
                </a:lnTo>
                <a:lnTo>
                  <a:pt x="9081" y="2268"/>
                </a:lnTo>
                <a:lnTo>
                  <a:pt x="9081" y="1134"/>
                </a:lnTo>
                <a:close/>
                <a:moveTo>
                  <a:pt x="10210" y="1134"/>
                </a:moveTo>
                <a:lnTo>
                  <a:pt x="11344" y="1134"/>
                </a:lnTo>
                <a:lnTo>
                  <a:pt x="11344" y="2268"/>
                </a:lnTo>
                <a:lnTo>
                  <a:pt x="10210" y="2268"/>
                </a:lnTo>
                <a:lnTo>
                  <a:pt x="10210" y="1134"/>
                </a:lnTo>
                <a:close/>
                <a:moveTo>
                  <a:pt x="11344" y="1134"/>
                </a:moveTo>
                <a:lnTo>
                  <a:pt x="12478" y="1134"/>
                </a:lnTo>
                <a:lnTo>
                  <a:pt x="12478" y="2268"/>
                </a:lnTo>
                <a:lnTo>
                  <a:pt x="11344" y="2268"/>
                </a:lnTo>
                <a:lnTo>
                  <a:pt x="11344" y="1134"/>
                </a:lnTo>
                <a:close/>
                <a:moveTo>
                  <a:pt x="12478" y="1134"/>
                </a:moveTo>
                <a:lnTo>
                  <a:pt x="13612" y="1134"/>
                </a:lnTo>
                <a:lnTo>
                  <a:pt x="13612" y="2268"/>
                </a:lnTo>
                <a:lnTo>
                  <a:pt x="12478" y="2268"/>
                </a:lnTo>
                <a:lnTo>
                  <a:pt x="12478" y="1134"/>
                </a:lnTo>
                <a:close/>
                <a:moveTo>
                  <a:pt x="13621" y="1134"/>
                </a:moveTo>
                <a:lnTo>
                  <a:pt x="14755" y="1134"/>
                </a:lnTo>
                <a:lnTo>
                  <a:pt x="14755" y="2268"/>
                </a:lnTo>
                <a:lnTo>
                  <a:pt x="13621" y="2268"/>
                </a:lnTo>
                <a:lnTo>
                  <a:pt x="13621" y="1134"/>
                </a:lnTo>
                <a:close/>
                <a:moveTo>
                  <a:pt x="14755" y="1134"/>
                </a:moveTo>
                <a:lnTo>
                  <a:pt x="15889" y="1134"/>
                </a:lnTo>
                <a:lnTo>
                  <a:pt x="15889" y="2268"/>
                </a:lnTo>
                <a:lnTo>
                  <a:pt x="14755" y="2268"/>
                </a:lnTo>
                <a:lnTo>
                  <a:pt x="14755" y="1134"/>
                </a:lnTo>
                <a:close/>
                <a:moveTo>
                  <a:pt x="15889" y="1134"/>
                </a:moveTo>
                <a:lnTo>
                  <a:pt x="17023" y="1134"/>
                </a:lnTo>
                <a:lnTo>
                  <a:pt x="17023" y="2268"/>
                </a:lnTo>
                <a:lnTo>
                  <a:pt x="15889" y="2268"/>
                </a:lnTo>
                <a:lnTo>
                  <a:pt x="15889" y="1134"/>
                </a:lnTo>
                <a:close/>
                <a:moveTo>
                  <a:pt x="17023" y="1134"/>
                </a:moveTo>
                <a:lnTo>
                  <a:pt x="18157" y="1134"/>
                </a:lnTo>
                <a:lnTo>
                  <a:pt x="18157" y="2268"/>
                </a:lnTo>
                <a:lnTo>
                  <a:pt x="17023" y="2268"/>
                </a:lnTo>
                <a:lnTo>
                  <a:pt x="17023" y="1134"/>
                </a:lnTo>
                <a:close/>
                <a:moveTo>
                  <a:pt x="0" y="2268"/>
                </a:moveTo>
                <a:lnTo>
                  <a:pt x="1134" y="2268"/>
                </a:lnTo>
                <a:lnTo>
                  <a:pt x="1134" y="3402"/>
                </a:lnTo>
                <a:lnTo>
                  <a:pt x="0" y="3402"/>
                </a:lnTo>
                <a:lnTo>
                  <a:pt x="0" y="2268"/>
                </a:lnTo>
                <a:close/>
                <a:moveTo>
                  <a:pt x="1134" y="2268"/>
                </a:moveTo>
                <a:lnTo>
                  <a:pt x="2268" y="2268"/>
                </a:lnTo>
                <a:lnTo>
                  <a:pt x="2268" y="3402"/>
                </a:lnTo>
                <a:lnTo>
                  <a:pt x="1134" y="3402"/>
                </a:lnTo>
                <a:lnTo>
                  <a:pt x="1134" y="2268"/>
                </a:lnTo>
                <a:close/>
                <a:moveTo>
                  <a:pt x="2268" y="2268"/>
                </a:moveTo>
                <a:lnTo>
                  <a:pt x="3402" y="2268"/>
                </a:lnTo>
                <a:lnTo>
                  <a:pt x="3402" y="3402"/>
                </a:lnTo>
                <a:lnTo>
                  <a:pt x="2268" y="3402"/>
                </a:lnTo>
                <a:lnTo>
                  <a:pt x="2268" y="2268"/>
                </a:lnTo>
                <a:close/>
                <a:moveTo>
                  <a:pt x="3402" y="2268"/>
                </a:moveTo>
                <a:lnTo>
                  <a:pt x="4536" y="2268"/>
                </a:lnTo>
                <a:lnTo>
                  <a:pt x="4536" y="3402"/>
                </a:lnTo>
                <a:lnTo>
                  <a:pt x="3402" y="3402"/>
                </a:lnTo>
                <a:lnTo>
                  <a:pt x="3402" y="2268"/>
                </a:lnTo>
                <a:close/>
                <a:moveTo>
                  <a:pt x="4545" y="2268"/>
                </a:moveTo>
                <a:lnTo>
                  <a:pt x="5679" y="2268"/>
                </a:lnTo>
                <a:lnTo>
                  <a:pt x="5679" y="3402"/>
                </a:lnTo>
                <a:lnTo>
                  <a:pt x="4545" y="3402"/>
                </a:lnTo>
                <a:lnTo>
                  <a:pt x="4545" y="2268"/>
                </a:lnTo>
                <a:close/>
                <a:moveTo>
                  <a:pt x="5679" y="2268"/>
                </a:moveTo>
                <a:lnTo>
                  <a:pt x="6813" y="2268"/>
                </a:lnTo>
                <a:lnTo>
                  <a:pt x="6813" y="3402"/>
                </a:lnTo>
                <a:lnTo>
                  <a:pt x="5679" y="3402"/>
                </a:lnTo>
                <a:lnTo>
                  <a:pt x="5679" y="2268"/>
                </a:lnTo>
                <a:close/>
                <a:moveTo>
                  <a:pt x="6813" y="2268"/>
                </a:moveTo>
                <a:lnTo>
                  <a:pt x="7947" y="2268"/>
                </a:lnTo>
                <a:lnTo>
                  <a:pt x="7947" y="3402"/>
                </a:lnTo>
                <a:lnTo>
                  <a:pt x="6813" y="3402"/>
                </a:lnTo>
                <a:lnTo>
                  <a:pt x="6813" y="2268"/>
                </a:lnTo>
                <a:close/>
                <a:moveTo>
                  <a:pt x="7947" y="2268"/>
                </a:moveTo>
                <a:lnTo>
                  <a:pt x="9076" y="2268"/>
                </a:lnTo>
                <a:lnTo>
                  <a:pt x="9076" y="3402"/>
                </a:lnTo>
                <a:lnTo>
                  <a:pt x="7947" y="3402"/>
                </a:lnTo>
                <a:lnTo>
                  <a:pt x="7947" y="2268"/>
                </a:lnTo>
                <a:close/>
                <a:moveTo>
                  <a:pt x="9081" y="2268"/>
                </a:moveTo>
                <a:lnTo>
                  <a:pt x="10210" y="2268"/>
                </a:lnTo>
                <a:lnTo>
                  <a:pt x="10210" y="3402"/>
                </a:lnTo>
                <a:lnTo>
                  <a:pt x="9081" y="3402"/>
                </a:lnTo>
                <a:lnTo>
                  <a:pt x="9081" y="2268"/>
                </a:lnTo>
                <a:close/>
                <a:moveTo>
                  <a:pt x="10210" y="2268"/>
                </a:moveTo>
                <a:lnTo>
                  <a:pt x="11344" y="2268"/>
                </a:lnTo>
                <a:lnTo>
                  <a:pt x="11344" y="3402"/>
                </a:lnTo>
                <a:lnTo>
                  <a:pt x="10210" y="3402"/>
                </a:lnTo>
                <a:lnTo>
                  <a:pt x="10210" y="2268"/>
                </a:lnTo>
                <a:close/>
                <a:moveTo>
                  <a:pt x="11344" y="2268"/>
                </a:moveTo>
                <a:lnTo>
                  <a:pt x="12478" y="2268"/>
                </a:lnTo>
                <a:lnTo>
                  <a:pt x="12478" y="3402"/>
                </a:lnTo>
                <a:lnTo>
                  <a:pt x="11344" y="3402"/>
                </a:lnTo>
                <a:lnTo>
                  <a:pt x="11344" y="2268"/>
                </a:lnTo>
                <a:close/>
                <a:moveTo>
                  <a:pt x="12478" y="2268"/>
                </a:moveTo>
                <a:lnTo>
                  <a:pt x="13612" y="2268"/>
                </a:lnTo>
                <a:lnTo>
                  <a:pt x="13612" y="3402"/>
                </a:lnTo>
                <a:lnTo>
                  <a:pt x="12478" y="3402"/>
                </a:lnTo>
                <a:lnTo>
                  <a:pt x="12478" y="2268"/>
                </a:lnTo>
                <a:close/>
                <a:moveTo>
                  <a:pt x="13621" y="2268"/>
                </a:moveTo>
                <a:lnTo>
                  <a:pt x="14755" y="2268"/>
                </a:lnTo>
                <a:lnTo>
                  <a:pt x="14755" y="3402"/>
                </a:lnTo>
                <a:lnTo>
                  <a:pt x="13621" y="3402"/>
                </a:lnTo>
                <a:lnTo>
                  <a:pt x="13621" y="2268"/>
                </a:lnTo>
                <a:close/>
                <a:moveTo>
                  <a:pt x="14755" y="2268"/>
                </a:moveTo>
                <a:lnTo>
                  <a:pt x="15889" y="2268"/>
                </a:lnTo>
                <a:lnTo>
                  <a:pt x="15889" y="3402"/>
                </a:lnTo>
                <a:lnTo>
                  <a:pt x="14755" y="3402"/>
                </a:lnTo>
                <a:lnTo>
                  <a:pt x="14755" y="2268"/>
                </a:lnTo>
                <a:close/>
                <a:moveTo>
                  <a:pt x="15889" y="2268"/>
                </a:moveTo>
                <a:lnTo>
                  <a:pt x="17023" y="2268"/>
                </a:lnTo>
                <a:lnTo>
                  <a:pt x="17023" y="3402"/>
                </a:lnTo>
                <a:lnTo>
                  <a:pt x="15889" y="3402"/>
                </a:lnTo>
                <a:lnTo>
                  <a:pt x="15889" y="2268"/>
                </a:lnTo>
                <a:close/>
                <a:moveTo>
                  <a:pt x="17023" y="2268"/>
                </a:moveTo>
                <a:lnTo>
                  <a:pt x="18157" y="2268"/>
                </a:lnTo>
                <a:lnTo>
                  <a:pt x="18157" y="3402"/>
                </a:lnTo>
                <a:lnTo>
                  <a:pt x="17023" y="3402"/>
                </a:lnTo>
                <a:lnTo>
                  <a:pt x="17023" y="2268"/>
                </a:lnTo>
                <a:close/>
                <a:moveTo>
                  <a:pt x="0" y="3402"/>
                </a:moveTo>
                <a:lnTo>
                  <a:pt x="1134" y="3402"/>
                </a:lnTo>
                <a:lnTo>
                  <a:pt x="1134" y="4536"/>
                </a:lnTo>
                <a:lnTo>
                  <a:pt x="0" y="4536"/>
                </a:lnTo>
                <a:lnTo>
                  <a:pt x="0" y="3402"/>
                </a:lnTo>
                <a:close/>
                <a:moveTo>
                  <a:pt x="1134" y="3402"/>
                </a:moveTo>
                <a:lnTo>
                  <a:pt x="2268" y="3402"/>
                </a:lnTo>
                <a:lnTo>
                  <a:pt x="2268" y="4536"/>
                </a:lnTo>
                <a:lnTo>
                  <a:pt x="1134" y="4536"/>
                </a:lnTo>
                <a:lnTo>
                  <a:pt x="1134" y="3402"/>
                </a:lnTo>
                <a:close/>
                <a:moveTo>
                  <a:pt x="2268" y="3402"/>
                </a:moveTo>
                <a:lnTo>
                  <a:pt x="3402" y="3402"/>
                </a:lnTo>
                <a:lnTo>
                  <a:pt x="3402" y="4536"/>
                </a:lnTo>
                <a:lnTo>
                  <a:pt x="2268" y="4536"/>
                </a:lnTo>
                <a:lnTo>
                  <a:pt x="2268" y="3402"/>
                </a:lnTo>
                <a:close/>
                <a:moveTo>
                  <a:pt x="3402" y="3402"/>
                </a:moveTo>
                <a:lnTo>
                  <a:pt x="4536" y="3402"/>
                </a:lnTo>
                <a:lnTo>
                  <a:pt x="4536" y="4536"/>
                </a:lnTo>
                <a:lnTo>
                  <a:pt x="3402" y="4536"/>
                </a:lnTo>
                <a:lnTo>
                  <a:pt x="3402" y="3402"/>
                </a:lnTo>
                <a:close/>
                <a:moveTo>
                  <a:pt x="4545" y="3402"/>
                </a:moveTo>
                <a:lnTo>
                  <a:pt x="5679" y="3402"/>
                </a:lnTo>
                <a:lnTo>
                  <a:pt x="5679" y="4536"/>
                </a:lnTo>
                <a:lnTo>
                  <a:pt x="4545" y="4536"/>
                </a:lnTo>
                <a:lnTo>
                  <a:pt x="4545" y="3402"/>
                </a:lnTo>
                <a:close/>
                <a:moveTo>
                  <a:pt x="5679" y="3402"/>
                </a:moveTo>
                <a:lnTo>
                  <a:pt x="6813" y="3402"/>
                </a:lnTo>
                <a:lnTo>
                  <a:pt x="6813" y="4536"/>
                </a:lnTo>
                <a:lnTo>
                  <a:pt x="5679" y="4536"/>
                </a:lnTo>
                <a:lnTo>
                  <a:pt x="5679" y="3402"/>
                </a:lnTo>
                <a:close/>
                <a:moveTo>
                  <a:pt x="6813" y="3402"/>
                </a:moveTo>
                <a:lnTo>
                  <a:pt x="7947" y="3402"/>
                </a:lnTo>
                <a:lnTo>
                  <a:pt x="7947" y="4536"/>
                </a:lnTo>
                <a:lnTo>
                  <a:pt x="6813" y="4536"/>
                </a:lnTo>
                <a:lnTo>
                  <a:pt x="6813" y="3402"/>
                </a:lnTo>
                <a:close/>
                <a:moveTo>
                  <a:pt x="7947" y="3402"/>
                </a:moveTo>
                <a:lnTo>
                  <a:pt x="9076" y="3402"/>
                </a:lnTo>
                <a:lnTo>
                  <a:pt x="9076" y="4536"/>
                </a:lnTo>
                <a:lnTo>
                  <a:pt x="7947" y="4536"/>
                </a:lnTo>
                <a:lnTo>
                  <a:pt x="7947" y="3402"/>
                </a:lnTo>
                <a:close/>
                <a:moveTo>
                  <a:pt x="9081" y="3402"/>
                </a:moveTo>
                <a:lnTo>
                  <a:pt x="10210" y="3402"/>
                </a:lnTo>
                <a:lnTo>
                  <a:pt x="10210" y="4536"/>
                </a:lnTo>
                <a:lnTo>
                  <a:pt x="9081" y="4536"/>
                </a:lnTo>
                <a:lnTo>
                  <a:pt x="9081" y="3402"/>
                </a:lnTo>
                <a:close/>
                <a:moveTo>
                  <a:pt x="10210" y="3402"/>
                </a:moveTo>
                <a:lnTo>
                  <a:pt x="11344" y="3402"/>
                </a:lnTo>
                <a:lnTo>
                  <a:pt x="11344" y="4536"/>
                </a:lnTo>
                <a:lnTo>
                  <a:pt x="10210" y="4536"/>
                </a:lnTo>
                <a:lnTo>
                  <a:pt x="10210" y="3402"/>
                </a:lnTo>
                <a:close/>
                <a:moveTo>
                  <a:pt x="11344" y="3402"/>
                </a:moveTo>
                <a:lnTo>
                  <a:pt x="12478" y="3402"/>
                </a:lnTo>
                <a:lnTo>
                  <a:pt x="12478" y="4536"/>
                </a:lnTo>
                <a:lnTo>
                  <a:pt x="11344" y="4536"/>
                </a:lnTo>
                <a:lnTo>
                  <a:pt x="11344" y="3402"/>
                </a:lnTo>
                <a:close/>
                <a:moveTo>
                  <a:pt x="12478" y="3402"/>
                </a:moveTo>
                <a:lnTo>
                  <a:pt x="13612" y="3402"/>
                </a:lnTo>
                <a:lnTo>
                  <a:pt x="13612" y="4536"/>
                </a:lnTo>
                <a:lnTo>
                  <a:pt x="12478" y="4536"/>
                </a:lnTo>
                <a:lnTo>
                  <a:pt x="12478" y="3402"/>
                </a:lnTo>
                <a:close/>
                <a:moveTo>
                  <a:pt x="13621" y="3402"/>
                </a:moveTo>
                <a:lnTo>
                  <a:pt x="14755" y="3402"/>
                </a:lnTo>
                <a:lnTo>
                  <a:pt x="14755" y="4536"/>
                </a:lnTo>
                <a:lnTo>
                  <a:pt x="13621" y="4536"/>
                </a:lnTo>
                <a:lnTo>
                  <a:pt x="13621" y="3402"/>
                </a:lnTo>
                <a:close/>
                <a:moveTo>
                  <a:pt x="14755" y="3402"/>
                </a:moveTo>
                <a:lnTo>
                  <a:pt x="15889" y="3402"/>
                </a:lnTo>
                <a:lnTo>
                  <a:pt x="15889" y="4536"/>
                </a:lnTo>
                <a:lnTo>
                  <a:pt x="14755" y="4536"/>
                </a:lnTo>
                <a:lnTo>
                  <a:pt x="14755" y="3402"/>
                </a:lnTo>
                <a:close/>
                <a:moveTo>
                  <a:pt x="15889" y="3402"/>
                </a:moveTo>
                <a:lnTo>
                  <a:pt x="17023" y="3402"/>
                </a:lnTo>
                <a:lnTo>
                  <a:pt x="17023" y="4536"/>
                </a:lnTo>
                <a:lnTo>
                  <a:pt x="15889" y="4536"/>
                </a:lnTo>
                <a:lnTo>
                  <a:pt x="15889" y="3402"/>
                </a:lnTo>
                <a:close/>
                <a:moveTo>
                  <a:pt x="17023" y="3402"/>
                </a:moveTo>
                <a:lnTo>
                  <a:pt x="18157" y="3402"/>
                </a:lnTo>
                <a:lnTo>
                  <a:pt x="18157" y="4536"/>
                </a:lnTo>
                <a:lnTo>
                  <a:pt x="17023" y="4536"/>
                </a:lnTo>
                <a:lnTo>
                  <a:pt x="17023" y="3402"/>
                </a:lnTo>
                <a:close/>
                <a:moveTo>
                  <a:pt x="0" y="4536"/>
                </a:moveTo>
                <a:lnTo>
                  <a:pt x="1134" y="4536"/>
                </a:lnTo>
                <a:lnTo>
                  <a:pt x="1134" y="5670"/>
                </a:lnTo>
                <a:lnTo>
                  <a:pt x="0" y="5670"/>
                </a:lnTo>
                <a:lnTo>
                  <a:pt x="0" y="4536"/>
                </a:lnTo>
                <a:close/>
                <a:moveTo>
                  <a:pt x="1134" y="4536"/>
                </a:moveTo>
                <a:lnTo>
                  <a:pt x="2268" y="4536"/>
                </a:lnTo>
                <a:lnTo>
                  <a:pt x="2268" y="5670"/>
                </a:lnTo>
                <a:lnTo>
                  <a:pt x="1134" y="5670"/>
                </a:lnTo>
                <a:lnTo>
                  <a:pt x="1134" y="4536"/>
                </a:lnTo>
                <a:close/>
                <a:moveTo>
                  <a:pt x="2268" y="4536"/>
                </a:moveTo>
                <a:lnTo>
                  <a:pt x="3402" y="4536"/>
                </a:lnTo>
                <a:lnTo>
                  <a:pt x="3402" y="5670"/>
                </a:lnTo>
                <a:lnTo>
                  <a:pt x="2268" y="5670"/>
                </a:lnTo>
                <a:lnTo>
                  <a:pt x="2268" y="4536"/>
                </a:lnTo>
                <a:close/>
                <a:moveTo>
                  <a:pt x="3402" y="4536"/>
                </a:moveTo>
                <a:lnTo>
                  <a:pt x="4536" y="4536"/>
                </a:lnTo>
                <a:lnTo>
                  <a:pt x="4536" y="5670"/>
                </a:lnTo>
                <a:lnTo>
                  <a:pt x="3402" y="5670"/>
                </a:lnTo>
                <a:lnTo>
                  <a:pt x="3402" y="4536"/>
                </a:lnTo>
                <a:close/>
                <a:moveTo>
                  <a:pt x="4545" y="4536"/>
                </a:moveTo>
                <a:lnTo>
                  <a:pt x="5679" y="4536"/>
                </a:lnTo>
                <a:lnTo>
                  <a:pt x="5679" y="5670"/>
                </a:lnTo>
                <a:lnTo>
                  <a:pt x="4545" y="5670"/>
                </a:lnTo>
                <a:lnTo>
                  <a:pt x="4545" y="4536"/>
                </a:lnTo>
                <a:close/>
                <a:moveTo>
                  <a:pt x="5679" y="4536"/>
                </a:moveTo>
                <a:lnTo>
                  <a:pt x="6813" y="4536"/>
                </a:lnTo>
                <a:lnTo>
                  <a:pt x="6813" y="5670"/>
                </a:lnTo>
                <a:lnTo>
                  <a:pt x="5679" y="5670"/>
                </a:lnTo>
                <a:lnTo>
                  <a:pt x="5679" y="4536"/>
                </a:lnTo>
                <a:close/>
                <a:moveTo>
                  <a:pt x="6813" y="4536"/>
                </a:moveTo>
                <a:lnTo>
                  <a:pt x="7947" y="4536"/>
                </a:lnTo>
                <a:lnTo>
                  <a:pt x="7947" y="5670"/>
                </a:lnTo>
                <a:lnTo>
                  <a:pt x="6813" y="5670"/>
                </a:lnTo>
                <a:lnTo>
                  <a:pt x="6813" y="4536"/>
                </a:lnTo>
                <a:close/>
                <a:moveTo>
                  <a:pt x="7947" y="4536"/>
                </a:moveTo>
                <a:lnTo>
                  <a:pt x="9076" y="4536"/>
                </a:lnTo>
                <a:lnTo>
                  <a:pt x="9076" y="5670"/>
                </a:lnTo>
                <a:lnTo>
                  <a:pt x="7947" y="5670"/>
                </a:lnTo>
                <a:lnTo>
                  <a:pt x="7947" y="4536"/>
                </a:lnTo>
                <a:close/>
                <a:moveTo>
                  <a:pt x="9081" y="4536"/>
                </a:moveTo>
                <a:lnTo>
                  <a:pt x="10210" y="4536"/>
                </a:lnTo>
                <a:lnTo>
                  <a:pt x="10210" y="5670"/>
                </a:lnTo>
                <a:lnTo>
                  <a:pt x="9081" y="5670"/>
                </a:lnTo>
                <a:lnTo>
                  <a:pt x="9081" y="4536"/>
                </a:lnTo>
                <a:close/>
                <a:moveTo>
                  <a:pt x="10210" y="4536"/>
                </a:moveTo>
                <a:lnTo>
                  <a:pt x="11344" y="4536"/>
                </a:lnTo>
                <a:lnTo>
                  <a:pt x="11344" y="5670"/>
                </a:lnTo>
                <a:lnTo>
                  <a:pt x="10210" y="5670"/>
                </a:lnTo>
                <a:lnTo>
                  <a:pt x="10210" y="4536"/>
                </a:lnTo>
                <a:close/>
                <a:moveTo>
                  <a:pt x="11344" y="4536"/>
                </a:moveTo>
                <a:lnTo>
                  <a:pt x="12478" y="4536"/>
                </a:lnTo>
                <a:lnTo>
                  <a:pt x="12478" y="5670"/>
                </a:lnTo>
                <a:lnTo>
                  <a:pt x="11344" y="5670"/>
                </a:lnTo>
                <a:lnTo>
                  <a:pt x="11344" y="4536"/>
                </a:lnTo>
                <a:close/>
                <a:moveTo>
                  <a:pt x="12478" y="4536"/>
                </a:moveTo>
                <a:lnTo>
                  <a:pt x="13612" y="4536"/>
                </a:lnTo>
                <a:lnTo>
                  <a:pt x="13612" y="5670"/>
                </a:lnTo>
                <a:lnTo>
                  <a:pt x="12478" y="5670"/>
                </a:lnTo>
                <a:lnTo>
                  <a:pt x="12478" y="4536"/>
                </a:lnTo>
                <a:close/>
                <a:moveTo>
                  <a:pt x="13621" y="4536"/>
                </a:moveTo>
                <a:lnTo>
                  <a:pt x="14755" y="4536"/>
                </a:lnTo>
                <a:lnTo>
                  <a:pt x="14755" y="5670"/>
                </a:lnTo>
                <a:lnTo>
                  <a:pt x="13621" y="5670"/>
                </a:lnTo>
                <a:lnTo>
                  <a:pt x="13621" y="4536"/>
                </a:lnTo>
                <a:close/>
                <a:moveTo>
                  <a:pt x="14755" y="4536"/>
                </a:moveTo>
                <a:lnTo>
                  <a:pt x="15889" y="4536"/>
                </a:lnTo>
                <a:lnTo>
                  <a:pt x="15889" y="5670"/>
                </a:lnTo>
                <a:lnTo>
                  <a:pt x="14755" y="5670"/>
                </a:lnTo>
                <a:lnTo>
                  <a:pt x="14755" y="4536"/>
                </a:lnTo>
                <a:close/>
                <a:moveTo>
                  <a:pt x="15889" y="4536"/>
                </a:moveTo>
                <a:lnTo>
                  <a:pt x="17023" y="4536"/>
                </a:lnTo>
                <a:lnTo>
                  <a:pt x="17023" y="5670"/>
                </a:lnTo>
                <a:lnTo>
                  <a:pt x="15889" y="5670"/>
                </a:lnTo>
                <a:lnTo>
                  <a:pt x="15889" y="4536"/>
                </a:lnTo>
                <a:close/>
                <a:moveTo>
                  <a:pt x="17023" y="4536"/>
                </a:moveTo>
                <a:lnTo>
                  <a:pt x="18157" y="4536"/>
                </a:lnTo>
                <a:lnTo>
                  <a:pt x="18157" y="5670"/>
                </a:lnTo>
                <a:lnTo>
                  <a:pt x="17023" y="5670"/>
                </a:lnTo>
                <a:lnTo>
                  <a:pt x="17023" y="4536"/>
                </a:lnTo>
                <a:close/>
                <a:moveTo>
                  <a:pt x="0" y="5670"/>
                </a:moveTo>
                <a:lnTo>
                  <a:pt x="1134" y="5670"/>
                </a:lnTo>
                <a:lnTo>
                  <a:pt x="1134" y="6804"/>
                </a:lnTo>
                <a:lnTo>
                  <a:pt x="0" y="6804"/>
                </a:lnTo>
                <a:lnTo>
                  <a:pt x="0" y="5670"/>
                </a:lnTo>
                <a:close/>
                <a:moveTo>
                  <a:pt x="1134" y="5670"/>
                </a:moveTo>
                <a:lnTo>
                  <a:pt x="2268" y="5670"/>
                </a:lnTo>
                <a:lnTo>
                  <a:pt x="2268" y="6804"/>
                </a:lnTo>
                <a:lnTo>
                  <a:pt x="1134" y="6804"/>
                </a:lnTo>
                <a:lnTo>
                  <a:pt x="1134" y="5670"/>
                </a:lnTo>
                <a:close/>
                <a:moveTo>
                  <a:pt x="2268" y="5670"/>
                </a:moveTo>
                <a:lnTo>
                  <a:pt x="3402" y="5670"/>
                </a:lnTo>
                <a:lnTo>
                  <a:pt x="3402" y="6804"/>
                </a:lnTo>
                <a:lnTo>
                  <a:pt x="2268" y="6804"/>
                </a:lnTo>
                <a:lnTo>
                  <a:pt x="2268" y="5670"/>
                </a:lnTo>
                <a:close/>
                <a:moveTo>
                  <a:pt x="3402" y="5670"/>
                </a:moveTo>
                <a:lnTo>
                  <a:pt x="4536" y="5670"/>
                </a:lnTo>
                <a:lnTo>
                  <a:pt x="4536" y="6804"/>
                </a:lnTo>
                <a:lnTo>
                  <a:pt x="3402" y="6804"/>
                </a:lnTo>
                <a:lnTo>
                  <a:pt x="3402" y="5670"/>
                </a:lnTo>
                <a:close/>
                <a:moveTo>
                  <a:pt x="4545" y="5670"/>
                </a:moveTo>
                <a:lnTo>
                  <a:pt x="5679" y="5670"/>
                </a:lnTo>
                <a:lnTo>
                  <a:pt x="5679" y="6804"/>
                </a:lnTo>
                <a:lnTo>
                  <a:pt x="4545" y="6804"/>
                </a:lnTo>
                <a:lnTo>
                  <a:pt x="4545" y="5670"/>
                </a:lnTo>
                <a:close/>
                <a:moveTo>
                  <a:pt x="5679" y="5670"/>
                </a:moveTo>
                <a:lnTo>
                  <a:pt x="6813" y="5670"/>
                </a:lnTo>
                <a:lnTo>
                  <a:pt x="6813" y="6804"/>
                </a:lnTo>
                <a:lnTo>
                  <a:pt x="5679" y="6804"/>
                </a:lnTo>
                <a:lnTo>
                  <a:pt x="5679" y="5670"/>
                </a:lnTo>
                <a:close/>
                <a:moveTo>
                  <a:pt x="6813" y="5670"/>
                </a:moveTo>
                <a:lnTo>
                  <a:pt x="7947" y="5670"/>
                </a:lnTo>
                <a:lnTo>
                  <a:pt x="7947" y="6804"/>
                </a:lnTo>
                <a:lnTo>
                  <a:pt x="6813" y="6804"/>
                </a:lnTo>
                <a:lnTo>
                  <a:pt x="6813" y="5670"/>
                </a:lnTo>
                <a:close/>
                <a:moveTo>
                  <a:pt x="7947" y="5670"/>
                </a:moveTo>
                <a:lnTo>
                  <a:pt x="9076" y="5670"/>
                </a:lnTo>
                <a:lnTo>
                  <a:pt x="9076" y="6804"/>
                </a:lnTo>
                <a:lnTo>
                  <a:pt x="7947" y="6804"/>
                </a:lnTo>
                <a:lnTo>
                  <a:pt x="7947" y="5670"/>
                </a:lnTo>
                <a:close/>
                <a:moveTo>
                  <a:pt x="9081" y="5670"/>
                </a:moveTo>
                <a:lnTo>
                  <a:pt x="10210" y="5670"/>
                </a:lnTo>
                <a:lnTo>
                  <a:pt x="10210" y="6804"/>
                </a:lnTo>
                <a:lnTo>
                  <a:pt x="9081" y="6804"/>
                </a:lnTo>
                <a:lnTo>
                  <a:pt x="9081" y="5670"/>
                </a:lnTo>
                <a:close/>
                <a:moveTo>
                  <a:pt x="10210" y="5670"/>
                </a:moveTo>
                <a:lnTo>
                  <a:pt x="11344" y="5670"/>
                </a:lnTo>
                <a:lnTo>
                  <a:pt x="11344" y="6804"/>
                </a:lnTo>
                <a:lnTo>
                  <a:pt x="10210" y="6804"/>
                </a:lnTo>
                <a:lnTo>
                  <a:pt x="10210" y="5670"/>
                </a:lnTo>
                <a:close/>
                <a:moveTo>
                  <a:pt x="11344" y="5670"/>
                </a:moveTo>
                <a:lnTo>
                  <a:pt x="12478" y="5670"/>
                </a:lnTo>
                <a:lnTo>
                  <a:pt x="12478" y="6804"/>
                </a:lnTo>
                <a:lnTo>
                  <a:pt x="11344" y="6804"/>
                </a:lnTo>
                <a:lnTo>
                  <a:pt x="11344" y="5670"/>
                </a:lnTo>
                <a:close/>
                <a:moveTo>
                  <a:pt x="12478" y="5670"/>
                </a:moveTo>
                <a:lnTo>
                  <a:pt x="13612" y="5670"/>
                </a:lnTo>
                <a:lnTo>
                  <a:pt x="13612" y="6804"/>
                </a:lnTo>
                <a:lnTo>
                  <a:pt x="12478" y="6804"/>
                </a:lnTo>
                <a:lnTo>
                  <a:pt x="12478" y="5670"/>
                </a:lnTo>
                <a:close/>
                <a:moveTo>
                  <a:pt x="13621" y="5670"/>
                </a:moveTo>
                <a:lnTo>
                  <a:pt x="14755" y="5670"/>
                </a:lnTo>
                <a:lnTo>
                  <a:pt x="14755" y="6804"/>
                </a:lnTo>
                <a:lnTo>
                  <a:pt x="13621" y="6804"/>
                </a:lnTo>
                <a:lnTo>
                  <a:pt x="13621" y="5670"/>
                </a:lnTo>
                <a:close/>
                <a:moveTo>
                  <a:pt x="14755" y="5670"/>
                </a:moveTo>
                <a:lnTo>
                  <a:pt x="15889" y="5670"/>
                </a:lnTo>
                <a:lnTo>
                  <a:pt x="15889" y="6804"/>
                </a:lnTo>
                <a:lnTo>
                  <a:pt x="14755" y="6804"/>
                </a:lnTo>
                <a:lnTo>
                  <a:pt x="14755" y="5670"/>
                </a:lnTo>
                <a:close/>
                <a:moveTo>
                  <a:pt x="15889" y="5670"/>
                </a:moveTo>
                <a:lnTo>
                  <a:pt x="17023" y="5670"/>
                </a:lnTo>
                <a:lnTo>
                  <a:pt x="17023" y="6804"/>
                </a:lnTo>
                <a:lnTo>
                  <a:pt x="15889" y="6804"/>
                </a:lnTo>
                <a:lnTo>
                  <a:pt x="15889" y="5670"/>
                </a:lnTo>
                <a:close/>
                <a:moveTo>
                  <a:pt x="17023" y="5670"/>
                </a:moveTo>
                <a:lnTo>
                  <a:pt x="18157" y="5670"/>
                </a:lnTo>
                <a:lnTo>
                  <a:pt x="18157" y="6804"/>
                </a:lnTo>
                <a:lnTo>
                  <a:pt x="17023" y="6804"/>
                </a:lnTo>
                <a:lnTo>
                  <a:pt x="17023" y="5670"/>
                </a:lnTo>
                <a:close/>
                <a:moveTo>
                  <a:pt x="0" y="6804"/>
                </a:moveTo>
                <a:lnTo>
                  <a:pt x="1134" y="6804"/>
                </a:lnTo>
                <a:lnTo>
                  <a:pt x="1134" y="7938"/>
                </a:lnTo>
                <a:lnTo>
                  <a:pt x="0" y="7938"/>
                </a:lnTo>
                <a:lnTo>
                  <a:pt x="0" y="6804"/>
                </a:lnTo>
                <a:close/>
                <a:moveTo>
                  <a:pt x="1134" y="6804"/>
                </a:moveTo>
                <a:lnTo>
                  <a:pt x="2268" y="6804"/>
                </a:lnTo>
                <a:lnTo>
                  <a:pt x="2268" y="7938"/>
                </a:lnTo>
                <a:lnTo>
                  <a:pt x="1134" y="7938"/>
                </a:lnTo>
                <a:lnTo>
                  <a:pt x="1134" y="6804"/>
                </a:lnTo>
                <a:close/>
                <a:moveTo>
                  <a:pt x="2268" y="6804"/>
                </a:moveTo>
                <a:lnTo>
                  <a:pt x="3402" y="6804"/>
                </a:lnTo>
                <a:lnTo>
                  <a:pt x="3402" y="7938"/>
                </a:lnTo>
                <a:lnTo>
                  <a:pt x="2268" y="7938"/>
                </a:lnTo>
                <a:lnTo>
                  <a:pt x="2268" y="6804"/>
                </a:lnTo>
                <a:close/>
                <a:moveTo>
                  <a:pt x="3402" y="6804"/>
                </a:moveTo>
                <a:lnTo>
                  <a:pt x="4536" y="6804"/>
                </a:lnTo>
                <a:lnTo>
                  <a:pt x="4536" y="7938"/>
                </a:lnTo>
                <a:lnTo>
                  <a:pt x="3402" y="7938"/>
                </a:lnTo>
                <a:lnTo>
                  <a:pt x="3402" y="6804"/>
                </a:lnTo>
                <a:close/>
                <a:moveTo>
                  <a:pt x="4545" y="6804"/>
                </a:moveTo>
                <a:lnTo>
                  <a:pt x="5679" y="6804"/>
                </a:lnTo>
                <a:lnTo>
                  <a:pt x="5679" y="7938"/>
                </a:lnTo>
                <a:lnTo>
                  <a:pt x="4545" y="7938"/>
                </a:lnTo>
                <a:lnTo>
                  <a:pt x="4545" y="6804"/>
                </a:lnTo>
                <a:close/>
                <a:moveTo>
                  <a:pt x="5679" y="6804"/>
                </a:moveTo>
                <a:lnTo>
                  <a:pt x="6813" y="6804"/>
                </a:lnTo>
                <a:lnTo>
                  <a:pt x="6813" y="7938"/>
                </a:lnTo>
                <a:lnTo>
                  <a:pt x="5679" y="7938"/>
                </a:lnTo>
                <a:lnTo>
                  <a:pt x="5679" y="6804"/>
                </a:lnTo>
                <a:close/>
                <a:moveTo>
                  <a:pt x="6813" y="6804"/>
                </a:moveTo>
                <a:lnTo>
                  <a:pt x="7947" y="6804"/>
                </a:lnTo>
                <a:lnTo>
                  <a:pt x="7947" y="7938"/>
                </a:lnTo>
                <a:lnTo>
                  <a:pt x="6813" y="7938"/>
                </a:lnTo>
                <a:lnTo>
                  <a:pt x="6813" y="6804"/>
                </a:lnTo>
                <a:close/>
                <a:moveTo>
                  <a:pt x="7947" y="6804"/>
                </a:moveTo>
                <a:lnTo>
                  <a:pt x="9076" y="6804"/>
                </a:lnTo>
                <a:lnTo>
                  <a:pt x="9076" y="7938"/>
                </a:lnTo>
                <a:lnTo>
                  <a:pt x="7947" y="7938"/>
                </a:lnTo>
                <a:lnTo>
                  <a:pt x="7947" y="6804"/>
                </a:lnTo>
                <a:close/>
                <a:moveTo>
                  <a:pt x="9081" y="6804"/>
                </a:moveTo>
                <a:lnTo>
                  <a:pt x="10210" y="6804"/>
                </a:lnTo>
                <a:lnTo>
                  <a:pt x="10210" y="7938"/>
                </a:lnTo>
                <a:lnTo>
                  <a:pt x="9081" y="7938"/>
                </a:lnTo>
                <a:lnTo>
                  <a:pt x="9081" y="6804"/>
                </a:lnTo>
                <a:close/>
                <a:moveTo>
                  <a:pt x="10210" y="6804"/>
                </a:moveTo>
                <a:lnTo>
                  <a:pt x="11344" y="6804"/>
                </a:lnTo>
                <a:lnTo>
                  <a:pt x="11344" y="7938"/>
                </a:lnTo>
                <a:lnTo>
                  <a:pt x="10210" y="7938"/>
                </a:lnTo>
                <a:lnTo>
                  <a:pt x="10210" y="6804"/>
                </a:lnTo>
                <a:close/>
                <a:moveTo>
                  <a:pt x="11344" y="6804"/>
                </a:moveTo>
                <a:lnTo>
                  <a:pt x="12478" y="6804"/>
                </a:lnTo>
                <a:lnTo>
                  <a:pt x="12478" y="7938"/>
                </a:lnTo>
                <a:lnTo>
                  <a:pt x="11344" y="7938"/>
                </a:lnTo>
                <a:lnTo>
                  <a:pt x="11344" y="6804"/>
                </a:lnTo>
                <a:close/>
                <a:moveTo>
                  <a:pt x="12478" y="6804"/>
                </a:moveTo>
                <a:lnTo>
                  <a:pt x="13612" y="6804"/>
                </a:lnTo>
                <a:lnTo>
                  <a:pt x="13612" y="7938"/>
                </a:lnTo>
                <a:lnTo>
                  <a:pt x="12478" y="7938"/>
                </a:lnTo>
                <a:lnTo>
                  <a:pt x="12478" y="6804"/>
                </a:lnTo>
                <a:close/>
                <a:moveTo>
                  <a:pt x="13621" y="6804"/>
                </a:moveTo>
                <a:lnTo>
                  <a:pt x="14755" y="6804"/>
                </a:lnTo>
                <a:lnTo>
                  <a:pt x="14755" y="7938"/>
                </a:lnTo>
                <a:lnTo>
                  <a:pt x="13621" y="7938"/>
                </a:lnTo>
                <a:lnTo>
                  <a:pt x="13621" y="6804"/>
                </a:lnTo>
                <a:close/>
                <a:moveTo>
                  <a:pt x="14755" y="6804"/>
                </a:moveTo>
                <a:lnTo>
                  <a:pt x="15889" y="6804"/>
                </a:lnTo>
                <a:lnTo>
                  <a:pt x="15889" y="7938"/>
                </a:lnTo>
                <a:lnTo>
                  <a:pt x="14755" y="7938"/>
                </a:lnTo>
                <a:lnTo>
                  <a:pt x="14755" y="6804"/>
                </a:lnTo>
                <a:close/>
                <a:moveTo>
                  <a:pt x="15889" y="6804"/>
                </a:moveTo>
                <a:lnTo>
                  <a:pt x="17023" y="6804"/>
                </a:lnTo>
                <a:lnTo>
                  <a:pt x="17023" y="7938"/>
                </a:lnTo>
                <a:lnTo>
                  <a:pt x="15889" y="7938"/>
                </a:lnTo>
                <a:lnTo>
                  <a:pt x="15889" y="6804"/>
                </a:lnTo>
                <a:close/>
                <a:moveTo>
                  <a:pt x="17023" y="6804"/>
                </a:moveTo>
                <a:lnTo>
                  <a:pt x="18157" y="6804"/>
                </a:lnTo>
                <a:lnTo>
                  <a:pt x="18157" y="7938"/>
                </a:lnTo>
                <a:lnTo>
                  <a:pt x="17023" y="7938"/>
                </a:lnTo>
                <a:lnTo>
                  <a:pt x="17023" y="6804"/>
                </a:lnTo>
                <a:close/>
                <a:moveTo>
                  <a:pt x="0" y="7938"/>
                </a:moveTo>
                <a:lnTo>
                  <a:pt x="1134" y="7938"/>
                </a:lnTo>
                <a:lnTo>
                  <a:pt x="1134" y="9072"/>
                </a:lnTo>
                <a:lnTo>
                  <a:pt x="0" y="9072"/>
                </a:lnTo>
                <a:lnTo>
                  <a:pt x="0" y="7938"/>
                </a:lnTo>
                <a:close/>
                <a:moveTo>
                  <a:pt x="1134" y="7938"/>
                </a:moveTo>
                <a:lnTo>
                  <a:pt x="2268" y="7938"/>
                </a:lnTo>
                <a:lnTo>
                  <a:pt x="2268" y="9072"/>
                </a:lnTo>
                <a:lnTo>
                  <a:pt x="1134" y="9072"/>
                </a:lnTo>
                <a:lnTo>
                  <a:pt x="1134" y="7938"/>
                </a:lnTo>
                <a:close/>
                <a:moveTo>
                  <a:pt x="2268" y="7938"/>
                </a:moveTo>
                <a:lnTo>
                  <a:pt x="3402" y="7938"/>
                </a:lnTo>
                <a:lnTo>
                  <a:pt x="3402" y="9072"/>
                </a:lnTo>
                <a:lnTo>
                  <a:pt x="2268" y="9072"/>
                </a:lnTo>
                <a:lnTo>
                  <a:pt x="2268" y="7938"/>
                </a:lnTo>
                <a:close/>
                <a:moveTo>
                  <a:pt x="3402" y="7938"/>
                </a:moveTo>
                <a:lnTo>
                  <a:pt x="4536" y="7938"/>
                </a:lnTo>
                <a:lnTo>
                  <a:pt x="4536" y="9072"/>
                </a:lnTo>
                <a:lnTo>
                  <a:pt x="3402" y="9072"/>
                </a:lnTo>
                <a:lnTo>
                  <a:pt x="3402" y="7938"/>
                </a:lnTo>
                <a:close/>
                <a:moveTo>
                  <a:pt x="4545" y="7938"/>
                </a:moveTo>
                <a:lnTo>
                  <a:pt x="5679" y="7938"/>
                </a:lnTo>
                <a:lnTo>
                  <a:pt x="5679" y="9072"/>
                </a:lnTo>
                <a:lnTo>
                  <a:pt x="4545" y="9072"/>
                </a:lnTo>
                <a:lnTo>
                  <a:pt x="4545" y="7938"/>
                </a:lnTo>
                <a:close/>
                <a:moveTo>
                  <a:pt x="5679" y="7938"/>
                </a:moveTo>
                <a:lnTo>
                  <a:pt x="6813" y="7938"/>
                </a:lnTo>
                <a:lnTo>
                  <a:pt x="6813" y="9072"/>
                </a:lnTo>
                <a:lnTo>
                  <a:pt x="5679" y="9072"/>
                </a:lnTo>
                <a:lnTo>
                  <a:pt x="5679" y="7938"/>
                </a:lnTo>
                <a:close/>
                <a:moveTo>
                  <a:pt x="6813" y="7938"/>
                </a:moveTo>
                <a:lnTo>
                  <a:pt x="7947" y="7938"/>
                </a:lnTo>
                <a:lnTo>
                  <a:pt x="7947" y="9072"/>
                </a:lnTo>
                <a:lnTo>
                  <a:pt x="6813" y="9072"/>
                </a:lnTo>
                <a:lnTo>
                  <a:pt x="6813" y="7938"/>
                </a:lnTo>
                <a:close/>
                <a:moveTo>
                  <a:pt x="7947" y="7938"/>
                </a:moveTo>
                <a:lnTo>
                  <a:pt x="9076" y="7938"/>
                </a:lnTo>
                <a:lnTo>
                  <a:pt x="9076" y="9072"/>
                </a:lnTo>
                <a:lnTo>
                  <a:pt x="7947" y="9072"/>
                </a:lnTo>
                <a:lnTo>
                  <a:pt x="7947" y="7938"/>
                </a:lnTo>
                <a:close/>
                <a:moveTo>
                  <a:pt x="9081" y="7938"/>
                </a:moveTo>
                <a:lnTo>
                  <a:pt x="10210" y="7938"/>
                </a:lnTo>
                <a:lnTo>
                  <a:pt x="10210" y="9072"/>
                </a:lnTo>
                <a:lnTo>
                  <a:pt x="9081" y="9072"/>
                </a:lnTo>
                <a:lnTo>
                  <a:pt x="9081" y="7938"/>
                </a:lnTo>
                <a:close/>
                <a:moveTo>
                  <a:pt x="10210" y="7938"/>
                </a:moveTo>
                <a:lnTo>
                  <a:pt x="11344" y="7938"/>
                </a:lnTo>
                <a:lnTo>
                  <a:pt x="11344" y="9072"/>
                </a:lnTo>
                <a:lnTo>
                  <a:pt x="10210" y="9072"/>
                </a:lnTo>
                <a:lnTo>
                  <a:pt x="10210" y="7938"/>
                </a:lnTo>
                <a:close/>
                <a:moveTo>
                  <a:pt x="11344" y="7938"/>
                </a:moveTo>
                <a:lnTo>
                  <a:pt x="12478" y="7938"/>
                </a:lnTo>
                <a:lnTo>
                  <a:pt x="12478" y="9072"/>
                </a:lnTo>
                <a:lnTo>
                  <a:pt x="11344" y="9072"/>
                </a:lnTo>
                <a:lnTo>
                  <a:pt x="11344" y="7938"/>
                </a:lnTo>
                <a:close/>
                <a:moveTo>
                  <a:pt x="12478" y="7938"/>
                </a:moveTo>
                <a:lnTo>
                  <a:pt x="13612" y="7938"/>
                </a:lnTo>
                <a:lnTo>
                  <a:pt x="13612" y="9072"/>
                </a:lnTo>
                <a:lnTo>
                  <a:pt x="12478" y="9072"/>
                </a:lnTo>
                <a:lnTo>
                  <a:pt x="12478" y="7938"/>
                </a:lnTo>
                <a:close/>
                <a:moveTo>
                  <a:pt x="13621" y="7938"/>
                </a:moveTo>
                <a:lnTo>
                  <a:pt x="14755" y="7938"/>
                </a:lnTo>
                <a:lnTo>
                  <a:pt x="14755" y="9072"/>
                </a:lnTo>
                <a:lnTo>
                  <a:pt x="13621" y="9072"/>
                </a:lnTo>
                <a:lnTo>
                  <a:pt x="13621" y="7938"/>
                </a:lnTo>
                <a:close/>
                <a:moveTo>
                  <a:pt x="14755" y="7938"/>
                </a:moveTo>
                <a:lnTo>
                  <a:pt x="15889" y="7938"/>
                </a:lnTo>
                <a:lnTo>
                  <a:pt x="15889" y="9072"/>
                </a:lnTo>
                <a:lnTo>
                  <a:pt x="14755" y="9072"/>
                </a:lnTo>
                <a:lnTo>
                  <a:pt x="14755" y="7938"/>
                </a:lnTo>
                <a:close/>
                <a:moveTo>
                  <a:pt x="15889" y="7938"/>
                </a:moveTo>
                <a:lnTo>
                  <a:pt x="17023" y="7938"/>
                </a:lnTo>
                <a:lnTo>
                  <a:pt x="17023" y="9072"/>
                </a:lnTo>
                <a:lnTo>
                  <a:pt x="15889" y="9072"/>
                </a:lnTo>
                <a:lnTo>
                  <a:pt x="15889" y="7938"/>
                </a:lnTo>
                <a:close/>
                <a:moveTo>
                  <a:pt x="17023" y="7938"/>
                </a:moveTo>
                <a:lnTo>
                  <a:pt x="18157" y="7938"/>
                </a:lnTo>
                <a:lnTo>
                  <a:pt x="18157" y="9072"/>
                </a:lnTo>
                <a:lnTo>
                  <a:pt x="17023" y="9072"/>
                </a:lnTo>
                <a:lnTo>
                  <a:pt x="17023" y="7938"/>
                </a:lnTo>
                <a:close/>
                <a:moveTo>
                  <a:pt x="18157" y="0"/>
                </a:moveTo>
                <a:lnTo>
                  <a:pt x="19291" y="0"/>
                </a:lnTo>
                <a:lnTo>
                  <a:pt x="19291" y="1134"/>
                </a:lnTo>
                <a:lnTo>
                  <a:pt x="18157" y="1134"/>
                </a:lnTo>
                <a:lnTo>
                  <a:pt x="18157" y="0"/>
                </a:lnTo>
                <a:close/>
                <a:moveTo>
                  <a:pt x="18157" y="1134"/>
                </a:moveTo>
                <a:lnTo>
                  <a:pt x="19291" y="1134"/>
                </a:lnTo>
                <a:lnTo>
                  <a:pt x="19291" y="2268"/>
                </a:lnTo>
                <a:lnTo>
                  <a:pt x="18157" y="2268"/>
                </a:lnTo>
                <a:lnTo>
                  <a:pt x="18157" y="1134"/>
                </a:lnTo>
                <a:close/>
                <a:moveTo>
                  <a:pt x="18157" y="2268"/>
                </a:moveTo>
                <a:lnTo>
                  <a:pt x="19291" y="2268"/>
                </a:lnTo>
                <a:lnTo>
                  <a:pt x="19291" y="3402"/>
                </a:lnTo>
                <a:lnTo>
                  <a:pt x="18157" y="3402"/>
                </a:lnTo>
                <a:lnTo>
                  <a:pt x="18157" y="2268"/>
                </a:lnTo>
                <a:close/>
                <a:moveTo>
                  <a:pt x="18157" y="3402"/>
                </a:moveTo>
                <a:lnTo>
                  <a:pt x="19291" y="3402"/>
                </a:lnTo>
                <a:lnTo>
                  <a:pt x="19291" y="4536"/>
                </a:lnTo>
                <a:lnTo>
                  <a:pt x="18157" y="4536"/>
                </a:lnTo>
                <a:lnTo>
                  <a:pt x="18157" y="3402"/>
                </a:lnTo>
                <a:close/>
                <a:moveTo>
                  <a:pt x="18157" y="4536"/>
                </a:moveTo>
                <a:lnTo>
                  <a:pt x="19291" y="4536"/>
                </a:lnTo>
                <a:lnTo>
                  <a:pt x="19291" y="5670"/>
                </a:lnTo>
                <a:lnTo>
                  <a:pt x="18157" y="5670"/>
                </a:lnTo>
                <a:lnTo>
                  <a:pt x="18157" y="4536"/>
                </a:lnTo>
                <a:close/>
                <a:moveTo>
                  <a:pt x="18157" y="5670"/>
                </a:moveTo>
                <a:lnTo>
                  <a:pt x="19291" y="5670"/>
                </a:lnTo>
                <a:lnTo>
                  <a:pt x="19291" y="6804"/>
                </a:lnTo>
                <a:lnTo>
                  <a:pt x="18157" y="6804"/>
                </a:lnTo>
                <a:lnTo>
                  <a:pt x="18157" y="5670"/>
                </a:lnTo>
                <a:close/>
                <a:moveTo>
                  <a:pt x="18157" y="6804"/>
                </a:moveTo>
                <a:lnTo>
                  <a:pt x="19291" y="6804"/>
                </a:lnTo>
                <a:lnTo>
                  <a:pt x="19291" y="7938"/>
                </a:lnTo>
                <a:lnTo>
                  <a:pt x="18157" y="7938"/>
                </a:lnTo>
                <a:lnTo>
                  <a:pt x="18157" y="6804"/>
                </a:lnTo>
                <a:close/>
                <a:moveTo>
                  <a:pt x="18157" y="7938"/>
                </a:moveTo>
                <a:lnTo>
                  <a:pt x="19291" y="7938"/>
                </a:lnTo>
                <a:lnTo>
                  <a:pt x="19291" y="9072"/>
                </a:lnTo>
                <a:lnTo>
                  <a:pt x="18157" y="9072"/>
                </a:lnTo>
                <a:lnTo>
                  <a:pt x="18157" y="7938"/>
                </a:lnTo>
                <a:close/>
                <a:moveTo>
                  <a:pt x="1" y="9072"/>
                </a:moveTo>
                <a:lnTo>
                  <a:pt x="1135" y="9072"/>
                </a:lnTo>
                <a:lnTo>
                  <a:pt x="1135" y="10206"/>
                </a:lnTo>
                <a:lnTo>
                  <a:pt x="1" y="10206"/>
                </a:lnTo>
                <a:lnTo>
                  <a:pt x="1" y="9072"/>
                </a:lnTo>
                <a:close/>
                <a:moveTo>
                  <a:pt x="1135" y="9072"/>
                </a:moveTo>
                <a:lnTo>
                  <a:pt x="2269" y="9072"/>
                </a:lnTo>
                <a:lnTo>
                  <a:pt x="2269" y="10206"/>
                </a:lnTo>
                <a:lnTo>
                  <a:pt x="1135" y="10206"/>
                </a:lnTo>
                <a:lnTo>
                  <a:pt x="1135" y="9072"/>
                </a:lnTo>
                <a:close/>
                <a:moveTo>
                  <a:pt x="2269" y="9072"/>
                </a:moveTo>
                <a:lnTo>
                  <a:pt x="3403" y="9072"/>
                </a:lnTo>
                <a:lnTo>
                  <a:pt x="3403" y="10206"/>
                </a:lnTo>
                <a:lnTo>
                  <a:pt x="2269" y="10206"/>
                </a:lnTo>
                <a:lnTo>
                  <a:pt x="2269" y="9072"/>
                </a:lnTo>
                <a:close/>
                <a:moveTo>
                  <a:pt x="3403" y="9072"/>
                </a:moveTo>
                <a:lnTo>
                  <a:pt x="4537" y="9072"/>
                </a:lnTo>
                <a:lnTo>
                  <a:pt x="4537" y="10206"/>
                </a:lnTo>
                <a:lnTo>
                  <a:pt x="3403" y="10206"/>
                </a:lnTo>
                <a:lnTo>
                  <a:pt x="3403" y="9072"/>
                </a:lnTo>
                <a:close/>
                <a:moveTo>
                  <a:pt x="4546" y="9072"/>
                </a:moveTo>
                <a:lnTo>
                  <a:pt x="5680" y="9072"/>
                </a:lnTo>
                <a:lnTo>
                  <a:pt x="5680" y="10206"/>
                </a:lnTo>
                <a:lnTo>
                  <a:pt x="4546" y="10206"/>
                </a:lnTo>
                <a:lnTo>
                  <a:pt x="4546" y="9072"/>
                </a:lnTo>
                <a:close/>
                <a:moveTo>
                  <a:pt x="5680" y="9072"/>
                </a:moveTo>
                <a:lnTo>
                  <a:pt x="6814" y="9072"/>
                </a:lnTo>
                <a:lnTo>
                  <a:pt x="6814" y="10206"/>
                </a:lnTo>
                <a:lnTo>
                  <a:pt x="5680" y="10206"/>
                </a:lnTo>
                <a:lnTo>
                  <a:pt x="5680" y="9072"/>
                </a:lnTo>
                <a:close/>
                <a:moveTo>
                  <a:pt x="6814" y="9072"/>
                </a:moveTo>
                <a:lnTo>
                  <a:pt x="7948" y="9072"/>
                </a:lnTo>
                <a:lnTo>
                  <a:pt x="7948" y="10206"/>
                </a:lnTo>
                <a:lnTo>
                  <a:pt x="6814" y="10206"/>
                </a:lnTo>
                <a:lnTo>
                  <a:pt x="6814" y="9072"/>
                </a:lnTo>
                <a:close/>
                <a:moveTo>
                  <a:pt x="7948" y="9072"/>
                </a:moveTo>
                <a:lnTo>
                  <a:pt x="9077" y="9072"/>
                </a:lnTo>
                <a:lnTo>
                  <a:pt x="9077" y="10206"/>
                </a:lnTo>
                <a:lnTo>
                  <a:pt x="7948" y="10206"/>
                </a:lnTo>
                <a:lnTo>
                  <a:pt x="7948" y="9072"/>
                </a:lnTo>
                <a:close/>
                <a:moveTo>
                  <a:pt x="9082" y="9072"/>
                </a:moveTo>
                <a:lnTo>
                  <a:pt x="10211" y="9072"/>
                </a:lnTo>
                <a:lnTo>
                  <a:pt x="10211" y="10206"/>
                </a:lnTo>
                <a:lnTo>
                  <a:pt x="9082" y="10206"/>
                </a:lnTo>
                <a:lnTo>
                  <a:pt x="9082" y="9072"/>
                </a:lnTo>
                <a:close/>
                <a:moveTo>
                  <a:pt x="10211" y="9072"/>
                </a:moveTo>
                <a:lnTo>
                  <a:pt x="11345" y="9072"/>
                </a:lnTo>
                <a:lnTo>
                  <a:pt x="11345" y="10206"/>
                </a:lnTo>
                <a:lnTo>
                  <a:pt x="10211" y="10206"/>
                </a:lnTo>
                <a:lnTo>
                  <a:pt x="10211" y="9072"/>
                </a:lnTo>
                <a:close/>
                <a:moveTo>
                  <a:pt x="11345" y="9072"/>
                </a:moveTo>
                <a:lnTo>
                  <a:pt x="12479" y="9072"/>
                </a:lnTo>
                <a:lnTo>
                  <a:pt x="12479" y="10206"/>
                </a:lnTo>
                <a:lnTo>
                  <a:pt x="11345" y="10206"/>
                </a:lnTo>
                <a:lnTo>
                  <a:pt x="11345" y="9072"/>
                </a:lnTo>
                <a:close/>
                <a:moveTo>
                  <a:pt x="12479" y="9072"/>
                </a:moveTo>
                <a:lnTo>
                  <a:pt x="13613" y="9072"/>
                </a:lnTo>
                <a:lnTo>
                  <a:pt x="13613" y="10206"/>
                </a:lnTo>
                <a:lnTo>
                  <a:pt x="12479" y="10206"/>
                </a:lnTo>
                <a:lnTo>
                  <a:pt x="12479" y="9072"/>
                </a:lnTo>
                <a:close/>
                <a:moveTo>
                  <a:pt x="13622" y="9072"/>
                </a:moveTo>
                <a:lnTo>
                  <a:pt x="14756" y="9072"/>
                </a:lnTo>
                <a:lnTo>
                  <a:pt x="14756" y="10206"/>
                </a:lnTo>
                <a:lnTo>
                  <a:pt x="13622" y="10206"/>
                </a:lnTo>
                <a:lnTo>
                  <a:pt x="13622" y="9072"/>
                </a:lnTo>
                <a:close/>
                <a:moveTo>
                  <a:pt x="14756" y="9072"/>
                </a:moveTo>
                <a:lnTo>
                  <a:pt x="15890" y="9072"/>
                </a:lnTo>
                <a:lnTo>
                  <a:pt x="15890" y="10206"/>
                </a:lnTo>
                <a:lnTo>
                  <a:pt x="14756" y="10206"/>
                </a:lnTo>
                <a:lnTo>
                  <a:pt x="14756" y="9072"/>
                </a:lnTo>
                <a:close/>
                <a:moveTo>
                  <a:pt x="15890" y="9072"/>
                </a:moveTo>
                <a:lnTo>
                  <a:pt x="17024" y="9072"/>
                </a:lnTo>
                <a:lnTo>
                  <a:pt x="17024" y="10206"/>
                </a:lnTo>
                <a:lnTo>
                  <a:pt x="15890" y="10206"/>
                </a:lnTo>
                <a:lnTo>
                  <a:pt x="15890" y="9072"/>
                </a:lnTo>
                <a:close/>
                <a:moveTo>
                  <a:pt x="17024" y="9072"/>
                </a:moveTo>
                <a:lnTo>
                  <a:pt x="18158" y="9072"/>
                </a:lnTo>
                <a:lnTo>
                  <a:pt x="18158" y="10206"/>
                </a:lnTo>
                <a:lnTo>
                  <a:pt x="17024" y="10206"/>
                </a:lnTo>
                <a:lnTo>
                  <a:pt x="17024" y="9072"/>
                </a:lnTo>
                <a:close/>
                <a:moveTo>
                  <a:pt x="1" y="10206"/>
                </a:moveTo>
                <a:lnTo>
                  <a:pt x="1135" y="10206"/>
                </a:lnTo>
                <a:lnTo>
                  <a:pt x="1135" y="11340"/>
                </a:lnTo>
                <a:lnTo>
                  <a:pt x="1" y="11340"/>
                </a:lnTo>
                <a:lnTo>
                  <a:pt x="1" y="10206"/>
                </a:lnTo>
                <a:close/>
                <a:moveTo>
                  <a:pt x="1135" y="10206"/>
                </a:moveTo>
                <a:lnTo>
                  <a:pt x="2269" y="10206"/>
                </a:lnTo>
                <a:lnTo>
                  <a:pt x="2269" y="11340"/>
                </a:lnTo>
                <a:lnTo>
                  <a:pt x="1135" y="11340"/>
                </a:lnTo>
                <a:lnTo>
                  <a:pt x="1135" y="10206"/>
                </a:lnTo>
                <a:close/>
                <a:moveTo>
                  <a:pt x="2269" y="10206"/>
                </a:moveTo>
                <a:lnTo>
                  <a:pt x="3403" y="10206"/>
                </a:lnTo>
                <a:lnTo>
                  <a:pt x="3403" y="11340"/>
                </a:lnTo>
                <a:lnTo>
                  <a:pt x="2269" y="11340"/>
                </a:lnTo>
                <a:lnTo>
                  <a:pt x="2269" y="10206"/>
                </a:lnTo>
                <a:close/>
                <a:moveTo>
                  <a:pt x="3403" y="10206"/>
                </a:moveTo>
                <a:lnTo>
                  <a:pt x="4537" y="10206"/>
                </a:lnTo>
                <a:lnTo>
                  <a:pt x="4537" y="11340"/>
                </a:lnTo>
                <a:lnTo>
                  <a:pt x="3403" y="11340"/>
                </a:lnTo>
                <a:lnTo>
                  <a:pt x="3403" y="10206"/>
                </a:lnTo>
                <a:close/>
                <a:moveTo>
                  <a:pt x="4546" y="10206"/>
                </a:moveTo>
                <a:lnTo>
                  <a:pt x="5680" y="10206"/>
                </a:lnTo>
                <a:lnTo>
                  <a:pt x="5680" y="11340"/>
                </a:lnTo>
                <a:lnTo>
                  <a:pt x="4546" y="11340"/>
                </a:lnTo>
                <a:lnTo>
                  <a:pt x="4546" y="10206"/>
                </a:lnTo>
                <a:close/>
                <a:moveTo>
                  <a:pt x="5680" y="10206"/>
                </a:moveTo>
                <a:lnTo>
                  <a:pt x="6814" y="10206"/>
                </a:lnTo>
                <a:lnTo>
                  <a:pt x="6814" y="11340"/>
                </a:lnTo>
                <a:lnTo>
                  <a:pt x="5680" y="11340"/>
                </a:lnTo>
                <a:lnTo>
                  <a:pt x="5680" y="10206"/>
                </a:lnTo>
                <a:close/>
                <a:moveTo>
                  <a:pt x="6814" y="10206"/>
                </a:moveTo>
                <a:lnTo>
                  <a:pt x="7948" y="10206"/>
                </a:lnTo>
                <a:lnTo>
                  <a:pt x="7948" y="11340"/>
                </a:lnTo>
                <a:lnTo>
                  <a:pt x="6814" y="11340"/>
                </a:lnTo>
                <a:lnTo>
                  <a:pt x="6814" y="10206"/>
                </a:lnTo>
                <a:close/>
                <a:moveTo>
                  <a:pt x="7948" y="10206"/>
                </a:moveTo>
                <a:lnTo>
                  <a:pt x="9077" y="10206"/>
                </a:lnTo>
                <a:lnTo>
                  <a:pt x="9077" y="11340"/>
                </a:lnTo>
                <a:lnTo>
                  <a:pt x="7948" y="11340"/>
                </a:lnTo>
                <a:lnTo>
                  <a:pt x="7948" y="10206"/>
                </a:lnTo>
                <a:close/>
                <a:moveTo>
                  <a:pt x="9082" y="10206"/>
                </a:moveTo>
                <a:lnTo>
                  <a:pt x="10211" y="10206"/>
                </a:lnTo>
                <a:lnTo>
                  <a:pt x="10211" y="11340"/>
                </a:lnTo>
                <a:lnTo>
                  <a:pt x="9082" y="11340"/>
                </a:lnTo>
                <a:lnTo>
                  <a:pt x="9082" y="10206"/>
                </a:lnTo>
                <a:close/>
                <a:moveTo>
                  <a:pt x="10211" y="10206"/>
                </a:moveTo>
                <a:lnTo>
                  <a:pt x="11345" y="10206"/>
                </a:lnTo>
                <a:lnTo>
                  <a:pt x="11345" y="11340"/>
                </a:lnTo>
                <a:lnTo>
                  <a:pt x="10211" y="11340"/>
                </a:lnTo>
                <a:lnTo>
                  <a:pt x="10211" y="10206"/>
                </a:lnTo>
                <a:close/>
                <a:moveTo>
                  <a:pt x="11345" y="10206"/>
                </a:moveTo>
                <a:lnTo>
                  <a:pt x="12479" y="10206"/>
                </a:lnTo>
                <a:lnTo>
                  <a:pt x="12479" y="11340"/>
                </a:lnTo>
                <a:lnTo>
                  <a:pt x="11345" y="11340"/>
                </a:lnTo>
                <a:lnTo>
                  <a:pt x="11345" y="10206"/>
                </a:lnTo>
                <a:close/>
                <a:moveTo>
                  <a:pt x="12479" y="10206"/>
                </a:moveTo>
                <a:lnTo>
                  <a:pt x="13613" y="10206"/>
                </a:lnTo>
                <a:lnTo>
                  <a:pt x="13613" y="11340"/>
                </a:lnTo>
                <a:lnTo>
                  <a:pt x="12479" y="11340"/>
                </a:lnTo>
                <a:lnTo>
                  <a:pt x="12479" y="10206"/>
                </a:lnTo>
                <a:close/>
                <a:moveTo>
                  <a:pt x="13622" y="10206"/>
                </a:moveTo>
                <a:lnTo>
                  <a:pt x="14756" y="10206"/>
                </a:lnTo>
                <a:lnTo>
                  <a:pt x="14756" y="11340"/>
                </a:lnTo>
                <a:lnTo>
                  <a:pt x="13622" y="11340"/>
                </a:lnTo>
                <a:lnTo>
                  <a:pt x="13622" y="10206"/>
                </a:lnTo>
                <a:close/>
                <a:moveTo>
                  <a:pt x="14756" y="10206"/>
                </a:moveTo>
                <a:lnTo>
                  <a:pt x="15890" y="10206"/>
                </a:lnTo>
                <a:lnTo>
                  <a:pt x="15890" y="11340"/>
                </a:lnTo>
                <a:lnTo>
                  <a:pt x="14756" y="11340"/>
                </a:lnTo>
                <a:lnTo>
                  <a:pt x="14756" y="10206"/>
                </a:lnTo>
                <a:close/>
                <a:moveTo>
                  <a:pt x="15890" y="10206"/>
                </a:moveTo>
                <a:lnTo>
                  <a:pt x="17024" y="10206"/>
                </a:lnTo>
                <a:lnTo>
                  <a:pt x="17024" y="11340"/>
                </a:lnTo>
                <a:lnTo>
                  <a:pt x="15890" y="11340"/>
                </a:lnTo>
                <a:lnTo>
                  <a:pt x="15890" y="10206"/>
                </a:lnTo>
                <a:close/>
                <a:moveTo>
                  <a:pt x="17024" y="10206"/>
                </a:moveTo>
                <a:lnTo>
                  <a:pt x="18158" y="10206"/>
                </a:lnTo>
                <a:lnTo>
                  <a:pt x="18158" y="11340"/>
                </a:lnTo>
                <a:lnTo>
                  <a:pt x="17024" y="11340"/>
                </a:lnTo>
                <a:lnTo>
                  <a:pt x="17024" y="10206"/>
                </a:lnTo>
                <a:close/>
                <a:moveTo>
                  <a:pt x="1" y="11340"/>
                </a:moveTo>
                <a:lnTo>
                  <a:pt x="1135" y="11340"/>
                </a:lnTo>
                <a:lnTo>
                  <a:pt x="1135" y="12474"/>
                </a:lnTo>
                <a:lnTo>
                  <a:pt x="1" y="12474"/>
                </a:lnTo>
                <a:lnTo>
                  <a:pt x="1" y="11340"/>
                </a:lnTo>
                <a:close/>
                <a:moveTo>
                  <a:pt x="1135" y="11340"/>
                </a:moveTo>
                <a:lnTo>
                  <a:pt x="2269" y="11340"/>
                </a:lnTo>
                <a:lnTo>
                  <a:pt x="2269" y="12474"/>
                </a:lnTo>
                <a:lnTo>
                  <a:pt x="1135" y="12474"/>
                </a:lnTo>
                <a:lnTo>
                  <a:pt x="1135" y="11340"/>
                </a:lnTo>
                <a:close/>
                <a:moveTo>
                  <a:pt x="2269" y="11340"/>
                </a:moveTo>
                <a:lnTo>
                  <a:pt x="3403" y="11340"/>
                </a:lnTo>
                <a:lnTo>
                  <a:pt x="3403" y="12474"/>
                </a:lnTo>
                <a:lnTo>
                  <a:pt x="2269" y="12474"/>
                </a:lnTo>
                <a:lnTo>
                  <a:pt x="2269" y="11340"/>
                </a:lnTo>
                <a:close/>
                <a:moveTo>
                  <a:pt x="3403" y="11340"/>
                </a:moveTo>
                <a:lnTo>
                  <a:pt x="4537" y="11340"/>
                </a:lnTo>
                <a:lnTo>
                  <a:pt x="4537" y="12474"/>
                </a:lnTo>
                <a:lnTo>
                  <a:pt x="3403" y="12474"/>
                </a:lnTo>
                <a:lnTo>
                  <a:pt x="3403" y="11340"/>
                </a:lnTo>
                <a:close/>
                <a:moveTo>
                  <a:pt x="4546" y="11340"/>
                </a:moveTo>
                <a:lnTo>
                  <a:pt x="5680" y="11340"/>
                </a:lnTo>
                <a:lnTo>
                  <a:pt x="5680" y="12474"/>
                </a:lnTo>
                <a:lnTo>
                  <a:pt x="4546" y="12474"/>
                </a:lnTo>
                <a:lnTo>
                  <a:pt x="4546" y="11340"/>
                </a:lnTo>
                <a:close/>
                <a:moveTo>
                  <a:pt x="5680" y="11340"/>
                </a:moveTo>
                <a:lnTo>
                  <a:pt x="6814" y="11340"/>
                </a:lnTo>
                <a:lnTo>
                  <a:pt x="6814" y="12474"/>
                </a:lnTo>
                <a:lnTo>
                  <a:pt x="5680" y="12474"/>
                </a:lnTo>
                <a:lnTo>
                  <a:pt x="5680" y="11340"/>
                </a:lnTo>
                <a:close/>
                <a:moveTo>
                  <a:pt x="6814" y="11340"/>
                </a:moveTo>
                <a:lnTo>
                  <a:pt x="7948" y="11340"/>
                </a:lnTo>
                <a:lnTo>
                  <a:pt x="7948" y="12474"/>
                </a:lnTo>
                <a:lnTo>
                  <a:pt x="6814" y="12474"/>
                </a:lnTo>
                <a:lnTo>
                  <a:pt x="6814" y="11340"/>
                </a:lnTo>
                <a:close/>
                <a:moveTo>
                  <a:pt x="7948" y="11340"/>
                </a:moveTo>
                <a:lnTo>
                  <a:pt x="9077" y="11340"/>
                </a:lnTo>
                <a:lnTo>
                  <a:pt x="9077" y="12474"/>
                </a:lnTo>
                <a:lnTo>
                  <a:pt x="7948" y="12474"/>
                </a:lnTo>
                <a:lnTo>
                  <a:pt x="7948" y="11340"/>
                </a:lnTo>
                <a:close/>
                <a:moveTo>
                  <a:pt x="9082" y="11340"/>
                </a:moveTo>
                <a:lnTo>
                  <a:pt x="10211" y="11340"/>
                </a:lnTo>
                <a:lnTo>
                  <a:pt x="10211" y="12474"/>
                </a:lnTo>
                <a:lnTo>
                  <a:pt x="9082" y="12474"/>
                </a:lnTo>
                <a:lnTo>
                  <a:pt x="9082" y="11340"/>
                </a:lnTo>
                <a:close/>
                <a:moveTo>
                  <a:pt x="10211" y="11340"/>
                </a:moveTo>
                <a:lnTo>
                  <a:pt x="11345" y="11340"/>
                </a:lnTo>
                <a:lnTo>
                  <a:pt x="11345" y="12474"/>
                </a:lnTo>
                <a:lnTo>
                  <a:pt x="10211" y="12474"/>
                </a:lnTo>
                <a:lnTo>
                  <a:pt x="10211" y="11340"/>
                </a:lnTo>
                <a:close/>
                <a:moveTo>
                  <a:pt x="11345" y="11340"/>
                </a:moveTo>
                <a:lnTo>
                  <a:pt x="12479" y="11340"/>
                </a:lnTo>
                <a:lnTo>
                  <a:pt x="12479" y="12474"/>
                </a:lnTo>
                <a:lnTo>
                  <a:pt x="11345" y="12474"/>
                </a:lnTo>
                <a:lnTo>
                  <a:pt x="11345" y="11340"/>
                </a:lnTo>
                <a:close/>
                <a:moveTo>
                  <a:pt x="12479" y="11340"/>
                </a:moveTo>
                <a:lnTo>
                  <a:pt x="13613" y="11340"/>
                </a:lnTo>
                <a:lnTo>
                  <a:pt x="13613" y="12474"/>
                </a:lnTo>
                <a:lnTo>
                  <a:pt x="12479" y="12474"/>
                </a:lnTo>
                <a:lnTo>
                  <a:pt x="12479" y="11340"/>
                </a:lnTo>
                <a:close/>
                <a:moveTo>
                  <a:pt x="13622" y="11340"/>
                </a:moveTo>
                <a:lnTo>
                  <a:pt x="14756" y="11340"/>
                </a:lnTo>
                <a:lnTo>
                  <a:pt x="14756" y="12474"/>
                </a:lnTo>
                <a:lnTo>
                  <a:pt x="13622" y="12474"/>
                </a:lnTo>
                <a:lnTo>
                  <a:pt x="13622" y="11340"/>
                </a:lnTo>
                <a:close/>
                <a:moveTo>
                  <a:pt x="14756" y="11340"/>
                </a:moveTo>
                <a:lnTo>
                  <a:pt x="15890" y="11340"/>
                </a:lnTo>
                <a:lnTo>
                  <a:pt x="15890" y="12474"/>
                </a:lnTo>
                <a:lnTo>
                  <a:pt x="14756" y="12474"/>
                </a:lnTo>
                <a:lnTo>
                  <a:pt x="14756" y="11340"/>
                </a:lnTo>
                <a:close/>
                <a:moveTo>
                  <a:pt x="15890" y="11340"/>
                </a:moveTo>
                <a:lnTo>
                  <a:pt x="17024" y="11340"/>
                </a:lnTo>
                <a:lnTo>
                  <a:pt x="17024" y="12474"/>
                </a:lnTo>
                <a:lnTo>
                  <a:pt x="15890" y="12474"/>
                </a:lnTo>
                <a:lnTo>
                  <a:pt x="15890" y="11340"/>
                </a:lnTo>
                <a:close/>
                <a:moveTo>
                  <a:pt x="17024" y="11340"/>
                </a:moveTo>
                <a:lnTo>
                  <a:pt x="18158" y="11340"/>
                </a:lnTo>
                <a:lnTo>
                  <a:pt x="18158" y="12474"/>
                </a:lnTo>
                <a:lnTo>
                  <a:pt x="17024" y="12474"/>
                </a:lnTo>
                <a:lnTo>
                  <a:pt x="17024" y="11340"/>
                </a:lnTo>
                <a:close/>
                <a:moveTo>
                  <a:pt x="1" y="12474"/>
                </a:moveTo>
                <a:lnTo>
                  <a:pt x="1135" y="12474"/>
                </a:lnTo>
                <a:lnTo>
                  <a:pt x="1135" y="13608"/>
                </a:lnTo>
                <a:lnTo>
                  <a:pt x="1" y="13608"/>
                </a:lnTo>
                <a:lnTo>
                  <a:pt x="1" y="12474"/>
                </a:lnTo>
                <a:close/>
                <a:moveTo>
                  <a:pt x="1135" y="12474"/>
                </a:moveTo>
                <a:lnTo>
                  <a:pt x="2269" y="12474"/>
                </a:lnTo>
                <a:lnTo>
                  <a:pt x="2269" y="13608"/>
                </a:lnTo>
                <a:lnTo>
                  <a:pt x="1135" y="13608"/>
                </a:lnTo>
                <a:lnTo>
                  <a:pt x="1135" y="12474"/>
                </a:lnTo>
                <a:close/>
                <a:moveTo>
                  <a:pt x="2269" y="12474"/>
                </a:moveTo>
                <a:lnTo>
                  <a:pt x="3403" y="12474"/>
                </a:lnTo>
                <a:lnTo>
                  <a:pt x="3403" y="13608"/>
                </a:lnTo>
                <a:lnTo>
                  <a:pt x="2269" y="13608"/>
                </a:lnTo>
                <a:lnTo>
                  <a:pt x="2269" y="12474"/>
                </a:lnTo>
                <a:close/>
                <a:moveTo>
                  <a:pt x="3403" y="12474"/>
                </a:moveTo>
                <a:lnTo>
                  <a:pt x="4537" y="12474"/>
                </a:lnTo>
                <a:lnTo>
                  <a:pt x="4537" y="13608"/>
                </a:lnTo>
                <a:lnTo>
                  <a:pt x="3403" y="13608"/>
                </a:lnTo>
                <a:lnTo>
                  <a:pt x="3403" y="12474"/>
                </a:lnTo>
                <a:close/>
                <a:moveTo>
                  <a:pt x="4546" y="12474"/>
                </a:moveTo>
                <a:lnTo>
                  <a:pt x="5680" y="12474"/>
                </a:lnTo>
                <a:lnTo>
                  <a:pt x="5680" y="13608"/>
                </a:lnTo>
                <a:lnTo>
                  <a:pt x="4546" y="13608"/>
                </a:lnTo>
                <a:lnTo>
                  <a:pt x="4546" y="12474"/>
                </a:lnTo>
                <a:close/>
                <a:moveTo>
                  <a:pt x="5680" y="12474"/>
                </a:moveTo>
                <a:lnTo>
                  <a:pt x="6814" y="12474"/>
                </a:lnTo>
                <a:lnTo>
                  <a:pt x="6814" y="13608"/>
                </a:lnTo>
                <a:lnTo>
                  <a:pt x="5680" y="13608"/>
                </a:lnTo>
                <a:lnTo>
                  <a:pt x="5680" y="12474"/>
                </a:lnTo>
                <a:close/>
                <a:moveTo>
                  <a:pt x="6814" y="12474"/>
                </a:moveTo>
                <a:lnTo>
                  <a:pt x="7948" y="12474"/>
                </a:lnTo>
                <a:lnTo>
                  <a:pt x="7948" y="13608"/>
                </a:lnTo>
                <a:lnTo>
                  <a:pt x="6814" y="13608"/>
                </a:lnTo>
                <a:lnTo>
                  <a:pt x="6814" y="12474"/>
                </a:lnTo>
                <a:close/>
                <a:moveTo>
                  <a:pt x="7948" y="12474"/>
                </a:moveTo>
                <a:lnTo>
                  <a:pt x="9077" y="12474"/>
                </a:lnTo>
                <a:lnTo>
                  <a:pt x="9077" y="13608"/>
                </a:lnTo>
                <a:lnTo>
                  <a:pt x="7948" y="13608"/>
                </a:lnTo>
                <a:lnTo>
                  <a:pt x="7948" y="12474"/>
                </a:lnTo>
                <a:close/>
                <a:moveTo>
                  <a:pt x="9082" y="12474"/>
                </a:moveTo>
                <a:lnTo>
                  <a:pt x="10211" y="12474"/>
                </a:lnTo>
                <a:lnTo>
                  <a:pt x="10211" y="13608"/>
                </a:lnTo>
                <a:lnTo>
                  <a:pt x="9082" y="13608"/>
                </a:lnTo>
                <a:lnTo>
                  <a:pt x="9082" y="12474"/>
                </a:lnTo>
                <a:close/>
                <a:moveTo>
                  <a:pt x="10211" y="12474"/>
                </a:moveTo>
                <a:lnTo>
                  <a:pt x="11345" y="12474"/>
                </a:lnTo>
                <a:lnTo>
                  <a:pt x="11345" y="13608"/>
                </a:lnTo>
                <a:lnTo>
                  <a:pt x="10211" y="13608"/>
                </a:lnTo>
                <a:lnTo>
                  <a:pt x="10211" y="12474"/>
                </a:lnTo>
                <a:close/>
                <a:moveTo>
                  <a:pt x="11345" y="12474"/>
                </a:moveTo>
                <a:lnTo>
                  <a:pt x="12479" y="12474"/>
                </a:lnTo>
                <a:lnTo>
                  <a:pt x="12479" y="13608"/>
                </a:lnTo>
                <a:lnTo>
                  <a:pt x="11345" y="13608"/>
                </a:lnTo>
                <a:lnTo>
                  <a:pt x="11345" y="12474"/>
                </a:lnTo>
                <a:close/>
                <a:moveTo>
                  <a:pt x="12479" y="12474"/>
                </a:moveTo>
                <a:lnTo>
                  <a:pt x="13613" y="12474"/>
                </a:lnTo>
                <a:lnTo>
                  <a:pt x="13613" y="13608"/>
                </a:lnTo>
                <a:lnTo>
                  <a:pt x="12479" y="13608"/>
                </a:lnTo>
                <a:lnTo>
                  <a:pt x="12479" y="12474"/>
                </a:lnTo>
                <a:close/>
                <a:moveTo>
                  <a:pt x="13622" y="12474"/>
                </a:moveTo>
                <a:lnTo>
                  <a:pt x="14756" y="12474"/>
                </a:lnTo>
                <a:lnTo>
                  <a:pt x="14756" y="13608"/>
                </a:lnTo>
                <a:lnTo>
                  <a:pt x="13622" y="13608"/>
                </a:lnTo>
                <a:lnTo>
                  <a:pt x="13622" y="12474"/>
                </a:lnTo>
                <a:close/>
                <a:moveTo>
                  <a:pt x="14756" y="12474"/>
                </a:moveTo>
                <a:lnTo>
                  <a:pt x="15890" y="12474"/>
                </a:lnTo>
                <a:lnTo>
                  <a:pt x="15890" y="13608"/>
                </a:lnTo>
                <a:lnTo>
                  <a:pt x="14756" y="13608"/>
                </a:lnTo>
                <a:lnTo>
                  <a:pt x="14756" y="12474"/>
                </a:lnTo>
                <a:close/>
                <a:moveTo>
                  <a:pt x="15890" y="12474"/>
                </a:moveTo>
                <a:lnTo>
                  <a:pt x="17024" y="12474"/>
                </a:lnTo>
                <a:lnTo>
                  <a:pt x="17024" y="13608"/>
                </a:lnTo>
                <a:lnTo>
                  <a:pt x="15890" y="13608"/>
                </a:lnTo>
                <a:lnTo>
                  <a:pt x="15890" y="12474"/>
                </a:lnTo>
                <a:close/>
                <a:moveTo>
                  <a:pt x="17024" y="12474"/>
                </a:moveTo>
                <a:lnTo>
                  <a:pt x="18158" y="12474"/>
                </a:lnTo>
                <a:lnTo>
                  <a:pt x="18158" y="13608"/>
                </a:lnTo>
                <a:lnTo>
                  <a:pt x="17024" y="13608"/>
                </a:lnTo>
                <a:lnTo>
                  <a:pt x="17024" y="12474"/>
                </a:lnTo>
                <a:close/>
                <a:moveTo>
                  <a:pt x="1" y="13608"/>
                </a:moveTo>
                <a:lnTo>
                  <a:pt x="1135" y="13608"/>
                </a:lnTo>
                <a:lnTo>
                  <a:pt x="1135" y="14742"/>
                </a:lnTo>
                <a:lnTo>
                  <a:pt x="1" y="14742"/>
                </a:lnTo>
                <a:lnTo>
                  <a:pt x="1" y="13608"/>
                </a:lnTo>
                <a:close/>
                <a:moveTo>
                  <a:pt x="1135" y="13608"/>
                </a:moveTo>
                <a:lnTo>
                  <a:pt x="2269" y="13608"/>
                </a:lnTo>
                <a:lnTo>
                  <a:pt x="2269" y="14742"/>
                </a:lnTo>
                <a:lnTo>
                  <a:pt x="1135" y="14742"/>
                </a:lnTo>
                <a:lnTo>
                  <a:pt x="1135" y="13608"/>
                </a:lnTo>
                <a:close/>
                <a:moveTo>
                  <a:pt x="2269" y="13608"/>
                </a:moveTo>
                <a:lnTo>
                  <a:pt x="3403" y="13608"/>
                </a:lnTo>
                <a:lnTo>
                  <a:pt x="3403" y="14742"/>
                </a:lnTo>
                <a:lnTo>
                  <a:pt x="2269" y="14742"/>
                </a:lnTo>
                <a:lnTo>
                  <a:pt x="2269" y="13608"/>
                </a:lnTo>
                <a:close/>
                <a:moveTo>
                  <a:pt x="3403" y="13608"/>
                </a:moveTo>
                <a:lnTo>
                  <a:pt x="4537" y="13608"/>
                </a:lnTo>
                <a:lnTo>
                  <a:pt x="4537" y="14742"/>
                </a:lnTo>
                <a:lnTo>
                  <a:pt x="3403" y="14742"/>
                </a:lnTo>
                <a:lnTo>
                  <a:pt x="3403" y="13608"/>
                </a:lnTo>
                <a:close/>
                <a:moveTo>
                  <a:pt x="4546" y="13608"/>
                </a:moveTo>
                <a:lnTo>
                  <a:pt x="5680" y="13608"/>
                </a:lnTo>
                <a:lnTo>
                  <a:pt x="5680" y="14742"/>
                </a:lnTo>
                <a:lnTo>
                  <a:pt x="4546" y="14742"/>
                </a:lnTo>
                <a:lnTo>
                  <a:pt x="4546" y="13608"/>
                </a:lnTo>
                <a:close/>
                <a:moveTo>
                  <a:pt x="5680" y="13608"/>
                </a:moveTo>
                <a:lnTo>
                  <a:pt x="6814" y="13608"/>
                </a:lnTo>
                <a:lnTo>
                  <a:pt x="6814" y="14742"/>
                </a:lnTo>
                <a:lnTo>
                  <a:pt x="5680" y="14742"/>
                </a:lnTo>
                <a:lnTo>
                  <a:pt x="5680" y="13608"/>
                </a:lnTo>
                <a:close/>
                <a:moveTo>
                  <a:pt x="6814" y="13608"/>
                </a:moveTo>
                <a:lnTo>
                  <a:pt x="7948" y="13608"/>
                </a:lnTo>
                <a:lnTo>
                  <a:pt x="7948" y="14742"/>
                </a:lnTo>
                <a:lnTo>
                  <a:pt x="6814" y="14742"/>
                </a:lnTo>
                <a:lnTo>
                  <a:pt x="6814" y="13608"/>
                </a:lnTo>
                <a:close/>
                <a:moveTo>
                  <a:pt x="7948" y="13608"/>
                </a:moveTo>
                <a:lnTo>
                  <a:pt x="9077" y="13608"/>
                </a:lnTo>
                <a:lnTo>
                  <a:pt x="9077" y="14742"/>
                </a:lnTo>
                <a:lnTo>
                  <a:pt x="7948" y="14742"/>
                </a:lnTo>
                <a:lnTo>
                  <a:pt x="7948" y="13608"/>
                </a:lnTo>
                <a:close/>
                <a:moveTo>
                  <a:pt x="9082" y="13608"/>
                </a:moveTo>
                <a:lnTo>
                  <a:pt x="10211" y="13608"/>
                </a:lnTo>
                <a:lnTo>
                  <a:pt x="10211" y="14742"/>
                </a:lnTo>
                <a:lnTo>
                  <a:pt x="9082" y="14742"/>
                </a:lnTo>
                <a:lnTo>
                  <a:pt x="9082" y="13608"/>
                </a:lnTo>
                <a:close/>
                <a:moveTo>
                  <a:pt x="10211" y="13608"/>
                </a:moveTo>
                <a:lnTo>
                  <a:pt x="11345" y="13608"/>
                </a:lnTo>
                <a:lnTo>
                  <a:pt x="11345" y="14742"/>
                </a:lnTo>
                <a:lnTo>
                  <a:pt x="10211" y="14742"/>
                </a:lnTo>
                <a:lnTo>
                  <a:pt x="10211" y="13608"/>
                </a:lnTo>
                <a:close/>
                <a:moveTo>
                  <a:pt x="11345" y="13608"/>
                </a:moveTo>
                <a:lnTo>
                  <a:pt x="12479" y="13608"/>
                </a:lnTo>
                <a:lnTo>
                  <a:pt x="12479" y="14742"/>
                </a:lnTo>
                <a:lnTo>
                  <a:pt x="11345" y="14742"/>
                </a:lnTo>
                <a:lnTo>
                  <a:pt x="11345" y="13608"/>
                </a:lnTo>
                <a:close/>
                <a:moveTo>
                  <a:pt x="12479" y="13608"/>
                </a:moveTo>
                <a:lnTo>
                  <a:pt x="13613" y="13608"/>
                </a:lnTo>
                <a:lnTo>
                  <a:pt x="13613" y="14742"/>
                </a:lnTo>
                <a:lnTo>
                  <a:pt x="12479" y="14742"/>
                </a:lnTo>
                <a:lnTo>
                  <a:pt x="12479" y="13608"/>
                </a:lnTo>
                <a:close/>
                <a:moveTo>
                  <a:pt x="13622" y="13608"/>
                </a:moveTo>
                <a:lnTo>
                  <a:pt x="14756" y="13608"/>
                </a:lnTo>
                <a:lnTo>
                  <a:pt x="14756" y="14742"/>
                </a:lnTo>
                <a:lnTo>
                  <a:pt x="13622" y="14742"/>
                </a:lnTo>
                <a:lnTo>
                  <a:pt x="13622" y="13608"/>
                </a:lnTo>
                <a:close/>
                <a:moveTo>
                  <a:pt x="14756" y="13608"/>
                </a:moveTo>
                <a:lnTo>
                  <a:pt x="15890" y="13608"/>
                </a:lnTo>
                <a:lnTo>
                  <a:pt x="15890" y="14742"/>
                </a:lnTo>
                <a:lnTo>
                  <a:pt x="14756" y="14742"/>
                </a:lnTo>
                <a:lnTo>
                  <a:pt x="14756" y="13608"/>
                </a:lnTo>
                <a:close/>
                <a:moveTo>
                  <a:pt x="15890" y="13608"/>
                </a:moveTo>
                <a:lnTo>
                  <a:pt x="17024" y="13608"/>
                </a:lnTo>
                <a:lnTo>
                  <a:pt x="17024" y="14742"/>
                </a:lnTo>
                <a:lnTo>
                  <a:pt x="15890" y="14742"/>
                </a:lnTo>
                <a:lnTo>
                  <a:pt x="15890" y="13608"/>
                </a:lnTo>
                <a:close/>
                <a:moveTo>
                  <a:pt x="17024" y="13608"/>
                </a:moveTo>
                <a:lnTo>
                  <a:pt x="18158" y="13608"/>
                </a:lnTo>
                <a:lnTo>
                  <a:pt x="18158" y="14742"/>
                </a:lnTo>
                <a:lnTo>
                  <a:pt x="17024" y="14742"/>
                </a:lnTo>
                <a:lnTo>
                  <a:pt x="17024" y="13608"/>
                </a:lnTo>
                <a:close/>
                <a:moveTo>
                  <a:pt x="1" y="14742"/>
                </a:moveTo>
                <a:lnTo>
                  <a:pt x="1135" y="14742"/>
                </a:lnTo>
                <a:lnTo>
                  <a:pt x="1135" y="15876"/>
                </a:lnTo>
                <a:lnTo>
                  <a:pt x="1" y="15876"/>
                </a:lnTo>
                <a:lnTo>
                  <a:pt x="1" y="14742"/>
                </a:lnTo>
                <a:close/>
                <a:moveTo>
                  <a:pt x="1135" y="14742"/>
                </a:moveTo>
                <a:lnTo>
                  <a:pt x="2269" y="14742"/>
                </a:lnTo>
                <a:lnTo>
                  <a:pt x="2269" y="15876"/>
                </a:lnTo>
                <a:lnTo>
                  <a:pt x="1135" y="15876"/>
                </a:lnTo>
                <a:lnTo>
                  <a:pt x="1135" y="14742"/>
                </a:lnTo>
                <a:close/>
                <a:moveTo>
                  <a:pt x="2269" y="14742"/>
                </a:moveTo>
                <a:lnTo>
                  <a:pt x="3403" y="14742"/>
                </a:lnTo>
                <a:lnTo>
                  <a:pt x="3403" y="15876"/>
                </a:lnTo>
                <a:lnTo>
                  <a:pt x="2269" y="15876"/>
                </a:lnTo>
                <a:lnTo>
                  <a:pt x="2269" y="14742"/>
                </a:lnTo>
                <a:close/>
                <a:moveTo>
                  <a:pt x="3403" y="14742"/>
                </a:moveTo>
                <a:lnTo>
                  <a:pt x="4537" y="14742"/>
                </a:lnTo>
                <a:lnTo>
                  <a:pt x="4537" y="15876"/>
                </a:lnTo>
                <a:lnTo>
                  <a:pt x="3403" y="15876"/>
                </a:lnTo>
                <a:lnTo>
                  <a:pt x="3403" y="14742"/>
                </a:lnTo>
                <a:close/>
                <a:moveTo>
                  <a:pt x="4546" y="14742"/>
                </a:moveTo>
                <a:lnTo>
                  <a:pt x="5680" y="14742"/>
                </a:lnTo>
                <a:lnTo>
                  <a:pt x="5680" y="15876"/>
                </a:lnTo>
                <a:lnTo>
                  <a:pt x="4546" y="15876"/>
                </a:lnTo>
                <a:lnTo>
                  <a:pt x="4546" y="14742"/>
                </a:lnTo>
                <a:close/>
                <a:moveTo>
                  <a:pt x="5680" y="14742"/>
                </a:moveTo>
                <a:lnTo>
                  <a:pt x="6814" y="14742"/>
                </a:lnTo>
                <a:lnTo>
                  <a:pt x="6814" y="15876"/>
                </a:lnTo>
                <a:lnTo>
                  <a:pt x="5680" y="15876"/>
                </a:lnTo>
                <a:lnTo>
                  <a:pt x="5680" y="14742"/>
                </a:lnTo>
                <a:close/>
                <a:moveTo>
                  <a:pt x="6814" y="14742"/>
                </a:moveTo>
                <a:lnTo>
                  <a:pt x="7948" y="14742"/>
                </a:lnTo>
                <a:lnTo>
                  <a:pt x="7948" y="15876"/>
                </a:lnTo>
                <a:lnTo>
                  <a:pt x="6814" y="15876"/>
                </a:lnTo>
                <a:lnTo>
                  <a:pt x="6814" y="14742"/>
                </a:lnTo>
                <a:close/>
                <a:moveTo>
                  <a:pt x="7948" y="14742"/>
                </a:moveTo>
                <a:lnTo>
                  <a:pt x="9077" y="14742"/>
                </a:lnTo>
                <a:lnTo>
                  <a:pt x="9077" y="15876"/>
                </a:lnTo>
                <a:lnTo>
                  <a:pt x="7948" y="15876"/>
                </a:lnTo>
                <a:lnTo>
                  <a:pt x="7948" y="14742"/>
                </a:lnTo>
                <a:close/>
                <a:moveTo>
                  <a:pt x="9082" y="14742"/>
                </a:moveTo>
                <a:lnTo>
                  <a:pt x="10211" y="14742"/>
                </a:lnTo>
                <a:lnTo>
                  <a:pt x="10211" y="15876"/>
                </a:lnTo>
                <a:lnTo>
                  <a:pt x="9082" y="15876"/>
                </a:lnTo>
                <a:lnTo>
                  <a:pt x="9082" y="14742"/>
                </a:lnTo>
                <a:close/>
                <a:moveTo>
                  <a:pt x="10211" y="14742"/>
                </a:moveTo>
                <a:lnTo>
                  <a:pt x="11345" y="14742"/>
                </a:lnTo>
                <a:lnTo>
                  <a:pt x="11345" y="15876"/>
                </a:lnTo>
                <a:lnTo>
                  <a:pt x="10211" y="15876"/>
                </a:lnTo>
                <a:lnTo>
                  <a:pt x="10211" y="14742"/>
                </a:lnTo>
                <a:close/>
                <a:moveTo>
                  <a:pt x="11345" y="14742"/>
                </a:moveTo>
                <a:lnTo>
                  <a:pt x="12479" y="14742"/>
                </a:lnTo>
                <a:lnTo>
                  <a:pt x="12479" y="15876"/>
                </a:lnTo>
                <a:lnTo>
                  <a:pt x="11345" y="15876"/>
                </a:lnTo>
                <a:lnTo>
                  <a:pt x="11345" y="14742"/>
                </a:lnTo>
                <a:close/>
                <a:moveTo>
                  <a:pt x="12479" y="14742"/>
                </a:moveTo>
                <a:lnTo>
                  <a:pt x="13613" y="14742"/>
                </a:lnTo>
                <a:lnTo>
                  <a:pt x="13613" y="15876"/>
                </a:lnTo>
                <a:lnTo>
                  <a:pt x="12479" y="15876"/>
                </a:lnTo>
                <a:lnTo>
                  <a:pt x="12479" y="14742"/>
                </a:lnTo>
                <a:close/>
                <a:moveTo>
                  <a:pt x="13622" y="14742"/>
                </a:moveTo>
                <a:lnTo>
                  <a:pt x="14756" y="14742"/>
                </a:lnTo>
                <a:lnTo>
                  <a:pt x="14756" y="15876"/>
                </a:lnTo>
                <a:lnTo>
                  <a:pt x="13622" y="15876"/>
                </a:lnTo>
                <a:lnTo>
                  <a:pt x="13622" y="14742"/>
                </a:lnTo>
                <a:close/>
                <a:moveTo>
                  <a:pt x="14756" y="14742"/>
                </a:moveTo>
                <a:lnTo>
                  <a:pt x="15890" y="14742"/>
                </a:lnTo>
                <a:lnTo>
                  <a:pt x="15890" y="15876"/>
                </a:lnTo>
                <a:lnTo>
                  <a:pt x="14756" y="15876"/>
                </a:lnTo>
                <a:lnTo>
                  <a:pt x="14756" y="14742"/>
                </a:lnTo>
                <a:close/>
                <a:moveTo>
                  <a:pt x="15890" y="14742"/>
                </a:moveTo>
                <a:lnTo>
                  <a:pt x="17024" y="14742"/>
                </a:lnTo>
                <a:lnTo>
                  <a:pt x="17024" y="15876"/>
                </a:lnTo>
                <a:lnTo>
                  <a:pt x="15890" y="15876"/>
                </a:lnTo>
                <a:lnTo>
                  <a:pt x="15890" y="14742"/>
                </a:lnTo>
                <a:close/>
                <a:moveTo>
                  <a:pt x="17024" y="14742"/>
                </a:moveTo>
                <a:lnTo>
                  <a:pt x="18158" y="14742"/>
                </a:lnTo>
                <a:lnTo>
                  <a:pt x="18158" y="15876"/>
                </a:lnTo>
                <a:lnTo>
                  <a:pt x="17024" y="15876"/>
                </a:lnTo>
                <a:lnTo>
                  <a:pt x="17024" y="14742"/>
                </a:lnTo>
                <a:close/>
                <a:moveTo>
                  <a:pt x="1" y="15876"/>
                </a:moveTo>
                <a:lnTo>
                  <a:pt x="1135" y="15876"/>
                </a:lnTo>
                <a:lnTo>
                  <a:pt x="1135" y="17010"/>
                </a:lnTo>
                <a:lnTo>
                  <a:pt x="1" y="17010"/>
                </a:lnTo>
                <a:lnTo>
                  <a:pt x="1" y="15876"/>
                </a:lnTo>
                <a:close/>
                <a:moveTo>
                  <a:pt x="1135" y="15876"/>
                </a:moveTo>
                <a:lnTo>
                  <a:pt x="2269" y="15876"/>
                </a:lnTo>
                <a:lnTo>
                  <a:pt x="2269" y="17010"/>
                </a:lnTo>
                <a:lnTo>
                  <a:pt x="1135" y="17010"/>
                </a:lnTo>
                <a:lnTo>
                  <a:pt x="1135" y="15876"/>
                </a:lnTo>
                <a:close/>
                <a:moveTo>
                  <a:pt x="2269" y="15876"/>
                </a:moveTo>
                <a:lnTo>
                  <a:pt x="3403" y="15876"/>
                </a:lnTo>
                <a:lnTo>
                  <a:pt x="3403" y="17010"/>
                </a:lnTo>
                <a:lnTo>
                  <a:pt x="2269" y="17010"/>
                </a:lnTo>
                <a:lnTo>
                  <a:pt x="2269" y="15876"/>
                </a:lnTo>
                <a:close/>
                <a:moveTo>
                  <a:pt x="3403" y="15876"/>
                </a:moveTo>
                <a:lnTo>
                  <a:pt x="4537" y="15876"/>
                </a:lnTo>
                <a:lnTo>
                  <a:pt x="4537" y="17010"/>
                </a:lnTo>
                <a:lnTo>
                  <a:pt x="3403" y="17010"/>
                </a:lnTo>
                <a:lnTo>
                  <a:pt x="3403" y="15876"/>
                </a:lnTo>
                <a:close/>
                <a:moveTo>
                  <a:pt x="4546" y="15876"/>
                </a:moveTo>
                <a:lnTo>
                  <a:pt x="5680" y="15876"/>
                </a:lnTo>
                <a:lnTo>
                  <a:pt x="5680" y="17010"/>
                </a:lnTo>
                <a:lnTo>
                  <a:pt x="4546" y="17010"/>
                </a:lnTo>
                <a:lnTo>
                  <a:pt x="4546" y="15876"/>
                </a:lnTo>
                <a:close/>
                <a:moveTo>
                  <a:pt x="5680" y="15876"/>
                </a:moveTo>
                <a:lnTo>
                  <a:pt x="6814" y="15876"/>
                </a:lnTo>
                <a:lnTo>
                  <a:pt x="6814" y="17010"/>
                </a:lnTo>
                <a:lnTo>
                  <a:pt x="5680" y="17010"/>
                </a:lnTo>
                <a:lnTo>
                  <a:pt x="5680" y="15876"/>
                </a:lnTo>
                <a:close/>
                <a:moveTo>
                  <a:pt x="6814" y="15876"/>
                </a:moveTo>
                <a:lnTo>
                  <a:pt x="7948" y="15876"/>
                </a:lnTo>
                <a:lnTo>
                  <a:pt x="7948" y="17010"/>
                </a:lnTo>
                <a:lnTo>
                  <a:pt x="6814" y="17010"/>
                </a:lnTo>
                <a:lnTo>
                  <a:pt x="6814" y="15876"/>
                </a:lnTo>
                <a:close/>
                <a:moveTo>
                  <a:pt x="7948" y="15876"/>
                </a:moveTo>
                <a:lnTo>
                  <a:pt x="9077" y="15876"/>
                </a:lnTo>
                <a:lnTo>
                  <a:pt x="9077" y="17010"/>
                </a:lnTo>
                <a:lnTo>
                  <a:pt x="7948" y="17010"/>
                </a:lnTo>
                <a:lnTo>
                  <a:pt x="7948" y="15876"/>
                </a:lnTo>
                <a:close/>
                <a:moveTo>
                  <a:pt x="9082" y="15876"/>
                </a:moveTo>
                <a:lnTo>
                  <a:pt x="10211" y="15876"/>
                </a:lnTo>
                <a:lnTo>
                  <a:pt x="10211" y="17010"/>
                </a:lnTo>
                <a:lnTo>
                  <a:pt x="9082" y="17010"/>
                </a:lnTo>
                <a:lnTo>
                  <a:pt x="9082" y="15876"/>
                </a:lnTo>
                <a:close/>
                <a:moveTo>
                  <a:pt x="10211" y="15876"/>
                </a:moveTo>
                <a:lnTo>
                  <a:pt x="11345" y="15876"/>
                </a:lnTo>
                <a:lnTo>
                  <a:pt x="11345" y="17010"/>
                </a:lnTo>
                <a:lnTo>
                  <a:pt x="10211" y="17010"/>
                </a:lnTo>
                <a:lnTo>
                  <a:pt x="10211" y="15876"/>
                </a:lnTo>
                <a:close/>
                <a:moveTo>
                  <a:pt x="11345" y="15876"/>
                </a:moveTo>
                <a:lnTo>
                  <a:pt x="12479" y="15876"/>
                </a:lnTo>
                <a:lnTo>
                  <a:pt x="12479" y="17010"/>
                </a:lnTo>
                <a:lnTo>
                  <a:pt x="11345" y="17010"/>
                </a:lnTo>
                <a:lnTo>
                  <a:pt x="11345" y="15876"/>
                </a:lnTo>
                <a:close/>
                <a:moveTo>
                  <a:pt x="12479" y="15876"/>
                </a:moveTo>
                <a:lnTo>
                  <a:pt x="13613" y="15876"/>
                </a:lnTo>
                <a:lnTo>
                  <a:pt x="13613" y="17010"/>
                </a:lnTo>
                <a:lnTo>
                  <a:pt x="12479" y="17010"/>
                </a:lnTo>
                <a:lnTo>
                  <a:pt x="12479" y="15876"/>
                </a:lnTo>
                <a:close/>
                <a:moveTo>
                  <a:pt x="13622" y="15876"/>
                </a:moveTo>
                <a:lnTo>
                  <a:pt x="14756" y="15876"/>
                </a:lnTo>
                <a:lnTo>
                  <a:pt x="14756" y="17010"/>
                </a:lnTo>
                <a:lnTo>
                  <a:pt x="13622" y="17010"/>
                </a:lnTo>
                <a:lnTo>
                  <a:pt x="13622" y="15876"/>
                </a:lnTo>
                <a:close/>
                <a:moveTo>
                  <a:pt x="14756" y="15876"/>
                </a:moveTo>
                <a:lnTo>
                  <a:pt x="15890" y="15876"/>
                </a:lnTo>
                <a:lnTo>
                  <a:pt x="15890" y="17010"/>
                </a:lnTo>
                <a:lnTo>
                  <a:pt x="14756" y="17010"/>
                </a:lnTo>
                <a:lnTo>
                  <a:pt x="14756" y="15876"/>
                </a:lnTo>
                <a:close/>
                <a:moveTo>
                  <a:pt x="15890" y="15876"/>
                </a:moveTo>
                <a:lnTo>
                  <a:pt x="17024" y="15876"/>
                </a:lnTo>
                <a:lnTo>
                  <a:pt x="17024" y="17010"/>
                </a:lnTo>
                <a:lnTo>
                  <a:pt x="15890" y="17010"/>
                </a:lnTo>
                <a:lnTo>
                  <a:pt x="15890" y="15876"/>
                </a:lnTo>
                <a:close/>
                <a:moveTo>
                  <a:pt x="17024" y="15876"/>
                </a:moveTo>
                <a:lnTo>
                  <a:pt x="18158" y="15876"/>
                </a:lnTo>
                <a:lnTo>
                  <a:pt x="18158" y="17010"/>
                </a:lnTo>
                <a:lnTo>
                  <a:pt x="17024" y="17010"/>
                </a:lnTo>
                <a:lnTo>
                  <a:pt x="17024" y="15876"/>
                </a:lnTo>
                <a:close/>
                <a:moveTo>
                  <a:pt x="1" y="17010"/>
                </a:moveTo>
                <a:lnTo>
                  <a:pt x="1135" y="17010"/>
                </a:lnTo>
                <a:lnTo>
                  <a:pt x="1135" y="18144"/>
                </a:lnTo>
                <a:lnTo>
                  <a:pt x="1" y="18144"/>
                </a:lnTo>
                <a:lnTo>
                  <a:pt x="1" y="17010"/>
                </a:lnTo>
                <a:close/>
                <a:moveTo>
                  <a:pt x="1135" y="17010"/>
                </a:moveTo>
                <a:lnTo>
                  <a:pt x="2269" y="17010"/>
                </a:lnTo>
                <a:lnTo>
                  <a:pt x="2269" y="18144"/>
                </a:lnTo>
                <a:lnTo>
                  <a:pt x="1135" y="18144"/>
                </a:lnTo>
                <a:lnTo>
                  <a:pt x="1135" y="17010"/>
                </a:lnTo>
                <a:close/>
                <a:moveTo>
                  <a:pt x="2269" y="17010"/>
                </a:moveTo>
                <a:lnTo>
                  <a:pt x="3403" y="17010"/>
                </a:lnTo>
                <a:lnTo>
                  <a:pt x="3403" y="18144"/>
                </a:lnTo>
                <a:lnTo>
                  <a:pt x="2269" y="18144"/>
                </a:lnTo>
                <a:lnTo>
                  <a:pt x="2269" y="17010"/>
                </a:lnTo>
                <a:close/>
                <a:moveTo>
                  <a:pt x="3403" y="17010"/>
                </a:moveTo>
                <a:lnTo>
                  <a:pt x="4537" y="17010"/>
                </a:lnTo>
                <a:lnTo>
                  <a:pt x="4537" y="18144"/>
                </a:lnTo>
                <a:lnTo>
                  <a:pt x="3403" y="18144"/>
                </a:lnTo>
                <a:lnTo>
                  <a:pt x="3403" y="17010"/>
                </a:lnTo>
                <a:close/>
                <a:moveTo>
                  <a:pt x="4546" y="17010"/>
                </a:moveTo>
                <a:lnTo>
                  <a:pt x="5680" y="17010"/>
                </a:lnTo>
                <a:lnTo>
                  <a:pt x="5680" y="18144"/>
                </a:lnTo>
                <a:lnTo>
                  <a:pt x="4546" y="18144"/>
                </a:lnTo>
                <a:lnTo>
                  <a:pt x="4546" y="17010"/>
                </a:lnTo>
                <a:close/>
                <a:moveTo>
                  <a:pt x="5680" y="17010"/>
                </a:moveTo>
                <a:lnTo>
                  <a:pt x="6814" y="17010"/>
                </a:lnTo>
                <a:lnTo>
                  <a:pt x="6814" y="18144"/>
                </a:lnTo>
                <a:lnTo>
                  <a:pt x="5680" y="18144"/>
                </a:lnTo>
                <a:lnTo>
                  <a:pt x="5680" y="17010"/>
                </a:lnTo>
                <a:close/>
                <a:moveTo>
                  <a:pt x="6814" y="17010"/>
                </a:moveTo>
                <a:lnTo>
                  <a:pt x="7948" y="17010"/>
                </a:lnTo>
                <a:lnTo>
                  <a:pt x="7948" y="18144"/>
                </a:lnTo>
                <a:lnTo>
                  <a:pt x="6814" y="18144"/>
                </a:lnTo>
                <a:lnTo>
                  <a:pt x="6814" y="17010"/>
                </a:lnTo>
                <a:close/>
                <a:moveTo>
                  <a:pt x="7948" y="17010"/>
                </a:moveTo>
                <a:lnTo>
                  <a:pt x="9077" y="17010"/>
                </a:lnTo>
                <a:lnTo>
                  <a:pt x="9077" y="18144"/>
                </a:lnTo>
                <a:lnTo>
                  <a:pt x="7948" y="18144"/>
                </a:lnTo>
                <a:lnTo>
                  <a:pt x="7948" y="17010"/>
                </a:lnTo>
                <a:close/>
                <a:moveTo>
                  <a:pt x="9082" y="17010"/>
                </a:moveTo>
                <a:lnTo>
                  <a:pt x="10211" y="17010"/>
                </a:lnTo>
                <a:lnTo>
                  <a:pt x="10211" y="18144"/>
                </a:lnTo>
                <a:lnTo>
                  <a:pt x="9082" y="18144"/>
                </a:lnTo>
                <a:lnTo>
                  <a:pt x="9082" y="17010"/>
                </a:lnTo>
                <a:close/>
                <a:moveTo>
                  <a:pt x="10211" y="17010"/>
                </a:moveTo>
                <a:lnTo>
                  <a:pt x="11345" y="17010"/>
                </a:lnTo>
                <a:lnTo>
                  <a:pt x="11345" y="18144"/>
                </a:lnTo>
                <a:lnTo>
                  <a:pt x="10211" y="18144"/>
                </a:lnTo>
                <a:lnTo>
                  <a:pt x="10211" y="17010"/>
                </a:lnTo>
                <a:close/>
                <a:moveTo>
                  <a:pt x="11345" y="17010"/>
                </a:moveTo>
                <a:lnTo>
                  <a:pt x="12479" y="17010"/>
                </a:lnTo>
                <a:lnTo>
                  <a:pt x="12479" y="18144"/>
                </a:lnTo>
                <a:lnTo>
                  <a:pt x="11345" y="18144"/>
                </a:lnTo>
                <a:lnTo>
                  <a:pt x="11345" y="17010"/>
                </a:lnTo>
                <a:close/>
                <a:moveTo>
                  <a:pt x="12479" y="17010"/>
                </a:moveTo>
                <a:lnTo>
                  <a:pt x="13613" y="17010"/>
                </a:lnTo>
                <a:lnTo>
                  <a:pt x="13613" y="18144"/>
                </a:lnTo>
                <a:lnTo>
                  <a:pt x="12479" y="18144"/>
                </a:lnTo>
                <a:lnTo>
                  <a:pt x="12479" y="17010"/>
                </a:lnTo>
                <a:close/>
                <a:moveTo>
                  <a:pt x="13622" y="17010"/>
                </a:moveTo>
                <a:lnTo>
                  <a:pt x="14756" y="17010"/>
                </a:lnTo>
                <a:lnTo>
                  <a:pt x="14756" y="18144"/>
                </a:lnTo>
                <a:lnTo>
                  <a:pt x="13622" y="18144"/>
                </a:lnTo>
                <a:lnTo>
                  <a:pt x="13622" y="17010"/>
                </a:lnTo>
                <a:close/>
                <a:moveTo>
                  <a:pt x="14756" y="17010"/>
                </a:moveTo>
                <a:lnTo>
                  <a:pt x="15890" y="17010"/>
                </a:lnTo>
                <a:lnTo>
                  <a:pt x="15890" y="18144"/>
                </a:lnTo>
                <a:lnTo>
                  <a:pt x="14756" y="18144"/>
                </a:lnTo>
                <a:lnTo>
                  <a:pt x="14756" y="17010"/>
                </a:lnTo>
                <a:close/>
                <a:moveTo>
                  <a:pt x="15890" y="17010"/>
                </a:moveTo>
                <a:lnTo>
                  <a:pt x="17024" y="17010"/>
                </a:lnTo>
                <a:lnTo>
                  <a:pt x="17024" y="18144"/>
                </a:lnTo>
                <a:lnTo>
                  <a:pt x="15890" y="18144"/>
                </a:lnTo>
                <a:lnTo>
                  <a:pt x="15890" y="17010"/>
                </a:lnTo>
                <a:close/>
                <a:moveTo>
                  <a:pt x="17024" y="17010"/>
                </a:moveTo>
                <a:lnTo>
                  <a:pt x="18158" y="17010"/>
                </a:lnTo>
                <a:lnTo>
                  <a:pt x="18158" y="18144"/>
                </a:lnTo>
                <a:lnTo>
                  <a:pt x="17024" y="18144"/>
                </a:lnTo>
                <a:lnTo>
                  <a:pt x="17024" y="17010"/>
                </a:lnTo>
                <a:close/>
                <a:moveTo>
                  <a:pt x="18158" y="9072"/>
                </a:moveTo>
                <a:lnTo>
                  <a:pt x="19292" y="9072"/>
                </a:lnTo>
                <a:lnTo>
                  <a:pt x="19292" y="10206"/>
                </a:lnTo>
                <a:lnTo>
                  <a:pt x="18158" y="10206"/>
                </a:lnTo>
                <a:lnTo>
                  <a:pt x="18158" y="9072"/>
                </a:lnTo>
                <a:close/>
                <a:moveTo>
                  <a:pt x="18158" y="10206"/>
                </a:moveTo>
                <a:lnTo>
                  <a:pt x="19292" y="10206"/>
                </a:lnTo>
                <a:lnTo>
                  <a:pt x="19292" y="11340"/>
                </a:lnTo>
                <a:lnTo>
                  <a:pt x="18158" y="11340"/>
                </a:lnTo>
                <a:lnTo>
                  <a:pt x="18158" y="10206"/>
                </a:lnTo>
                <a:close/>
                <a:moveTo>
                  <a:pt x="18158" y="11340"/>
                </a:moveTo>
                <a:lnTo>
                  <a:pt x="19292" y="11340"/>
                </a:lnTo>
                <a:lnTo>
                  <a:pt x="19292" y="12474"/>
                </a:lnTo>
                <a:lnTo>
                  <a:pt x="18158" y="12474"/>
                </a:lnTo>
                <a:lnTo>
                  <a:pt x="18158" y="11340"/>
                </a:lnTo>
                <a:close/>
                <a:moveTo>
                  <a:pt x="18158" y="12474"/>
                </a:moveTo>
                <a:lnTo>
                  <a:pt x="19292" y="12474"/>
                </a:lnTo>
                <a:lnTo>
                  <a:pt x="19292" y="13608"/>
                </a:lnTo>
                <a:lnTo>
                  <a:pt x="18158" y="13608"/>
                </a:lnTo>
                <a:lnTo>
                  <a:pt x="18158" y="12474"/>
                </a:lnTo>
                <a:close/>
                <a:moveTo>
                  <a:pt x="18158" y="13608"/>
                </a:moveTo>
                <a:lnTo>
                  <a:pt x="19292" y="13608"/>
                </a:lnTo>
                <a:lnTo>
                  <a:pt x="19292" y="14742"/>
                </a:lnTo>
                <a:lnTo>
                  <a:pt x="18158" y="14742"/>
                </a:lnTo>
                <a:lnTo>
                  <a:pt x="18158" y="13608"/>
                </a:lnTo>
                <a:close/>
                <a:moveTo>
                  <a:pt x="18158" y="14742"/>
                </a:moveTo>
                <a:lnTo>
                  <a:pt x="19292" y="14742"/>
                </a:lnTo>
                <a:lnTo>
                  <a:pt x="19292" y="15876"/>
                </a:lnTo>
                <a:lnTo>
                  <a:pt x="18158" y="15876"/>
                </a:lnTo>
                <a:lnTo>
                  <a:pt x="18158" y="14742"/>
                </a:lnTo>
                <a:close/>
                <a:moveTo>
                  <a:pt x="18158" y="15876"/>
                </a:moveTo>
                <a:lnTo>
                  <a:pt x="19292" y="15876"/>
                </a:lnTo>
                <a:lnTo>
                  <a:pt x="19292" y="17010"/>
                </a:lnTo>
                <a:lnTo>
                  <a:pt x="18158" y="17010"/>
                </a:lnTo>
                <a:lnTo>
                  <a:pt x="18158" y="15876"/>
                </a:lnTo>
                <a:close/>
                <a:moveTo>
                  <a:pt x="18158" y="17010"/>
                </a:moveTo>
                <a:lnTo>
                  <a:pt x="19292" y="17010"/>
                </a:lnTo>
                <a:lnTo>
                  <a:pt x="19292" y="18144"/>
                </a:lnTo>
                <a:lnTo>
                  <a:pt x="18158" y="18144"/>
                </a:lnTo>
                <a:lnTo>
                  <a:pt x="18158" y="17010"/>
                </a:lnTo>
                <a:close/>
              </a:path>
            </a:pathLst>
          </a:custGeom>
          <a:noFill/>
          <a:ln w="60325" cap="sq" cmpd="sng">
            <a:solidFill>
              <a:srgbClr val="00B0F0"/>
            </a:solidFill>
            <a:prstDash val="solid"/>
          </a:ln>
          <a:scene3d>
            <a:camera prst="perspectiveRelaxedModerately">
              <a:rot lat="16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Arial Black</vt:lpstr>
      <vt:lpstr>Agency FB</vt:lpstr>
      <vt:lpstr>隶书</vt:lpstr>
      <vt:lpstr>hakuyoxingshu7000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1192869181</cp:lastModifiedBy>
  <cp:revision>3</cp:revision>
  <dcterms:created xsi:type="dcterms:W3CDTF">2021-04-10T02:04:00Z</dcterms:created>
  <dcterms:modified xsi:type="dcterms:W3CDTF">2021-04-10T02:21:53Z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