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1D686CD-47C9-4C15-8046-36CEA792CA62}">
          <p14:sldIdLst>
            <p14:sldId id="256"/>
            <p14:sldId id="261"/>
            <p14:sldId id="257"/>
            <p14:sldId id="262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5" autoAdjust="0"/>
    <p:restoredTop sz="94660"/>
  </p:normalViewPr>
  <p:slideViewPr>
    <p:cSldViewPr>
      <p:cViewPr varScale="1">
        <p:scale>
          <a:sx n="60" d="100"/>
          <a:sy n="60" d="100"/>
        </p:scale>
        <p:origin x="-1548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B03D8-6F07-4001-8F82-03B2DFB30D21}" type="datetimeFigureOut">
              <a:rPr lang="fr-BE" smtClean="0"/>
              <a:t>18/10/2014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240F5-F130-4E9E-9FB9-E833031768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078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240F5-F130-4E9E-9FB9-E8330317684D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881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240F5-F130-4E9E-9FB9-E8330317684D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163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240F5-F130-4E9E-9FB9-E8330317684D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733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240F5-F130-4E9E-9FB9-E8330317684D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107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240F5-F130-4E9E-9FB9-E8330317684D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09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495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08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773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103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620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970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966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484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551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378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597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6A92B-F78C-4128-8F12-2140126C6E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310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poipointer.github.io/" TargetMode="External"/><Relationship Id="rId3" Type="http://schemas.openxmlformats.org/officeDocument/2006/relationships/hyperlink" Target="https://github.com/CerealKill-R" TargetMode="External"/><Relationship Id="rId7" Type="http://schemas.openxmlformats.org/officeDocument/2006/relationships/hyperlink" Target="https://github.com/jeremytammi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flyos777" TargetMode="External"/><Relationship Id="rId5" Type="http://schemas.openxmlformats.org/officeDocument/2006/relationships/hyperlink" Target="https://github.com/djodjoni" TargetMode="External"/><Relationship Id="rId4" Type="http://schemas.openxmlformats.org/officeDocument/2006/relationships/hyperlink" Target="https://github.com/cyrillef" TargetMode="Externa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ustinmind.com/usernote/tests/12951835/12951839/12951841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470025"/>
          </a:xfrm>
        </p:spPr>
        <p:txBody>
          <a:bodyPr/>
          <a:lstStyle/>
          <a:p>
            <a:r>
              <a:rPr lang="fr-BE" dirty="0" smtClean="0"/>
              <a:t>POI Pointer – team65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462264"/>
            <a:ext cx="6400800" cy="1919064"/>
          </a:xfrm>
        </p:spPr>
        <p:txBody>
          <a:bodyPr>
            <a:noAutofit/>
          </a:bodyPr>
          <a:lstStyle/>
          <a:p>
            <a:pPr fontAlgn="base"/>
            <a:r>
              <a:rPr lang="fr-BE" sz="2000" dirty="0" smtClean="0">
                <a:hlinkClick r:id="rId3"/>
              </a:rPr>
              <a:t>@</a:t>
            </a:r>
            <a:r>
              <a:rPr lang="fr-BE" sz="2000" dirty="0" err="1">
                <a:hlinkClick r:id="rId3"/>
              </a:rPr>
              <a:t>CerealKill</a:t>
            </a:r>
            <a:r>
              <a:rPr lang="fr-BE" sz="2000" dirty="0">
                <a:hlinkClick r:id="rId3"/>
              </a:rPr>
              <a:t>-R</a:t>
            </a:r>
            <a:r>
              <a:rPr lang="fr-BE" sz="2000" dirty="0"/>
              <a:t> – Julien Remy</a:t>
            </a:r>
          </a:p>
          <a:p>
            <a:pPr fontAlgn="base"/>
            <a:r>
              <a:rPr lang="fr-BE" sz="2000" dirty="0">
                <a:hlinkClick r:id="rId4"/>
              </a:rPr>
              <a:t>@</a:t>
            </a:r>
            <a:r>
              <a:rPr lang="fr-BE" sz="2000" dirty="0" err="1">
                <a:hlinkClick r:id="rId4"/>
              </a:rPr>
              <a:t>cyrillef</a:t>
            </a:r>
            <a:r>
              <a:rPr lang="fr-BE" sz="2000" dirty="0"/>
              <a:t> – Cyrille, Autodesk</a:t>
            </a:r>
          </a:p>
          <a:p>
            <a:pPr fontAlgn="base"/>
            <a:r>
              <a:rPr lang="fr-BE" sz="2000" dirty="0">
                <a:hlinkClick r:id="rId5"/>
              </a:rPr>
              <a:t>@</a:t>
            </a:r>
            <a:r>
              <a:rPr lang="fr-BE" sz="2000" dirty="0" err="1">
                <a:hlinkClick r:id="rId5"/>
              </a:rPr>
              <a:t>djodjoni</a:t>
            </a:r>
            <a:r>
              <a:rPr lang="fr-BE" sz="2000" dirty="0"/>
              <a:t> – </a:t>
            </a:r>
            <a:r>
              <a:rPr lang="fr-BE" sz="2000" dirty="0" err="1"/>
              <a:t>Kalin</a:t>
            </a:r>
            <a:r>
              <a:rPr lang="fr-BE" sz="2000" dirty="0"/>
              <a:t> </a:t>
            </a:r>
            <a:r>
              <a:rPr lang="fr-BE" sz="2000" dirty="0" err="1"/>
              <a:t>Maldzhanski</a:t>
            </a:r>
            <a:endParaRPr lang="fr-BE" sz="2000" dirty="0"/>
          </a:p>
          <a:p>
            <a:pPr fontAlgn="base"/>
            <a:r>
              <a:rPr lang="fr-BE" sz="2000" dirty="0">
                <a:hlinkClick r:id="rId6"/>
              </a:rPr>
              <a:t>@flyos777</a:t>
            </a:r>
            <a:r>
              <a:rPr lang="fr-BE" sz="2000" dirty="0"/>
              <a:t> – Flavien </a:t>
            </a:r>
            <a:r>
              <a:rPr lang="fr-BE" sz="2000" dirty="0" err="1" smtClean="0"/>
              <a:t>Roelandt</a:t>
            </a:r>
            <a:endParaRPr lang="fr-BE" sz="2000" dirty="0" smtClean="0"/>
          </a:p>
          <a:p>
            <a:pPr fontAlgn="base"/>
            <a:r>
              <a:rPr lang="en-US" sz="2000" dirty="0">
                <a:hlinkClick r:id="rId7"/>
              </a:rPr>
              <a:t>@</a:t>
            </a:r>
            <a:r>
              <a:rPr lang="en-US" sz="2000" dirty="0" err="1">
                <a:hlinkClick r:id="rId7"/>
              </a:rPr>
              <a:t>jeremytammik</a:t>
            </a:r>
            <a:r>
              <a:rPr lang="en-US" sz="2000" dirty="0"/>
              <a:t> – Jeremy </a:t>
            </a:r>
            <a:r>
              <a:rPr lang="en-US" sz="2000" dirty="0" err="1"/>
              <a:t>Tammik</a:t>
            </a:r>
            <a:r>
              <a:rPr lang="en-US" sz="2000" dirty="0"/>
              <a:t>, </a:t>
            </a:r>
            <a:r>
              <a:rPr lang="en-US" sz="2000" dirty="0" smtClean="0"/>
              <a:t>Autodesk</a:t>
            </a:r>
            <a:endParaRPr lang="en-US" sz="2000" dirty="0"/>
          </a:p>
          <a:p>
            <a:pPr fontAlgn="base"/>
            <a:endParaRPr lang="fr-BE" sz="2000" dirty="0"/>
          </a:p>
        </p:txBody>
      </p:sp>
      <p:sp>
        <p:nvSpPr>
          <p:cNvPr id="4" name="Rectangle 3"/>
          <p:cNvSpPr/>
          <p:nvPr/>
        </p:nvSpPr>
        <p:spPr>
          <a:xfrm>
            <a:off x="3189378" y="3717032"/>
            <a:ext cx="2765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smtClean="0">
                <a:hlinkClick r:id="rId8"/>
              </a:rPr>
              <a:t>http://poipointer.github.io/</a:t>
            </a:r>
            <a:endParaRPr lang="fr-BE" dirty="0" smtClean="0"/>
          </a:p>
        </p:txBody>
      </p:sp>
      <p:pic>
        <p:nvPicPr>
          <p:cNvPr id="1026" name="Picture 2" descr="C:\Users\Flavien\Documents\GitHub\marketing\poi-logo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" r="3891" b="2975"/>
          <a:stretch/>
        </p:blipFill>
        <p:spPr bwMode="auto">
          <a:xfrm>
            <a:off x="848359" y="3193295"/>
            <a:ext cx="1554481" cy="148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69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homesweetuk.files.wordpress.com/2013/10/0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3468" y="11561"/>
            <a:ext cx="10510936" cy="689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85800" y="24630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5400" b="1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« the ‘cultural’ </a:t>
            </a:r>
            <a:r>
              <a:rPr lang="fr-BE" sz="5400" b="1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</a:t>
            </a:r>
            <a:r>
              <a:rPr lang="fr-BE" sz="5400" b="1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inder</a:t>
            </a:r>
            <a:r>
              <a:rPr lang="fr-BE" sz="5400" b="1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 »</a:t>
            </a:r>
            <a:endParaRPr lang="fr-BE" sz="54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POI Pointer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Suggest suitable points of interest nearby</a:t>
            </a:r>
            <a:r>
              <a:rPr lang="en-US" b="1" dirty="0" smtClean="0"/>
              <a:t>.</a:t>
            </a:r>
          </a:p>
          <a:p>
            <a:pPr fontAlgn="base"/>
            <a:r>
              <a:rPr lang="en-US" dirty="0"/>
              <a:t>This app helps you locate all the beauties in Brussels that usually go </a:t>
            </a:r>
            <a:r>
              <a:rPr lang="en-US" b="1" dirty="0"/>
              <a:t>unnoticed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Use this iOS or Android app when you have time on your hands to explore, be </a:t>
            </a:r>
            <a:r>
              <a:rPr lang="en-US" b="1" dirty="0"/>
              <a:t>surprised</a:t>
            </a:r>
            <a:r>
              <a:rPr lang="en-US" dirty="0"/>
              <a:t> and impressed.</a:t>
            </a:r>
          </a:p>
          <a:p>
            <a:pPr fontAlgn="base"/>
            <a:r>
              <a:rPr lang="en-US" dirty="0"/>
              <a:t>When entering a specific perimeter around one of those beauties – e.g., a statue, a </a:t>
            </a:r>
            <a:r>
              <a:rPr lang="en-US" dirty="0" smtClean="0"/>
              <a:t>monument, </a:t>
            </a:r>
            <a:r>
              <a:rPr lang="en-US" dirty="0"/>
              <a:t>etc. – </a:t>
            </a:r>
            <a:r>
              <a:rPr lang="en-US" dirty="0" err="1"/>
              <a:t>PoiPointer</a:t>
            </a:r>
            <a:r>
              <a:rPr lang="en-US" dirty="0"/>
              <a:t> will notify you, provide information and </a:t>
            </a:r>
            <a:r>
              <a:rPr lang="en-US" b="1" dirty="0" smtClean="0"/>
              <a:t>guide</a:t>
            </a:r>
            <a:r>
              <a:rPr lang="en-US" dirty="0" smtClean="0"/>
              <a:t> </a:t>
            </a:r>
            <a:r>
              <a:rPr lang="en-US" dirty="0"/>
              <a:t>you to the targeted place.</a:t>
            </a:r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30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Technical</a:t>
            </a:r>
            <a:r>
              <a:rPr lang="fr-BE" dirty="0" smtClean="0"/>
              <a:t> aspects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Deal </a:t>
            </a:r>
            <a:r>
              <a:rPr lang="fr-BE" dirty="0" err="1" smtClean="0"/>
              <a:t>with</a:t>
            </a:r>
            <a:r>
              <a:rPr lang="fr-BE" dirty="0" smtClean="0"/>
              <a:t> data </a:t>
            </a:r>
            <a:r>
              <a:rPr lang="fr-BE" dirty="0" err="1" smtClean="0"/>
              <a:t>formated</a:t>
            </a:r>
            <a:r>
              <a:rPr lang="fr-BE" dirty="0" smtClean="0"/>
              <a:t> in </a:t>
            </a:r>
            <a:r>
              <a:rPr lang="fr-BE" dirty="0" err="1" smtClean="0"/>
              <a:t>different</a:t>
            </a:r>
            <a:r>
              <a:rPr lang="fr-BE" dirty="0" smtClean="0"/>
              <a:t> </a:t>
            </a:r>
            <a:r>
              <a:rPr lang="fr-BE" dirty="0" err="1" smtClean="0"/>
              <a:t>ways</a:t>
            </a:r>
            <a:endParaRPr lang="fr-BE" dirty="0" smtClean="0"/>
          </a:p>
          <a:p>
            <a:r>
              <a:rPr lang="fr-BE" dirty="0" smtClean="0"/>
              <a:t>Combine the </a:t>
            </a:r>
            <a:r>
              <a:rPr lang="fr-BE" dirty="0" err="1" smtClean="0"/>
              <a:t>datasets</a:t>
            </a:r>
            <a:r>
              <a:rPr lang="fr-BE" dirty="0" smtClean="0"/>
              <a:t> --&gt; </a:t>
            </a:r>
            <a:r>
              <a:rPr lang="fr-BE" dirty="0" err="1" smtClean="0"/>
              <a:t>create</a:t>
            </a:r>
            <a:r>
              <a:rPr lang="fr-BE" dirty="0" smtClean="0"/>
              <a:t> a unique model to fit </a:t>
            </a:r>
            <a:r>
              <a:rPr lang="fr-BE" dirty="0" err="1" smtClean="0"/>
              <a:t>them</a:t>
            </a:r>
            <a:r>
              <a:rPr lang="fr-BE" dirty="0" smtClean="0"/>
              <a:t> all in</a:t>
            </a:r>
          </a:p>
          <a:p>
            <a:r>
              <a:rPr lang="fr-BE" dirty="0" err="1" smtClean="0"/>
              <a:t>Elastic</a:t>
            </a:r>
            <a:r>
              <a:rPr lang="fr-BE" dirty="0" smtClean="0"/>
              <a:t> </a:t>
            </a:r>
            <a:r>
              <a:rPr lang="fr-BE" dirty="0" err="1" smtClean="0"/>
              <a:t>Search</a:t>
            </a:r>
            <a:r>
              <a:rPr lang="fr-BE" dirty="0" smtClean="0"/>
              <a:t> as data source</a:t>
            </a:r>
          </a:p>
          <a:p>
            <a:r>
              <a:rPr lang="fr-BE" dirty="0" smtClean="0"/>
              <a:t>Data indexation by </a:t>
            </a:r>
            <a:r>
              <a:rPr lang="fr-BE" dirty="0" err="1" smtClean="0"/>
              <a:t>geolocation</a:t>
            </a:r>
            <a:endParaRPr lang="fr-BE" dirty="0" smtClean="0"/>
          </a:p>
          <a:p>
            <a:r>
              <a:rPr lang="fr-BE" dirty="0" smtClean="0"/>
              <a:t>Addition of extra information </a:t>
            </a:r>
            <a:r>
              <a:rPr lang="fr-BE" dirty="0" err="1" smtClean="0"/>
              <a:t>into</a:t>
            </a:r>
            <a:r>
              <a:rPr lang="fr-BE" dirty="0" smtClean="0"/>
              <a:t> </a:t>
            </a:r>
            <a:r>
              <a:rPr lang="fr-BE" dirty="0" err="1" smtClean="0"/>
              <a:t>our</a:t>
            </a:r>
            <a:r>
              <a:rPr lang="fr-BE" dirty="0" smtClean="0"/>
              <a:t> </a:t>
            </a:r>
            <a:r>
              <a:rPr lang="fr-BE" dirty="0" err="1" smtClean="0"/>
              <a:t>repository</a:t>
            </a:r>
            <a:r>
              <a:rPr lang="fr-BE" dirty="0" smtClean="0"/>
              <a:t> (url, </a:t>
            </a:r>
            <a:r>
              <a:rPr lang="fr-BE" dirty="0" err="1" smtClean="0"/>
              <a:t>img</a:t>
            </a:r>
            <a:r>
              <a:rPr lang="fr-BE" dirty="0" smtClean="0"/>
              <a:t>, …)</a:t>
            </a:r>
          </a:p>
          <a:p>
            <a:endParaRPr lang="fr-BE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37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Datasets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pic>
        <p:nvPicPr>
          <p:cNvPr id="2050" name="Picture 2" descr="C:\Users\Flavien\Documents\GitHub\marketing\markets icons\marker-thea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48" y="2708920"/>
            <a:ext cx="1086736" cy="140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Flavien\Documents\GitHub\marketing\markets icons\marker-museu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044" y="2707794"/>
            <a:ext cx="1087607" cy="140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Flavien\Documents\GitHub\marketing\markets icons\marker-monum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707794"/>
            <a:ext cx="1087607" cy="140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Flavien\Documents\GitHub\marketing\markets icons\marker-comi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776" y="2708920"/>
            <a:ext cx="1087607" cy="140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539552" y="45718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err="1" smtClean="0"/>
              <a:t>Theatres</a:t>
            </a:r>
            <a:endParaRPr lang="fr-BE" sz="24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2123728" y="4571836"/>
            <a:ext cx="153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err="1" smtClean="0"/>
              <a:t>Museums</a:t>
            </a:r>
            <a:endParaRPr lang="fr-BE" sz="2400" dirty="0" smtClean="0"/>
          </a:p>
        </p:txBody>
      </p:sp>
      <p:sp>
        <p:nvSpPr>
          <p:cNvPr id="16" name="ZoneTexte 15"/>
          <p:cNvSpPr txBox="1"/>
          <p:nvPr/>
        </p:nvSpPr>
        <p:spPr>
          <a:xfrm>
            <a:off x="3707904" y="4571836"/>
            <a:ext cx="1724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smtClean="0"/>
              <a:t>Monuments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580112" y="4571836"/>
            <a:ext cx="1471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smtClean="0"/>
              <a:t>Comics</a:t>
            </a:r>
          </a:p>
        </p:txBody>
      </p:sp>
      <p:pic>
        <p:nvPicPr>
          <p:cNvPr id="19" name="Picture 6" descr="C:\Users\Flavien\Documents\GitHub\marketing\markets icons\marker-fountai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926" y="2707794"/>
            <a:ext cx="1087607" cy="140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6926733" y="4571836"/>
            <a:ext cx="1605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err="1" smtClean="0"/>
              <a:t>Fountains</a:t>
            </a:r>
            <a:endParaRPr lang="fr-BE" sz="24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683568" y="5229200"/>
            <a:ext cx="750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7 </a:t>
            </a:r>
            <a:r>
              <a:rPr lang="fr-BE" dirty="0" err="1" smtClean="0"/>
              <a:t>datasets</a:t>
            </a:r>
            <a:r>
              <a:rPr lang="fr-BE" dirty="0" smtClean="0"/>
              <a:t> in total : 6 </a:t>
            </a:r>
            <a:r>
              <a:rPr lang="fr-BE" dirty="0" err="1" smtClean="0"/>
              <a:t>from</a:t>
            </a:r>
            <a:r>
              <a:rPr lang="fr-BE" dirty="0" smtClean="0"/>
              <a:t> the </a:t>
            </a:r>
            <a:r>
              <a:rPr lang="fr-BE" dirty="0" err="1" smtClean="0"/>
              <a:t>Region</a:t>
            </a:r>
            <a:r>
              <a:rPr lang="fr-BE" dirty="0" smtClean="0"/>
              <a:t> and 1 </a:t>
            </a:r>
            <a:r>
              <a:rPr lang="fr-BE" dirty="0" err="1" smtClean="0"/>
              <a:t>from</a:t>
            </a:r>
            <a:r>
              <a:rPr lang="fr-BE" dirty="0" smtClean="0"/>
              <a:t> URBIS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336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Usability</a:t>
            </a:r>
            <a:r>
              <a:rPr lang="fr-BE" dirty="0" smtClean="0"/>
              <a:t> (UX)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pic>
        <p:nvPicPr>
          <p:cNvPr id="6" name="Picture 8" descr="C:\Users\Flavien\Documents\GitHub\marketing\main-butt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00" y="1700808"/>
            <a:ext cx="3474132" cy="343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cdn.iphoneaddict.fr/wp-content/uploads/2011/11/Swipe_iPho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04294"/>
            <a:ext cx="2664296" cy="253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707904" y="3153162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b="1" dirty="0" smtClean="0"/>
              <a:t>OR</a:t>
            </a:r>
            <a:endParaRPr lang="fr-BE" sz="4000" b="1" dirty="0"/>
          </a:p>
        </p:txBody>
      </p:sp>
    </p:spTree>
    <p:extLst>
      <p:ext uri="{BB962C8B-B14F-4D97-AF65-F5344CB8AC3E}">
        <p14:creationId xmlns:p14="http://schemas.microsoft.com/office/powerpoint/2010/main" val="22050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See</a:t>
            </a:r>
            <a:r>
              <a:rPr lang="fr-BE" dirty="0" smtClean="0"/>
              <a:t> the </a:t>
            </a:r>
            <a:r>
              <a:rPr lang="fr-BE" dirty="0" smtClean="0">
                <a:hlinkClick r:id="rId2"/>
              </a:rPr>
              <a:t>demo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BE" smtClean="0"/>
              <a:t>18/10/2014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Hackathon Open Data Brussels</a:t>
            </a:r>
            <a:endParaRPr lang="fr-BE"/>
          </a:p>
        </p:txBody>
      </p:sp>
      <p:pic>
        <p:nvPicPr>
          <p:cNvPr id="11" name="Picture 2" descr="C:\Users\Flavien\Documents\GitHub\marketing\poi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2564904"/>
            <a:ext cx="3542929" cy="324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3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205</Words>
  <Application>Microsoft Office PowerPoint</Application>
  <PresentationFormat>Affichage à l'écran (4:3)</PresentationFormat>
  <Paragraphs>48</Paragraphs>
  <Slides>7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POI Pointer – team65</vt:lpstr>
      <vt:lpstr>Présentation PowerPoint</vt:lpstr>
      <vt:lpstr>POI Pointer</vt:lpstr>
      <vt:lpstr>Technical aspects</vt:lpstr>
      <vt:lpstr>Datasets</vt:lpstr>
      <vt:lpstr>Usability (UX)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 Pointer – team65</dc:title>
  <dc:creator>Flavien Roelandt</dc:creator>
  <cp:lastModifiedBy>Flavien Roelandt</cp:lastModifiedBy>
  <cp:revision>14</cp:revision>
  <dcterms:created xsi:type="dcterms:W3CDTF">2014-10-18T16:43:45Z</dcterms:created>
  <dcterms:modified xsi:type="dcterms:W3CDTF">2014-10-18T19:39:14Z</dcterms:modified>
</cp:coreProperties>
</file>