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4" r:id="rId1"/>
  </p:sldMasterIdLst>
  <p:notesMasterIdLst>
    <p:notesMasterId r:id="rId18"/>
  </p:notesMasterIdLst>
  <p:sldIdLst>
    <p:sldId id="256" r:id="rId2"/>
    <p:sldId id="260" r:id="rId3"/>
    <p:sldId id="257" r:id="rId4"/>
    <p:sldId id="258" r:id="rId5"/>
    <p:sldId id="263" r:id="rId6"/>
    <p:sldId id="262" r:id="rId7"/>
    <p:sldId id="261" r:id="rId8"/>
    <p:sldId id="264" r:id="rId9"/>
    <p:sldId id="265" r:id="rId10"/>
    <p:sldId id="273" r:id="rId11"/>
    <p:sldId id="267" r:id="rId12"/>
    <p:sldId id="268" r:id="rId13"/>
    <p:sldId id="269" r:id="rId14"/>
    <p:sldId id="270"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D9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71662" autoAdjust="0"/>
  </p:normalViewPr>
  <p:slideViewPr>
    <p:cSldViewPr snapToGrid="0">
      <p:cViewPr varScale="1">
        <p:scale>
          <a:sx n="52" d="100"/>
          <a:sy n="52" d="100"/>
        </p:scale>
        <p:origin x="14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68941C-A84B-4C61-8F99-F8617629C5D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L"/>
        </a:p>
      </dgm:t>
    </dgm:pt>
    <dgm:pt modelId="{72E4AE06-88A9-460C-9FA1-83EF7CCB29E6}">
      <dgm:prSet phldrT="[טקסט]"/>
      <dgm:spPr/>
      <dgm:t>
        <a:bodyPr/>
        <a:lstStyle/>
        <a:p>
          <a:r>
            <a:rPr lang="he-IL" dirty="0"/>
            <a:t>עמידה ביעדי הפרויקט</a:t>
          </a:r>
          <a:endParaRPr lang="en-IL" dirty="0"/>
        </a:p>
      </dgm:t>
    </dgm:pt>
    <dgm:pt modelId="{CAD74C59-91BE-4417-AD9B-8CB29ACA69CB}" type="parTrans" cxnId="{20A66EAF-6700-40D9-B8E5-D9C722F873D1}">
      <dgm:prSet/>
      <dgm:spPr/>
      <dgm:t>
        <a:bodyPr/>
        <a:lstStyle/>
        <a:p>
          <a:endParaRPr lang="en-IL"/>
        </a:p>
      </dgm:t>
    </dgm:pt>
    <dgm:pt modelId="{FD02D08E-8D10-4092-B7D9-989AF137E6A7}" type="sibTrans" cxnId="{20A66EAF-6700-40D9-B8E5-D9C722F873D1}">
      <dgm:prSet/>
      <dgm:spPr/>
      <dgm:t>
        <a:bodyPr/>
        <a:lstStyle/>
        <a:p>
          <a:endParaRPr lang="en-IL"/>
        </a:p>
      </dgm:t>
    </dgm:pt>
    <dgm:pt modelId="{E414271A-9B55-49DD-A670-4C928AF49920}">
      <dgm:prSet phldrT="[טקסט]"/>
      <dgm:spPr/>
      <dgm:t>
        <a:bodyPr/>
        <a:lstStyle/>
        <a:p>
          <a:r>
            <a:rPr lang="he-IL" dirty="0"/>
            <a:t>תקשורת טובה בין חברי הצוות </a:t>
          </a:r>
          <a:endParaRPr lang="en-IL" dirty="0"/>
        </a:p>
      </dgm:t>
    </dgm:pt>
    <dgm:pt modelId="{45F88436-60C5-4364-95AA-C22E605AC080}" type="parTrans" cxnId="{7012E813-2B3F-48A5-BF98-A14D230A37F3}">
      <dgm:prSet/>
      <dgm:spPr/>
      <dgm:t>
        <a:bodyPr/>
        <a:lstStyle/>
        <a:p>
          <a:endParaRPr lang="en-IL"/>
        </a:p>
      </dgm:t>
    </dgm:pt>
    <dgm:pt modelId="{005FF060-119A-496E-97A7-6C6A16AF131A}" type="sibTrans" cxnId="{7012E813-2B3F-48A5-BF98-A14D230A37F3}">
      <dgm:prSet/>
      <dgm:spPr/>
      <dgm:t>
        <a:bodyPr/>
        <a:lstStyle/>
        <a:p>
          <a:endParaRPr lang="en-IL"/>
        </a:p>
      </dgm:t>
    </dgm:pt>
    <dgm:pt modelId="{F2A2FA9C-2550-4EFE-9055-666125B59BEB}">
      <dgm:prSet phldrT="[טקסט]"/>
      <dgm:spPr>
        <a:solidFill>
          <a:schemeClr val="accent1"/>
        </a:solidFill>
      </dgm:spPr>
      <dgm:t>
        <a:bodyPr/>
        <a:lstStyle/>
        <a:p>
          <a:r>
            <a:rPr lang="he-IL" dirty="0"/>
            <a:t>עזרה הדדית ושיתוף פעולה</a:t>
          </a:r>
          <a:endParaRPr lang="en-IL" dirty="0"/>
        </a:p>
      </dgm:t>
    </dgm:pt>
    <dgm:pt modelId="{51511AD5-7BA8-4A3B-B214-33725998F8A1}" type="parTrans" cxnId="{75FD0B50-3978-4761-9910-795FB41D3B82}">
      <dgm:prSet/>
      <dgm:spPr/>
      <dgm:t>
        <a:bodyPr/>
        <a:lstStyle/>
        <a:p>
          <a:endParaRPr lang="en-IL"/>
        </a:p>
      </dgm:t>
    </dgm:pt>
    <dgm:pt modelId="{DA2079E3-B083-47E2-BAE7-4DD13A522C8B}" type="sibTrans" cxnId="{75FD0B50-3978-4761-9910-795FB41D3B82}">
      <dgm:prSet/>
      <dgm:spPr/>
      <dgm:t>
        <a:bodyPr/>
        <a:lstStyle/>
        <a:p>
          <a:endParaRPr lang="en-IL"/>
        </a:p>
      </dgm:t>
    </dgm:pt>
    <dgm:pt modelId="{BD8B170B-4540-4BAD-89A7-64D900FA90FE}">
      <dgm:prSet phldrT="[טקסט]"/>
      <dgm:spPr/>
      <dgm:t>
        <a:bodyPr/>
        <a:lstStyle/>
        <a:p>
          <a:r>
            <a:rPr lang="he-IL" dirty="0"/>
            <a:t>עמידה בזמנים</a:t>
          </a:r>
          <a:endParaRPr lang="en-IL" dirty="0"/>
        </a:p>
      </dgm:t>
    </dgm:pt>
    <dgm:pt modelId="{80D828C8-EEDC-49DF-990F-2864B701EC2B}" type="parTrans" cxnId="{4EE6FF6C-E78F-4FCA-912B-C347FE8DF6A1}">
      <dgm:prSet/>
      <dgm:spPr/>
      <dgm:t>
        <a:bodyPr/>
        <a:lstStyle/>
        <a:p>
          <a:endParaRPr lang="en-IL"/>
        </a:p>
      </dgm:t>
    </dgm:pt>
    <dgm:pt modelId="{8105B8D6-4A45-4ECF-8869-C14AFF0268FF}" type="sibTrans" cxnId="{4EE6FF6C-E78F-4FCA-912B-C347FE8DF6A1}">
      <dgm:prSet/>
      <dgm:spPr/>
      <dgm:t>
        <a:bodyPr/>
        <a:lstStyle/>
        <a:p>
          <a:endParaRPr lang="en-IL"/>
        </a:p>
      </dgm:t>
    </dgm:pt>
    <dgm:pt modelId="{BA5770AD-42C5-41E5-8869-8D01EB2ABB46}">
      <dgm:prSet phldrT="[טקסט]"/>
      <dgm:spPr>
        <a:solidFill>
          <a:srgbClr val="19D9FF"/>
        </a:solidFill>
      </dgm:spPr>
      <dgm:t>
        <a:bodyPr/>
        <a:lstStyle/>
        <a:p>
          <a:r>
            <a:rPr lang="he-IL" dirty="0"/>
            <a:t>קבלת ציון טוב</a:t>
          </a:r>
          <a:endParaRPr lang="en-IL" dirty="0"/>
        </a:p>
      </dgm:t>
    </dgm:pt>
    <dgm:pt modelId="{6866BE14-CC48-4A83-90DC-1AEA1485CC93}" type="parTrans" cxnId="{BC1C1A68-4A3E-4A39-BD3E-19D1D441EEF4}">
      <dgm:prSet/>
      <dgm:spPr/>
      <dgm:t>
        <a:bodyPr/>
        <a:lstStyle/>
        <a:p>
          <a:endParaRPr lang="en-IL"/>
        </a:p>
      </dgm:t>
    </dgm:pt>
    <dgm:pt modelId="{2B02DE27-A983-413D-B738-2E7C11A1DDED}" type="sibTrans" cxnId="{BC1C1A68-4A3E-4A39-BD3E-19D1D441EEF4}">
      <dgm:prSet/>
      <dgm:spPr/>
      <dgm:t>
        <a:bodyPr/>
        <a:lstStyle/>
        <a:p>
          <a:endParaRPr lang="en-IL"/>
        </a:p>
      </dgm:t>
    </dgm:pt>
    <dgm:pt modelId="{1A810D80-1AEC-4FCB-AFDA-05F81654F398}" type="pres">
      <dgm:prSet presAssocID="{0668941C-A84B-4C61-8F99-F8617629C5D3}" presName="diagram" presStyleCnt="0">
        <dgm:presLayoutVars>
          <dgm:dir/>
          <dgm:resizeHandles val="exact"/>
        </dgm:presLayoutVars>
      </dgm:prSet>
      <dgm:spPr/>
    </dgm:pt>
    <dgm:pt modelId="{43497C65-2D2B-49FD-9D69-EB9BCC6C10AF}" type="pres">
      <dgm:prSet presAssocID="{72E4AE06-88A9-460C-9FA1-83EF7CCB29E6}" presName="node" presStyleLbl="node1" presStyleIdx="0" presStyleCnt="5">
        <dgm:presLayoutVars>
          <dgm:bulletEnabled val="1"/>
        </dgm:presLayoutVars>
      </dgm:prSet>
      <dgm:spPr/>
    </dgm:pt>
    <dgm:pt modelId="{C862F507-7ED4-4858-BDAA-3651ABFEED69}" type="pres">
      <dgm:prSet presAssocID="{FD02D08E-8D10-4092-B7D9-989AF137E6A7}" presName="sibTrans" presStyleCnt="0"/>
      <dgm:spPr/>
    </dgm:pt>
    <dgm:pt modelId="{A805F534-38C5-41A9-93BE-FF2A5838E8A1}" type="pres">
      <dgm:prSet presAssocID="{E414271A-9B55-49DD-A670-4C928AF49920}" presName="node" presStyleLbl="node1" presStyleIdx="1" presStyleCnt="5">
        <dgm:presLayoutVars>
          <dgm:bulletEnabled val="1"/>
        </dgm:presLayoutVars>
      </dgm:prSet>
      <dgm:spPr/>
    </dgm:pt>
    <dgm:pt modelId="{60543A4E-625A-447D-92FF-A0DD2875E940}" type="pres">
      <dgm:prSet presAssocID="{005FF060-119A-496E-97A7-6C6A16AF131A}" presName="sibTrans" presStyleCnt="0"/>
      <dgm:spPr/>
    </dgm:pt>
    <dgm:pt modelId="{E2B54E8C-C9DF-44A3-B401-AD2687428780}" type="pres">
      <dgm:prSet presAssocID="{F2A2FA9C-2550-4EFE-9055-666125B59BEB}" presName="node" presStyleLbl="node1" presStyleIdx="2" presStyleCnt="5">
        <dgm:presLayoutVars>
          <dgm:bulletEnabled val="1"/>
        </dgm:presLayoutVars>
      </dgm:prSet>
      <dgm:spPr/>
    </dgm:pt>
    <dgm:pt modelId="{DBB76A6A-A535-48DD-BF8B-BB278966B911}" type="pres">
      <dgm:prSet presAssocID="{DA2079E3-B083-47E2-BAE7-4DD13A522C8B}" presName="sibTrans" presStyleCnt="0"/>
      <dgm:spPr/>
    </dgm:pt>
    <dgm:pt modelId="{23205E23-C326-425E-9D1E-980A80E86E2A}" type="pres">
      <dgm:prSet presAssocID="{BD8B170B-4540-4BAD-89A7-64D900FA90FE}" presName="node" presStyleLbl="node1" presStyleIdx="3" presStyleCnt="5">
        <dgm:presLayoutVars>
          <dgm:bulletEnabled val="1"/>
        </dgm:presLayoutVars>
      </dgm:prSet>
      <dgm:spPr/>
    </dgm:pt>
    <dgm:pt modelId="{5BE8433D-F14C-454E-B8D0-08395CA3FFFB}" type="pres">
      <dgm:prSet presAssocID="{8105B8D6-4A45-4ECF-8869-C14AFF0268FF}" presName="sibTrans" presStyleCnt="0"/>
      <dgm:spPr/>
    </dgm:pt>
    <dgm:pt modelId="{6875D27E-3A49-4A11-9855-B2EF4490E639}" type="pres">
      <dgm:prSet presAssocID="{BA5770AD-42C5-41E5-8869-8D01EB2ABB46}" presName="node" presStyleLbl="node1" presStyleIdx="4" presStyleCnt="5">
        <dgm:presLayoutVars>
          <dgm:bulletEnabled val="1"/>
        </dgm:presLayoutVars>
      </dgm:prSet>
      <dgm:spPr/>
    </dgm:pt>
  </dgm:ptLst>
  <dgm:cxnLst>
    <dgm:cxn modelId="{7012E813-2B3F-48A5-BF98-A14D230A37F3}" srcId="{0668941C-A84B-4C61-8F99-F8617629C5D3}" destId="{E414271A-9B55-49DD-A670-4C928AF49920}" srcOrd="1" destOrd="0" parTransId="{45F88436-60C5-4364-95AA-C22E605AC080}" sibTransId="{005FF060-119A-496E-97A7-6C6A16AF131A}"/>
    <dgm:cxn modelId="{06791034-F2F6-45FB-ACDE-3C51FF55AA06}" type="presOf" srcId="{0668941C-A84B-4C61-8F99-F8617629C5D3}" destId="{1A810D80-1AEC-4FCB-AFDA-05F81654F398}" srcOrd="0" destOrd="0" presId="urn:microsoft.com/office/officeart/2005/8/layout/default"/>
    <dgm:cxn modelId="{BC1C1A68-4A3E-4A39-BD3E-19D1D441EEF4}" srcId="{0668941C-A84B-4C61-8F99-F8617629C5D3}" destId="{BA5770AD-42C5-41E5-8869-8D01EB2ABB46}" srcOrd="4" destOrd="0" parTransId="{6866BE14-CC48-4A83-90DC-1AEA1485CC93}" sibTransId="{2B02DE27-A983-413D-B738-2E7C11A1DDED}"/>
    <dgm:cxn modelId="{BAF5D76C-ED28-4CE4-B6A4-D90D83263F56}" type="presOf" srcId="{E414271A-9B55-49DD-A670-4C928AF49920}" destId="{A805F534-38C5-41A9-93BE-FF2A5838E8A1}" srcOrd="0" destOrd="0" presId="urn:microsoft.com/office/officeart/2005/8/layout/default"/>
    <dgm:cxn modelId="{4EE6FF6C-E78F-4FCA-912B-C347FE8DF6A1}" srcId="{0668941C-A84B-4C61-8F99-F8617629C5D3}" destId="{BD8B170B-4540-4BAD-89A7-64D900FA90FE}" srcOrd="3" destOrd="0" parTransId="{80D828C8-EEDC-49DF-990F-2864B701EC2B}" sibTransId="{8105B8D6-4A45-4ECF-8869-C14AFF0268FF}"/>
    <dgm:cxn modelId="{75FD0B50-3978-4761-9910-795FB41D3B82}" srcId="{0668941C-A84B-4C61-8F99-F8617629C5D3}" destId="{F2A2FA9C-2550-4EFE-9055-666125B59BEB}" srcOrd="2" destOrd="0" parTransId="{51511AD5-7BA8-4A3B-B214-33725998F8A1}" sibTransId="{DA2079E3-B083-47E2-BAE7-4DD13A522C8B}"/>
    <dgm:cxn modelId="{32D520A3-69D6-4642-B0B5-F2BE10BDFB93}" type="presOf" srcId="{72E4AE06-88A9-460C-9FA1-83EF7CCB29E6}" destId="{43497C65-2D2B-49FD-9D69-EB9BCC6C10AF}" srcOrd="0" destOrd="0" presId="urn:microsoft.com/office/officeart/2005/8/layout/default"/>
    <dgm:cxn modelId="{41B554A8-5DAA-4599-9980-E37C1564D639}" type="presOf" srcId="{BD8B170B-4540-4BAD-89A7-64D900FA90FE}" destId="{23205E23-C326-425E-9D1E-980A80E86E2A}" srcOrd="0" destOrd="0" presId="urn:microsoft.com/office/officeart/2005/8/layout/default"/>
    <dgm:cxn modelId="{20A66EAF-6700-40D9-B8E5-D9C722F873D1}" srcId="{0668941C-A84B-4C61-8F99-F8617629C5D3}" destId="{72E4AE06-88A9-460C-9FA1-83EF7CCB29E6}" srcOrd="0" destOrd="0" parTransId="{CAD74C59-91BE-4417-AD9B-8CB29ACA69CB}" sibTransId="{FD02D08E-8D10-4092-B7D9-989AF137E6A7}"/>
    <dgm:cxn modelId="{94B780E2-2B5B-4B74-A801-74B0D7D7EA9F}" type="presOf" srcId="{F2A2FA9C-2550-4EFE-9055-666125B59BEB}" destId="{E2B54E8C-C9DF-44A3-B401-AD2687428780}" srcOrd="0" destOrd="0" presId="urn:microsoft.com/office/officeart/2005/8/layout/default"/>
    <dgm:cxn modelId="{ECC170F0-86A0-4D4D-8512-C94EE4DEADF8}" type="presOf" srcId="{BA5770AD-42C5-41E5-8869-8D01EB2ABB46}" destId="{6875D27E-3A49-4A11-9855-B2EF4490E639}" srcOrd="0" destOrd="0" presId="urn:microsoft.com/office/officeart/2005/8/layout/default"/>
    <dgm:cxn modelId="{3E94CC8E-271B-4CE6-A562-8C4927F912A3}" type="presParOf" srcId="{1A810D80-1AEC-4FCB-AFDA-05F81654F398}" destId="{43497C65-2D2B-49FD-9D69-EB9BCC6C10AF}" srcOrd="0" destOrd="0" presId="urn:microsoft.com/office/officeart/2005/8/layout/default"/>
    <dgm:cxn modelId="{0DFF6347-41D3-422C-BB96-5E090E8F9FF5}" type="presParOf" srcId="{1A810D80-1AEC-4FCB-AFDA-05F81654F398}" destId="{C862F507-7ED4-4858-BDAA-3651ABFEED69}" srcOrd="1" destOrd="0" presId="urn:microsoft.com/office/officeart/2005/8/layout/default"/>
    <dgm:cxn modelId="{6BC41F37-738B-4487-B971-56BB9720D54F}" type="presParOf" srcId="{1A810D80-1AEC-4FCB-AFDA-05F81654F398}" destId="{A805F534-38C5-41A9-93BE-FF2A5838E8A1}" srcOrd="2" destOrd="0" presId="urn:microsoft.com/office/officeart/2005/8/layout/default"/>
    <dgm:cxn modelId="{EE1D727F-DE48-47E4-99E4-C2E43AA52376}" type="presParOf" srcId="{1A810D80-1AEC-4FCB-AFDA-05F81654F398}" destId="{60543A4E-625A-447D-92FF-A0DD2875E940}" srcOrd="3" destOrd="0" presId="urn:microsoft.com/office/officeart/2005/8/layout/default"/>
    <dgm:cxn modelId="{85CFD885-0E0C-4BDE-B277-363C58618F7F}" type="presParOf" srcId="{1A810D80-1AEC-4FCB-AFDA-05F81654F398}" destId="{E2B54E8C-C9DF-44A3-B401-AD2687428780}" srcOrd="4" destOrd="0" presId="urn:microsoft.com/office/officeart/2005/8/layout/default"/>
    <dgm:cxn modelId="{87CFAA25-9F45-4610-8EDA-7C4C1652AF70}" type="presParOf" srcId="{1A810D80-1AEC-4FCB-AFDA-05F81654F398}" destId="{DBB76A6A-A535-48DD-BF8B-BB278966B911}" srcOrd="5" destOrd="0" presId="urn:microsoft.com/office/officeart/2005/8/layout/default"/>
    <dgm:cxn modelId="{F949589D-07D3-4DEE-ACF4-58C99261B286}" type="presParOf" srcId="{1A810D80-1AEC-4FCB-AFDA-05F81654F398}" destId="{23205E23-C326-425E-9D1E-980A80E86E2A}" srcOrd="6" destOrd="0" presId="urn:microsoft.com/office/officeart/2005/8/layout/default"/>
    <dgm:cxn modelId="{8A803E6D-0020-46FA-8167-589125D7E65E}" type="presParOf" srcId="{1A810D80-1AEC-4FCB-AFDA-05F81654F398}" destId="{5BE8433D-F14C-454E-B8D0-08395CA3FFFB}" srcOrd="7" destOrd="0" presId="urn:microsoft.com/office/officeart/2005/8/layout/default"/>
    <dgm:cxn modelId="{B4A74620-A9C1-4188-9F00-FF9FB6976B2F}" type="presParOf" srcId="{1A810D80-1AEC-4FCB-AFDA-05F81654F398}" destId="{6875D27E-3A49-4A11-9855-B2EF4490E639}" srcOrd="8" destOrd="0" presId="urn:microsoft.com/office/officeart/2005/8/layout/default"/>
  </dgm:cxnLst>
  <dgm:bg>
    <a:effectLst>
      <a:softEdge rad="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246AE4-E156-444F-9606-88F29BD3B6F5}" type="doc">
      <dgm:prSet loTypeId="urn:microsoft.com/office/officeart/2009/3/layout/IncreasingArrowsProcess" loCatId="process" qsTypeId="urn:microsoft.com/office/officeart/2005/8/quickstyle/simple1" qsCatId="simple" csTypeId="urn:microsoft.com/office/officeart/2005/8/colors/colorful1" csCatId="colorful" phldr="1"/>
      <dgm:spPr/>
      <dgm:t>
        <a:bodyPr/>
        <a:lstStyle/>
        <a:p>
          <a:endParaRPr lang="en-IL"/>
        </a:p>
      </dgm:t>
    </dgm:pt>
    <dgm:pt modelId="{5F15C8EB-16AA-4541-A177-B76EE0CE271A}">
      <dgm:prSet phldrT="[טקסט]" custT="1"/>
      <dgm:spPr/>
      <dgm:t>
        <a:bodyPr/>
        <a:lstStyle/>
        <a:p>
          <a:pPr algn="r" rtl="1"/>
          <a:r>
            <a:rPr lang="en-US" sz="2400" dirty="0"/>
            <a:t>Sprint 1</a:t>
          </a:r>
          <a:endParaRPr lang="en-IL" sz="2400" dirty="0"/>
        </a:p>
      </dgm:t>
    </dgm:pt>
    <dgm:pt modelId="{5BE40342-4977-4026-9390-C6CE76671B28}" type="parTrans" cxnId="{2EC917EC-1E59-4A72-9401-BAA8D3B4F2F9}">
      <dgm:prSet/>
      <dgm:spPr/>
      <dgm:t>
        <a:bodyPr/>
        <a:lstStyle/>
        <a:p>
          <a:pPr algn="r" rtl="1"/>
          <a:endParaRPr lang="en-IL" sz="3200"/>
        </a:p>
      </dgm:t>
    </dgm:pt>
    <dgm:pt modelId="{F50E3C97-A64D-41F9-A012-2F9F38DE42A3}" type="sibTrans" cxnId="{2EC917EC-1E59-4A72-9401-BAA8D3B4F2F9}">
      <dgm:prSet custT="1"/>
      <dgm:spPr/>
      <dgm:t>
        <a:bodyPr/>
        <a:lstStyle/>
        <a:p>
          <a:pPr algn="r" rtl="1"/>
          <a:endParaRPr lang="en-IL" sz="1800"/>
        </a:p>
      </dgm:t>
    </dgm:pt>
    <dgm:pt modelId="{D0956928-71A6-46E0-A0CE-CAE76F728FF6}">
      <dgm:prSet phldrT="[טקסט]" custT="1"/>
      <dgm:spPr/>
      <dgm:t>
        <a:bodyPr/>
        <a:lstStyle/>
        <a:p>
          <a:pPr algn="r" rtl="1"/>
          <a:r>
            <a:rPr lang="he-IL" sz="2400" dirty="0"/>
            <a:t>+</a:t>
          </a:r>
          <a:r>
            <a:rPr lang="en-US" sz="2400" dirty="0"/>
            <a:t>Kanban board</a:t>
          </a:r>
          <a:endParaRPr lang="he-IL" sz="2400" dirty="0"/>
        </a:p>
        <a:p>
          <a:pPr algn="r" rtl="1"/>
          <a:r>
            <a:rPr lang="he-IL" sz="2400" dirty="0"/>
            <a:t>+מפגש סטטוס משימות</a:t>
          </a:r>
          <a:r>
            <a:rPr lang="en-US" sz="2400" dirty="0"/>
            <a:t> </a:t>
          </a:r>
          <a:r>
            <a:rPr lang="he-IL" sz="2400" dirty="0"/>
            <a:t>שבועי</a:t>
          </a:r>
          <a:endParaRPr lang="en-IL" sz="2400" dirty="0"/>
        </a:p>
      </dgm:t>
    </dgm:pt>
    <dgm:pt modelId="{095F3484-9B9C-464E-8262-618067BBC18A}" type="parTrans" cxnId="{F888ADA9-BB3A-46FD-B39E-F21E691D256A}">
      <dgm:prSet/>
      <dgm:spPr/>
      <dgm:t>
        <a:bodyPr/>
        <a:lstStyle/>
        <a:p>
          <a:pPr algn="r" rtl="1"/>
          <a:endParaRPr lang="en-IL" sz="3200"/>
        </a:p>
      </dgm:t>
    </dgm:pt>
    <dgm:pt modelId="{845A2770-FF37-48A0-BCE3-5ECB805A7B0F}" type="sibTrans" cxnId="{F888ADA9-BB3A-46FD-B39E-F21E691D256A}">
      <dgm:prSet/>
      <dgm:spPr/>
      <dgm:t>
        <a:bodyPr/>
        <a:lstStyle/>
        <a:p>
          <a:pPr algn="r" rtl="1"/>
          <a:endParaRPr lang="en-IL" sz="3200"/>
        </a:p>
      </dgm:t>
    </dgm:pt>
    <dgm:pt modelId="{4BB055EB-C177-4E60-9E37-5E54E3A43686}">
      <dgm:prSet phldrT="[טקסט]" custT="1"/>
      <dgm:spPr/>
      <dgm:t>
        <a:bodyPr/>
        <a:lstStyle/>
        <a:p>
          <a:pPr algn="r" rtl="1"/>
          <a:r>
            <a:rPr lang="en-US" sz="2400" dirty="0"/>
            <a:t>Sprint 2</a:t>
          </a:r>
          <a:endParaRPr lang="en-IL" sz="2400" dirty="0"/>
        </a:p>
      </dgm:t>
    </dgm:pt>
    <dgm:pt modelId="{6C3BF196-771B-4EF2-9448-4DD6FCFA8CC6}" type="parTrans" cxnId="{E56D3FED-501B-43F2-8C15-BC857B1CFB56}">
      <dgm:prSet/>
      <dgm:spPr/>
      <dgm:t>
        <a:bodyPr/>
        <a:lstStyle/>
        <a:p>
          <a:pPr algn="r" rtl="1"/>
          <a:endParaRPr lang="en-IL" sz="3200"/>
        </a:p>
      </dgm:t>
    </dgm:pt>
    <dgm:pt modelId="{3AEFA5EA-C4D6-4DD0-AFD8-E21648B2AEF7}" type="sibTrans" cxnId="{E56D3FED-501B-43F2-8C15-BC857B1CFB56}">
      <dgm:prSet custT="1"/>
      <dgm:spPr/>
      <dgm:t>
        <a:bodyPr/>
        <a:lstStyle/>
        <a:p>
          <a:pPr algn="r" rtl="1"/>
          <a:endParaRPr lang="en-IL" sz="1800"/>
        </a:p>
      </dgm:t>
    </dgm:pt>
    <dgm:pt modelId="{0DB9D690-9019-4EB9-BC32-8EB91F4712CD}">
      <dgm:prSet phldrT="[טקסט]" custT="1"/>
      <dgm:spPr/>
      <dgm:t>
        <a:bodyPr/>
        <a:lstStyle/>
        <a:p>
          <a:pPr algn="r" rtl="1"/>
          <a:r>
            <a:rPr lang="he-IL" sz="2400" dirty="0"/>
            <a:t>+ שימוש ב- </a:t>
          </a:r>
          <a:r>
            <a:rPr lang="en-US" sz="2400" dirty="0"/>
            <a:t>git </a:t>
          </a:r>
          <a:endParaRPr lang="en-IL" sz="2400" dirty="0"/>
        </a:p>
      </dgm:t>
    </dgm:pt>
    <dgm:pt modelId="{7269E1BF-6CBC-4721-A56C-55F259C6D292}" type="parTrans" cxnId="{CEF89280-E1A8-4060-89D6-7665ABBE6D48}">
      <dgm:prSet/>
      <dgm:spPr/>
      <dgm:t>
        <a:bodyPr/>
        <a:lstStyle/>
        <a:p>
          <a:pPr algn="r" rtl="1"/>
          <a:endParaRPr lang="en-IL" sz="3200"/>
        </a:p>
      </dgm:t>
    </dgm:pt>
    <dgm:pt modelId="{39A4B12D-C1EF-42D3-ACEC-1D19ACBAC2A8}" type="sibTrans" cxnId="{CEF89280-E1A8-4060-89D6-7665ABBE6D48}">
      <dgm:prSet/>
      <dgm:spPr/>
      <dgm:t>
        <a:bodyPr/>
        <a:lstStyle/>
        <a:p>
          <a:pPr algn="r" rtl="1"/>
          <a:endParaRPr lang="en-IL" sz="3200"/>
        </a:p>
      </dgm:t>
    </dgm:pt>
    <dgm:pt modelId="{F087D136-D627-4722-9CD0-7F76DAF15DAD}">
      <dgm:prSet phldrT="[טקסט]" custT="1"/>
      <dgm:spPr>
        <a:solidFill>
          <a:srgbClr val="19D9FF"/>
        </a:solidFill>
      </dgm:spPr>
      <dgm:t>
        <a:bodyPr/>
        <a:lstStyle/>
        <a:p>
          <a:pPr algn="r" rtl="1"/>
          <a:r>
            <a:rPr lang="en-US" sz="2400" dirty="0"/>
            <a:t>Sprint 3</a:t>
          </a:r>
          <a:endParaRPr lang="en-IL" sz="2400" dirty="0"/>
        </a:p>
      </dgm:t>
    </dgm:pt>
    <dgm:pt modelId="{60B7B97B-304C-4C32-83E0-751F69C7FA40}" type="parTrans" cxnId="{5B730275-F4CD-4D18-BB86-DB1B074F6ED1}">
      <dgm:prSet/>
      <dgm:spPr/>
      <dgm:t>
        <a:bodyPr/>
        <a:lstStyle/>
        <a:p>
          <a:pPr algn="r" rtl="1"/>
          <a:endParaRPr lang="en-IL" sz="3200"/>
        </a:p>
      </dgm:t>
    </dgm:pt>
    <dgm:pt modelId="{9E88B4C7-C33F-414F-AA4F-9F61F1C6A6B1}" type="sibTrans" cxnId="{5B730275-F4CD-4D18-BB86-DB1B074F6ED1}">
      <dgm:prSet/>
      <dgm:spPr/>
      <dgm:t>
        <a:bodyPr/>
        <a:lstStyle/>
        <a:p>
          <a:pPr algn="r" rtl="1"/>
          <a:endParaRPr lang="en-IL" sz="3200"/>
        </a:p>
      </dgm:t>
    </dgm:pt>
    <dgm:pt modelId="{68159ED5-9180-4E70-B6A4-6254130A59EB}">
      <dgm:prSet phldrT="[טקסט]" custT="1"/>
      <dgm:spPr/>
      <dgm:t>
        <a:bodyPr/>
        <a:lstStyle/>
        <a:p>
          <a:pPr algn="r" rtl="1"/>
          <a:r>
            <a:rPr lang="en-US" sz="2400" dirty="0"/>
            <a:t>one note+ </a:t>
          </a:r>
          <a:r>
            <a:rPr lang="he-IL" sz="2400" dirty="0"/>
            <a:t> -כתיבת משימות ומעקב </a:t>
          </a:r>
          <a:endParaRPr lang="en-IL" sz="2400" dirty="0"/>
        </a:p>
      </dgm:t>
    </dgm:pt>
    <dgm:pt modelId="{4B9D5795-9992-4CF6-B77E-0FC8DCD8A71B}" type="parTrans" cxnId="{E8F6E3AD-5E0C-4319-BBFD-82B54A55CE1C}">
      <dgm:prSet/>
      <dgm:spPr/>
      <dgm:t>
        <a:bodyPr/>
        <a:lstStyle/>
        <a:p>
          <a:pPr algn="r" rtl="1"/>
          <a:endParaRPr lang="en-IL" sz="3200"/>
        </a:p>
      </dgm:t>
    </dgm:pt>
    <dgm:pt modelId="{907752EE-00A0-4508-BBDB-98A0D029A6BD}" type="sibTrans" cxnId="{E8F6E3AD-5E0C-4319-BBFD-82B54A55CE1C}">
      <dgm:prSet/>
      <dgm:spPr/>
      <dgm:t>
        <a:bodyPr/>
        <a:lstStyle/>
        <a:p>
          <a:pPr algn="r" rtl="1"/>
          <a:endParaRPr lang="en-IL" sz="3200"/>
        </a:p>
      </dgm:t>
    </dgm:pt>
    <dgm:pt modelId="{0AE124A3-C015-4832-B36A-84FE3FA2463A}">
      <dgm:prSet phldrT="[טקסט]" custT="1"/>
      <dgm:spPr/>
      <dgm:t>
        <a:bodyPr/>
        <a:lstStyle/>
        <a:p>
          <a:pPr algn="r" rtl="1"/>
          <a:r>
            <a:rPr lang="he-IL" sz="2400" dirty="0"/>
            <a:t>+</a:t>
          </a:r>
          <a:r>
            <a:rPr lang="en-US" sz="2400" dirty="0"/>
            <a:t>"</a:t>
          </a:r>
          <a:r>
            <a:rPr lang="en-US" sz="2400" dirty="0" err="1"/>
            <a:t>todo</a:t>
          </a:r>
          <a:r>
            <a:rPr lang="en-US" sz="2400" dirty="0"/>
            <a:t> list“ app</a:t>
          </a:r>
          <a:endParaRPr lang="he-IL" sz="2400" dirty="0"/>
        </a:p>
      </dgm:t>
    </dgm:pt>
    <dgm:pt modelId="{9C0D14C8-073D-4C47-AAA3-F4F07288147C}" type="parTrans" cxnId="{B2D40E2C-631A-4226-B26F-B55A5CDD1116}">
      <dgm:prSet/>
      <dgm:spPr/>
      <dgm:t>
        <a:bodyPr/>
        <a:lstStyle/>
        <a:p>
          <a:endParaRPr lang="en-IL" sz="3200"/>
        </a:p>
      </dgm:t>
    </dgm:pt>
    <dgm:pt modelId="{3F0D508D-B51E-4BBB-8CB2-7DADEB435604}" type="sibTrans" cxnId="{B2D40E2C-631A-4226-B26F-B55A5CDD1116}">
      <dgm:prSet/>
      <dgm:spPr/>
      <dgm:t>
        <a:bodyPr/>
        <a:lstStyle/>
        <a:p>
          <a:endParaRPr lang="en-IL" sz="3200"/>
        </a:p>
      </dgm:t>
    </dgm:pt>
    <dgm:pt modelId="{00DB77D7-CC88-4E6C-88FD-24337DADB7D0}">
      <dgm:prSet phldrT="[טקסט]" custT="1"/>
      <dgm:spPr/>
      <dgm:t>
        <a:bodyPr/>
        <a:lstStyle/>
        <a:p>
          <a:pPr algn="r" rtl="1"/>
          <a:r>
            <a:rPr lang="en-US" sz="2400" dirty="0"/>
            <a:t>+</a:t>
          </a:r>
          <a:r>
            <a:rPr lang="he-IL" sz="2400" dirty="0"/>
            <a:t>ביצוע </a:t>
          </a:r>
          <a:r>
            <a:rPr lang="en-US" sz="2400" dirty="0"/>
            <a:t> merge</a:t>
          </a:r>
          <a:r>
            <a:rPr lang="he-IL" sz="2400" dirty="0"/>
            <a:t>שבועי</a:t>
          </a:r>
        </a:p>
      </dgm:t>
    </dgm:pt>
    <dgm:pt modelId="{078979E5-54BE-401D-8178-1BFA2F31FB6B}" type="parTrans" cxnId="{FD55887C-BF54-4F02-8089-3F64878EDC92}">
      <dgm:prSet/>
      <dgm:spPr/>
      <dgm:t>
        <a:bodyPr/>
        <a:lstStyle/>
        <a:p>
          <a:endParaRPr lang="en-IL" sz="3200"/>
        </a:p>
      </dgm:t>
    </dgm:pt>
    <dgm:pt modelId="{CBB73D08-369E-4936-9CAA-1B7AF072F6C0}" type="sibTrans" cxnId="{FD55887C-BF54-4F02-8089-3F64878EDC92}">
      <dgm:prSet/>
      <dgm:spPr/>
      <dgm:t>
        <a:bodyPr/>
        <a:lstStyle/>
        <a:p>
          <a:endParaRPr lang="en-IL" sz="3200"/>
        </a:p>
      </dgm:t>
    </dgm:pt>
    <dgm:pt modelId="{FA266E21-0289-43D5-85DA-B382CBEAA332}">
      <dgm:prSet phldrT="[טקסט]" custT="1"/>
      <dgm:spPr/>
      <dgm:t>
        <a:bodyPr/>
        <a:lstStyle/>
        <a:p>
          <a:pPr algn="r" rtl="1"/>
          <a:r>
            <a:rPr lang="en-US" sz="2400" dirty="0"/>
            <a:t>+</a:t>
          </a:r>
          <a:r>
            <a:rPr lang="he-IL" sz="2400" dirty="0"/>
            <a:t>מפגש שבועי לחלוקת משימות</a:t>
          </a:r>
        </a:p>
      </dgm:t>
    </dgm:pt>
    <dgm:pt modelId="{3413C3C1-BC60-4111-BBCF-B2275FAC1FA7}" type="parTrans" cxnId="{38885721-ED9B-4690-B359-0DB06E543012}">
      <dgm:prSet/>
      <dgm:spPr/>
      <dgm:t>
        <a:bodyPr/>
        <a:lstStyle/>
        <a:p>
          <a:endParaRPr lang="en-IL" sz="3200"/>
        </a:p>
      </dgm:t>
    </dgm:pt>
    <dgm:pt modelId="{6C564976-5951-4D65-B1B0-B8238F600DD5}" type="sibTrans" cxnId="{38885721-ED9B-4690-B359-0DB06E543012}">
      <dgm:prSet/>
      <dgm:spPr/>
      <dgm:t>
        <a:bodyPr/>
        <a:lstStyle/>
        <a:p>
          <a:endParaRPr lang="en-IL" sz="3200"/>
        </a:p>
      </dgm:t>
    </dgm:pt>
    <dgm:pt modelId="{257AD80A-14DF-4127-930F-E24386FA2B09}">
      <dgm:prSet phldrT="[טקסט]" custT="1"/>
      <dgm:spPr/>
      <dgm:t>
        <a:bodyPr/>
        <a:lstStyle/>
        <a:p>
          <a:pPr algn="r" rtl="1"/>
          <a:r>
            <a:rPr lang="he-IL" sz="2400" dirty="0"/>
            <a:t>+</a:t>
          </a:r>
          <a:r>
            <a:rPr lang="en-US" sz="2400" dirty="0"/>
            <a:t> one drive</a:t>
          </a:r>
          <a:endParaRPr lang="he-IL" sz="2400" dirty="0"/>
        </a:p>
      </dgm:t>
    </dgm:pt>
    <dgm:pt modelId="{A616B3CF-D8F1-4FDF-A6DD-1B054D6FAF7F}" type="parTrans" cxnId="{A7A7AB7A-1EF9-41C1-9D07-74B91C4861E7}">
      <dgm:prSet/>
      <dgm:spPr/>
      <dgm:t>
        <a:bodyPr/>
        <a:lstStyle/>
        <a:p>
          <a:endParaRPr lang="en-IL"/>
        </a:p>
      </dgm:t>
    </dgm:pt>
    <dgm:pt modelId="{09493A43-7FFA-4B1B-BBDE-BF23539A2D61}" type="sibTrans" cxnId="{A7A7AB7A-1EF9-41C1-9D07-74B91C4861E7}">
      <dgm:prSet/>
      <dgm:spPr/>
      <dgm:t>
        <a:bodyPr/>
        <a:lstStyle/>
        <a:p>
          <a:endParaRPr lang="en-IL"/>
        </a:p>
      </dgm:t>
    </dgm:pt>
    <dgm:pt modelId="{873232F9-1633-4A69-8351-374F600B3086}">
      <dgm:prSet phldrT="[טקסט]" custT="1"/>
      <dgm:spPr/>
      <dgm:t>
        <a:bodyPr/>
        <a:lstStyle/>
        <a:p>
          <a:pPr algn="r" rtl="1"/>
          <a:r>
            <a:rPr lang="en-US" sz="2400" dirty="0"/>
            <a:t>Kanban board-</a:t>
          </a:r>
          <a:endParaRPr lang="he-IL" sz="2400" dirty="0"/>
        </a:p>
      </dgm:t>
    </dgm:pt>
    <dgm:pt modelId="{6EEEE2E5-C207-479F-9ECE-6236C937A8DA}" type="parTrans" cxnId="{32710753-8137-41EC-A345-BF8C0820E9E3}">
      <dgm:prSet/>
      <dgm:spPr/>
      <dgm:t>
        <a:bodyPr/>
        <a:lstStyle/>
        <a:p>
          <a:endParaRPr lang="en-IL"/>
        </a:p>
      </dgm:t>
    </dgm:pt>
    <dgm:pt modelId="{DD954970-FB05-4642-8C57-D674D2E67A0C}" type="sibTrans" cxnId="{32710753-8137-41EC-A345-BF8C0820E9E3}">
      <dgm:prSet/>
      <dgm:spPr/>
      <dgm:t>
        <a:bodyPr/>
        <a:lstStyle/>
        <a:p>
          <a:endParaRPr lang="en-IL"/>
        </a:p>
      </dgm:t>
    </dgm:pt>
    <dgm:pt modelId="{41B608C2-5D26-4326-89AB-4C0587061D5F}">
      <dgm:prSet phldrT="[טקסט]" custT="1"/>
      <dgm:spPr/>
      <dgm:t>
        <a:bodyPr/>
        <a:lstStyle/>
        <a:p>
          <a:pPr algn="r" rtl="1"/>
          <a:r>
            <a:rPr lang="en-US" sz="2400" dirty="0"/>
            <a:t>-</a:t>
          </a:r>
          <a:r>
            <a:rPr lang="he-IL" sz="2400" dirty="0"/>
            <a:t> </a:t>
          </a:r>
          <a:r>
            <a:rPr lang="en-US" sz="2400" dirty="0"/>
            <a:t>One drive</a:t>
          </a:r>
          <a:endParaRPr lang="he-IL" sz="2400" dirty="0"/>
        </a:p>
      </dgm:t>
    </dgm:pt>
    <dgm:pt modelId="{D4EF6BA6-5151-467E-869C-8B57342C40C9}" type="parTrans" cxnId="{CA05DA63-4EF7-4768-8E92-5FC8961BFD71}">
      <dgm:prSet/>
      <dgm:spPr/>
      <dgm:t>
        <a:bodyPr/>
        <a:lstStyle/>
        <a:p>
          <a:endParaRPr lang="en-IL"/>
        </a:p>
      </dgm:t>
    </dgm:pt>
    <dgm:pt modelId="{E955C4E1-9D46-4D7A-83CE-E7C6261077F7}" type="sibTrans" cxnId="{CA05DA63-4EF7-4768-8E92-5FC8961BFD71}">
      <dgm:prSet/>
      <dgm:spPr/>
      <dgm:t>
        <a:bodyPr/>
        <a:lstStyle/>
        <a:p>
          <a:endParaRPr lang="en-IL"/>
        </a:p>
      </dgm:t>
    </dgm:pt>
    <dgm:pt modelId="{9A91218F-1F8A-4DEB-A6C5-1D2DFA0CE027}" type="pres">
      <dgm:prSet presAssocID="{35246AE4-E156-444F-9606-88F29BD3B6F5}" presName="Name0" presStyleCnt="0">
        <dgm:presLayoutVars>
          <dgm:chMax val="5"/>
          <dgm:chPref val="5"/>
          <dgm:dir val="rev"/>
          <dgm:animLvl val="lvl"/>
        </dgm:presLayoutVars>
      </dgm:prSet>
      <dgm:spPr/>
    </dgm:pt>
    <dgm:pt modelId="{871E1C5B-8105-4FA4-A11A-AC99CA180EC4}" type="pres">
      <dgm:prSet presAssocID="{5F15C8EB-16AA-4541-A177-B76EE0CE271A}" presName="parentText1" presStyleLbl="node1" presStyleIdx="0" presStyleCnt="3">
        <dgm:presLayoutVars>
          <dgm:chMax/>
          <dgm:chPref val="3"/>
          <dgm:bulletEnabled val="1"/>
        </dgm:presLayoutVars>
      </dgm:prSet>
      <dgm:spPr/>
    </dgm:pt>
    <dgm:pt modelId="{84775D07-AEF0-4B23-8FE6-067F7A558375}" type="pres">
      <dgm:prSet presAssocID="{5F15C8EB-16AA-4541-A177-B76EE0CE271A}" presName="childText1" presStyleLbl="solidAlignAcc1" presStyleIdx="0" presStyleCnt="3">
        <dgm:presLayoutVars>
          <dgm:chMax val="0"/>
          <dgm:chPref val="0"/>
          <dgm:bulletEnabled val="1"/>
        </dgm:presLayoutVars>
      </dgm:prSet>
      <dgm:spPr/>
    </dgm:pt>
    <dgm:pt modelId="{7D7C307D-667F-4831-AD54-4C36485C1CD1}" type="pres">
      <dgm:prSet presAssocID="{4BB055EB-C177-4E60-9E37-5E54E3A43686}" presName="parentText2" presStyleLbl="node1" presStyleIdx="1" presStyleCnt="3">
        <dgm:presLayoutVars>
          <dgm:chMax/>
          <dgm:chPref val="3"/>
          <dgm:bulletEnabled val="1"/>
        </dgm:presLayoutVars>
      </dgm:prSet>
      <dgm:spPr/>
    </dgm:pt>
    <dgm:pt modelId="{BE37893D-8C7F-4C84-A94A-F4924AC548A3}" type="pres">
      <dgm:prSet presAssocID="{4BB055EB-C177-4E60-9E37-5E54E3A43686}" presName="childText2" presStyleLbl="solidAlignAcc1" presStyleIdx="1" presStyleCnt="3">
        <dgm:presLayoutVars>
          <dgm:chMax val="0"/>
          <dgm:chPref val="0"/>
          <dgm:bulletEnabled val="1"/>
        </dgm:presLayoutVars>
      </dgm:prSet>
      <dgm:spPr/>
    </dgm:pt>
    <dgm:pt modelId="{AA18BF39-E07D-45B1-9751-E3548198AC80}" type="pres">
      <dgm:prSet presAssocID="{F087D136-D627-4722-9CD0-7F76DAF15DAD}" presName="parentText3" presStyleLbl="node1" presStyleIdx="2" presStyleCnt="3" custScaleX="124147" custLinFactNeighborX="7768">
        <dgm:presLayoutVars>
          <dgm:chMax/>
          <dgm:chPref val="3"/>
          <dgm:bulletEnabled val="1"/>
        </dgm:presLayoutVars>
      </dgm:prSet>
      <dgm:spPr/>
    </dgm:pt>
    <dgm:pt modelId="{B37EA5B1-780C-4877-AB66-7E8754E4A28D}" type="pres">
      <dgm:prSet presAssocID="{F087D136-D627-4722-9CD0-7F76DAF15DAD}" presName="childText3" presStyleLbl="solidAlignAcc1" presStyleIdx="2" presStyleCnt="3" custScaleX="148976">
        <dgm:presLayoutVars>
          <dgm:chMax val="0"/>
          <dgm:chPref val="0"/>
          <dgm:bulletEnabled val="1"/>
        </dgm:presLayoutVars>
      </dgm:prSet>
      <dgm:spPr/>
    </dgm:pt>
  </dgm:ptLst>
  <dgm:cxnLst>
    <dgm:cxn modelId="{D7B80706-BFBE-4A96-A9A1-A62B2270AB80}" type="presOf" srcId="{873232F9-1633-4A69-8351-374F600B3086}" destId="{B37EA5B1-780C-4877-AB66-7E8754E4A28D}" srcOrd="0" destOrd="3" presId="urn:microsoft.com/office/officeart/2009/3/layout/IncreasingArrowsProcess"/>
    <dgm:cxn modelId="{82FD3D1B-53D4-4475-8FF0-115BB3BAED17}" type="presOf" srcId="{35246AE4-E156-444F-9606-88F29BD3B6F5}" destId="{9A91218F-1F8A-4DEB-A6C5-1D2DFA0CE027}" srcOrd="0" destOrd="0" presId="urn:microsoft.com/office/officeart/2009/3/layout/IncreasingArrowsProcess"/>
    <dgm:cxn modelId="{38885721-ED9B-4690-B359-0DB06E543012}" srcId="{F087D136-D627-4722-9CD0-7F76DAF15DAD}" destId="{FA266E21-0289-43D5-85DA-B382CBEAA332}" srcOrd="2" destOrd="0" parTransId="{3413C3C1-BC60-4111-BBCF-B2275FAC1FA7}" sibTransId="{6C564976-5951-4D65-B1B0-B8238F600DD5}"/>
    <dgm:cxn modelId="{B2D40E2C-631A-4226-B26F-B55A5CDD1116}" srcId="{5F15C8EB-16AA-4541-A177-B76EE0CE271A}" destId="{0AE124A3-C015-4832-B36A-84FE3FA2463A}" srcOrd="1" destOrd="0" parTransId="{9C0D14C8-073D-4C47-AAA3-F4F07288147C}" sibTransId="{3F0D508D-B51E-4BBB-8CB2-7DADEB435604}"/>
    <dgm:cxn modelId="{BA14A132-3564-4FD6-9772-0ED059DD7CDE}" type="presOf" srcId="{5F15C8EB-16AA-4541-A177-B76EE0CE271A}" destId="{871E1C5B-8105-4FA4-A11A-AC99CA180EC4}" srcOrd="0" destOrd="0" presId="urn:microsoft.com/office/officeart/2009/3/layout/IncreasingArrowsProcess"/>
    <dgm:cxn modelId="{CA05DA63-4EF7-4768-8E92-5FC8961BFD71}" srcId="{F087D136-D627-4722-9CD0-7F76DAF15DAD}" destId="{41B608C2-5D26-4326-89AB-4C0587061D5F}" srcOrd="4" destOrd="0" parTransId="{D4EF6BA6-5151-467E-869C-8B57342C40C9}" sibTransId="{E955C4E1-9D46-4D7A-83CE-E7C6261077F7}"/>
    <dgm:cxn modelId="{18BA0866-B4D3-41A6-BA22-C23C2390C220}" type="presOf" srcId="{41B608C2-5D26-4326-89AB-4C0587061D5F}" destId="{B37EA5B1-780C-4877-AB66-7E8754E4A28D}" srcOrd="0" destOrd="4" presId="urn:microsoft.com/office/officeart/2009/3/layout/IncreasingArrowsProcess"/>
    <dgm:cxn modelId="{32710753-8137-41EC-A345-BF8C0820E9E3}" srcId="{F087D136-D627-4722-9CD0-7F76DAF15DAD}" destId="{873232F9-1633-4A69-8351-374F600B3086}" srcOrd="3" destOrd="0" parTransId="{6EEEE2E5-C207-479F-9ECE-6236C937A8DA}" sibTransId="{DD954970-FB05-4642-8C57-D674D2E67A0C}"/>
    <dgm:cxn modelId="{5B730275-F4CD-4D18-BB86-DB1B074F6ED1}" srcId="{35246AE4-E156-444F-9606-88F29BD3B6F5}" destId="{F087D136-D627-4722-9CD0-7F76DAF15DAD}" srcOrd="2" destOrd="0" parTransId="{60B7B97B-304C-4C32-83E0-751F69C7FA40}" sibTransId="{9E88B4C7-C33F-414F-AA4F-9F61F1C6A6B1}"/>
    <dgm:cxn modelId="{B8C31179-F38C-48EF-B328-A6B624431EF7}" type="presOf" srcId="{D0956928-71A6-46E0-A0CE-CAE76F728FF6}" destId="{84775D07-AEF0-4B23-8FE6-067F7A558375}" srcOrd="0" destOrd="0" presId="urn:microsoft.com/office/officeart/2009/3/layout/IncreasingArrowsProcess"/>
    <dgm:cxn modelId="{A7A7AB7A-1EF9-41C1-9D07-74B91C4861E7}" srcId="{5F15C8EB-16AA-4541-A177-B76EE0CE271A}" destId="{257AD80A-14DF-4127-930F-E24386FA2B09}" srcOrd="2" destOrd="0" parTransId="{A616B3CF-D8F1-4FDF-A6DD-1B054D6FAF7F}" sibTransId="{09493A43-7FFA-4B1B-BBDE-BF23539A2D61}"/>
    <dgm:cxn modelId="{FD55887C-BF54-4F02-8089-3F64878EDC92}" srcId="{F087D136-D627-4722-9CD0-7F76DAF15DAD}" destId="{00DB77D7-CC88-4E6C-88FD-24337DADB7D0}" srcOrd="1" destOrd="0" parTransId="{078979E5-54BE-401D-8178-1BFA2F31FB6B}" sibTransId="{CBB73D08-369E-4936-9CAA-1B7AF072F6C0}"/>
    <dgm:cxn modelId="{CEF89280-E1A8-4060-89D6-7665ABBE6D48}" srcId="{4BB055EB-C177-4E60-9E37-5E54E3A43686}" destId="{0DB9D690-9019-4EB9-BC32-8EB91F4712CD}" srcOrd="0" destOrd="0" parTransId="{7269E1BF-6CBC-4721-A56C-55F259C6D292}" sibTransId="{39A4B12D-C1EF-42D3-ACEC-1D19ACBAC2A8}"/>
    <dgm:cxn modelId="{9B211A84-63A5-4F77-925E-C8C5B96A32FD}" type="presOf" srcId="{68159ED5-9180-4E70-B6A4-6254130A59EB}" destId="{B37EA5B1-780C-4877-AB66-7E8754E4A28D}" srcOrd="0" destOrd="0" presId="urn:microsoft.com/office/officeart/2009/3/layout/IncreasingArrowsProcess"/>
    <dgm:cxn modelId="{F888ADA9-BB3A-46FD-B39E-F21E691D256A}" srcId="{5F15C8EB-16AA-4541-A177-B76EE0CE271A}" destId="{D0956928-71A6-46E0-A0CE-CAE76F728FF6}" srcOrd="0" destOrd="0" parTransId="{095F3484-9B9C-464E-8262-618067BBC18A}" sibTransId="{845A2770-FF37-48A0-BCE3-5ECB805A7B0F}"/>
    <dgm:cxn modelId="{E8F6E3AD-5E0C-4319-BBFD-82B54A55CE1C}" srcId="{F087D136-D627-4722-9CD0-7F76DAF15DAD}" destId="{68159ED5-9180-4E70-B6A4-6254130A59EB}" srcOrd="0" destOrd="0" parTransId="{4B9D5795-9992-4CF6-B77E-0FC8DCD8A71B}" sibTransId="{907752EE-00A0-4508-BBDB-98A0D029A6BD}"/>
    <dgm:cxn modelId="{9EB732B5-83B9-42BE-BBCE-81C8CFED51F6}" type="presOf" srcId="{FA266E21-0289-43D5-85DA-B382CBEAA332}" destId="{B37EA5B1-780C-4877-AB66-7E8754E4A28D}" srcOrd="0" destOrd="2" presId="urn:microsoft.com/office/officeart/2009/3/layout/IncreasingArrowsProcess"/>
    <dgm:cxn modelId="{6E98CCC9-440C-424F-A26A-EDE2E62E6A32}" type="presOf" srcId="{00DB77D7-CC88-4E6C-88FD-24337DADB7D0}" destId="{B37EA5B1-780C-4877-AB66-7E8754E4A28D}" srcOrd="0" destOrd="1" presId="urn:microsoft.com/office/officeart/2009/3/layout/IncreasingArrowsProcess"/>
    <dgm:cxn modelId="{ED12CDCA-778B-47BB-A809-464C9AD19144}" type="presOf" srcId="{0DB9D690-9019-4EB9-BC32-8EB91F4712CD}" destId="{BE37893D-8C7F-4C84-A94A-F4924AC548A3}" srcOrd="0" destOrd="0" presId="urn:microsoft.com/office/officeart/2009/3/layout/IncreasingArrowsProcess"/>
    <dgm:cxn modelId="{1F6C15D0-0ECB-479E-9313-908901E14AC0}" type="presOf" srcId="{257AD80A-14DF-4127-930F-E24386FA2B09}" destId="{84775D07-AEF0-4B23-8FE6-067F7A558375}" srcOrd="0" destOrd="2" presId="urn:microsoft.com/office/officeart/2009/3/layout/IncreasingArrowsProcess"/>
    <dgm:cxn modelId="{20CA0AD9-DEEE-460F-8A6D-9C724083FFAF}" type="presOf" srcId="{4BB055EB-C177-4E60-9E37-5E54E3A43686}" destId="{7D7C307D-667F-4831-AD54-4C36485C1CD1}" srcOrd="0" destOrd="0" presId="urn:microsoft.com/office/officeart/2009/3/layout/IncreasingArrowsProcess"/>
    <dgm:cxn modelId="{2EC917EC-1E59-4A72-9401-BAA8D3B4F2F9}" srcId="{35246AE4-E156-444F-9606-88F29BD3B6F5}" destId="{5F15C8EB-16AA-4541-A177-B76EE0CE271A}" srcOrd="0" destOrd="0" parTransId="{5BE40342-4977-4026-9390-C6CE76671B28}" sibTransId="{F50E3C97-A64D-41F9-A012-2F9F38DE42A3}"/>
    <dgm:cxn modelId="{E56D3FED-501B-43F2-8C15-BC857B1CFB56}" srcId="{35246AE4-E156-444F-9606-88F29BD3B6F5}" destId="{4BB055EB-C177-4E60-9E37-5E54E3A43686}" srcOrd="1" destOrd="0" parTransId="{6C3BF196-771B-4EF2-9448-4DD6FCFA8CC6}" sibTransId="{3AEFA5EA-C4D6-4DD0-AFD8-E21648B2AEF7}"/>
    <dgm:cxn modelId="{C90F91ED-4187-481F-B7F4-8DE0555AEE1F}" type="presOf" srcId="{0AE124A3-C015-4832-B36A-84FE3FA2463A}" destId="{84775D07-AEF0-4B23-8FE6-067F7A558375}" srcOrd="0" destOrd="1" presId="urn:microsoft.com/office/officeart/2009/3/layout/IncreasingArrowsProcess"/>
    <dgm:cxn modelId="{7C9F6FEF-8770-434D-82CA-BA000C61726E}" type="presOf" srcId="{F087D136-D627-4722-9CD0-7F76DAF15DAD}" destId="{AA18BF39-E07D-45B1-9751-E3548198AC80}" srcOrd="0" destOrd="0" presId="urn:microsoft.com/office/officeart/2009/3/layout/IncreasingArrowsProcess"/>
    <dgm:cxn modelId="{D200FFE1-4DB1-4333-AF27-0D7D12796292}" type="presParOf" srcId="{9A91218F-1F8A-4DEB-A6C5-1D2DFA0CE027}" destId="{871E1C5B-8105-4FA4-A11A-AC99CA180EC4}" srcOrd="0" destOrd="0" presId="urn:microsoft.com/office/officeart/2009/3/layout/IncreasingArrowsProcess"/>
    <dgm:cxn modelId="{E66D4B6D-59A9-4029-8F4E-F2ADA960DCDB}" type="presParOf" srcId="{9A91218F-1F8A-4DEB-A6C5-1D2DFA0CE027}" destId="{84775D07-AEF0-4B23-8FE6-067F7A558375}" srcOrd="1" destOrd="0" presId="urn:microsoft.com/office/officeart/2009/3/layout/IncreasingArrowsProcess"/>
    <dgm:cxn modelId="{B7EE4502-F9AB-41CF-9AA5-A55DF2FE4FDF}" type="presParOf" srcId="{9A91218F-1F8A-4DEB-A6C5-1D2DFA0CE027}" destId="{7D7C307D-667F-4831-AD54-4C36485C1CD1}" srcOrd="2" destOrd="0" presId="urn:microsoft.com/office/officeart/2009/3/layout/IncreasingArrowsProcess"/>
    <dgm:cxn modelId="{27FDC7B3-9608-45E3-BAC3-DD9012751784}" type="presParOf" srcId="{9A91218F-1F8A-4DEB-A6C5-1D2DFA0CE027}" destId="{BE37893D-8C7F-4C84-A94A-F4924AC548A3}" srcOrd="3" destOrd="0" presId="urn:microsoft.com/office/officeart/2009/3/layout/IncreasingArrowsProcess"/>
    <dgm:cxn modelId="{09CBFEA0-417A-457A-BBC1-40203E8DCC03}" type="presParOf" srcId="{9A91218F-1F8A-4DEB-A6C5-1D2DFA0CE027}" destId="{AA18BF39-E07D-45B1-9751-E3548198AC80}" srcOrd="4" destOrd="0" presId="urn:microsoft.com/office/officeart/2009/3/layout/IncreasingArrowsProcess"/>
    <dgm:cxn modelId="{D13AB2A5-B099-433D-BE24-AF5515145AB7}" type="presParOf" srcId="{9A91218F-1F8A-4DEB-A6C5-1D2DFA0CE027}" destId="{B37EA5B1-780C-4877-AB66-7E8754E4A28D}"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386A38-BABF-4F87-8B80-375ED2CF0F6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L"/>
        </a:p>
      </dgm:t>
    </dgm:pt>
    <dgm:pt modelId="{F7EA6016-6AFF-4B4D-89BB-751BAE54946D}">
      <dgm:prSet phldrT="[טקסט]"/>
      <dgm:spPr/>
      <dgm:t>
        <a:bodyPr/>
        <a:lstStyle/>
        <a:p>
          <a:r>
            <a:rPr lang="he-IL" dirty="0"/>
            <a:t>חופש החלטת חבר הצוות בביצוע משימותיו</a:t>
          </a:r>
          <a:endParaRPr lang="en-IL" dirty="0"/>
        </a:p>
      </dgm:t>
    </dgm:pt>
    <dgm:pt modelId="{AA08E561-605F-4EE5-8595-AFCC65CAD98A}" type="parTrans" cxnId="{0162558E-BEC0-408F-9123-164B268B7972}">
      <dgm:prSet/>
      <dgm:spPr/>
      <dgm:t>
        <a:bodyPr/>
        <a:lstStyle/>
        <a:p>
          <a:endParaRPr lang="en-IL"/>
        </a:p>
      </dgm:t>
    </dgm:pt>
    <dgm:pt modelId="{397B9E0A-0B43-415D-A535-D85D683CD8B9}" type="sibTrans" cxnId="{0162558E-BEC0-408F-9123-164B268B7972}">
      <dgm:prSet/>
      <dgm:spPr/>
      <dgm:t>
        <a:bodyPr/>
        <a:lstStyle/>
        <a:p>
          <a:endParaRPr lang="en-IL"/>
        </a:p>
      </dgm:t>
    </dgm:pt>
    <dgm:pt modelId="{58F3C821-3127-46BD-918B-F796BD162B7B}">
      <dgm:prSet phldrT="[טקסט]"/>
      <dgm:spPr/>
      <dgm:t>
        <a:bodyPr/>
        <a:lstStyle/>
        <a:p>
          <a:r>
            <a:rPr lang="he-IL" dirty="0"/>
            <a:t>מתן מקום לרעיונות חדשים בין חברי הצוות</a:t>
          </a:r>
          <a:endParaRPr lang="en-IL" dirty="0"/>
        </a:p>
      </dgm:t>
    </dgm:pt>
    <dgm:pt modelId="{182E627D-0313-4546-9029-0D816ADA0859}" type="parTrans" cxnId="{04B6DBB4-0897-4CC8-B055-06C50DCE0FF4}">
      <dgm:prSet/>
      <dgm:spPr/>
      <dgm:t>
        <a:bodyPr/>
        <a:lstStyle/>
        <a:p>
          <a:endParaRPr lang="en-IL"/>
        </a:p>
      </dgm:t>
    </dgm:pt>
    <dgm:pt modelId="{34BA1C0C-8276-4FD2-B1F7-4F0E572F88B8}" type="sibTrans" cxnId="{04B6DBB4-0897-4CC8-B055-06C50DCE0FF4}">
      <dgm:prSet/>
      <dgm:spPr/>
      <dgm:t>
        <a:bodyPr/>
        <a:lstStyle/>
        <a:p>
          <a:endParaRPr lang="en-IL"/>
        </a:p>
      </dgm:t>
    </dgm:pt>
    <dgm:pt modelId="{77496888-0239-4F3A-8679-6D0BB6C14BED}">
      <dgm:prSet phldrT="[טקסט]"/>
      <dgm:spPr/>
      <dgm:t>
        <a:bodyPr/>
        <a:lstStyle/>
        <a:p>
          <a:r>
            <a:rPr lang="he-IL" dirty="0"/>
            <a:t>קבלת החלטות בפורום קבוצתי</a:t>
          </a:r>
          <a:endParaRPr lang="en-IL" dirty="0"/>
        </a:p>
      </dgm:t>
    </dgm:pt>
    <dgm:pt modelId="{FBF94C31-D210-4955-9DF4-958F4C424A3F}" type="parTrans" cxnId="{4BA16177-8C6B-49B5-B48C-D023B6F62E62}">
      <dgm:prSet/>
      <dgm:spPr/>
      <dgm:t>
        <a:bodyPr/>
        <a:lstStyle/>
        <a:p>
          <a:endParaRPr lang="en-IL"/>
        </a:p>
      </dgm:t>
    </dgm:pt>
    <dgm:pt modelId="{36C1A9EF-F5C0-49D4-B8AC-765EF8BB0A0F}" type="sibTrans" cxnId="{4BA16177-8C6B-49B5-B48C-D023B6F62E62}">
      <dgm:prSet/>
      <dgm:spPr/>
      <dgm:t>
        <a:bodyPr/>
        <a:lstStyle/>
        <a:p>
          <a:endParaRPr lang="en-IL"/>
        </a:p>
      </dgm:t>
    </dgm:pt>
    <dgm:pt modelId="{07827BE5-B4BE-41C6-B95F-FEF44A86A8D1}">
      <dgm:prSet phldrT="[טקסט]"/>
      <dgm:spPr/>
      <dgm:t>
        <a:bodyPr/>
        <a:lstStyle/>
        <a:p>
          <a:r>
            <a:rPr lang="he-IL" dirty="0"/>
            <a:t>פתירת קונפליקטים- הרוב קובע</a:t>
          </a:r>
          <a:endParaRPr lang="en-IL" dirty="0"/>
        </a:p>
      </dgm:t>
    </dgm:pt>
    <dgm:pt modelId="{B07F54A6-144A-492A-BD35-C150039DD9F4}" type="parTrans" cxnId="{0D681684-CECA-4AEB-ABE4-71FB569DD0C4}">
      <dgm:prSet/>
      <dgm:spPr/>
      <dgm:t>
        <a:bodyPr/>
        <a:lstStyle/>
        <a:p>
          <a:endParaRPr lang="en-IL"/>
        </a:p>
      </dgm:t>
    </dgm:pt>
    <dgm:pt modelId="{1A7E0A34-361B-483C-B641-7C03348928C1}" type="sibTrans" cxnId="{0D681684-CECA-4AEB-ABE4-71FB569DD0C4}">
      <dgm:prSet/>
      <dgm:spPr/>
      <dgm:t>
        <a:bodyPr/>
        <a:lstStyle/>
        <a:p>
          <a:endParaRPr lang="en-IL"/>
        </a:p>
      </dgm:t>
    </dgm:pt>
    <dgm:pt modelId="{75B0CBFC-434B-45B2-B89A-C494F5406F1E}" type="pres">
      <dgm:prSet presAssocID="{CB386A38-BABF-4F87-8B80-375ED2CF0F64}" presName="diagram" presStyleCnt="0">
        <dgm:presLayoutVars>
          <dgm:dir/>
          <dgm:resizeHandles val="exact"/>
        </dgm:presLayoutVars>
      </dgm:prSet>
      <dgm:spPr/>
    </dgm:pt>
    <dgm:pt modelId="{9354FC51-646B-4DDA-B54D-CE3538319572}" type="pres">
      <dgm:prSet presAssocID="{F7EA6016-6AFF-4B4D-89BB-751BAE54946D}" presName="node" presStyleLbl="node1" presStyleIdx="0" presStyleCnt="4">
        <dgm:presLayoutVars>
          <dgm:bulletEnabled val="1"/>
        </dgm:presLayoutVars>
      </dgm:prSet>
      <dgm:spPr/>
    </dgm:pt>
    <dgm:pt modelId="{55E1E80B-E873-423C-9981-85D77D4F4117}" type="pres">
      <dgm:prSet presAssocID="{397B9E0A-0B43-415D-A535-D85D683CD8B9}" presName="sibTrans" presStyleCnt="0"/>
      <dgm:spPr/>
    </dgm:pt>
    <dgm:pt modelId="{6C6D2E82-1710-494C-A9D2-04D89CECCB61}" type="pres">
      <dgm:prSet presAssocID="{07827BE5-B4BE-41C6-B95F-FEF44A86A8D1}" presName="node" presStyleLbl="node1" presStyleIdx="1" presStyleCnt="4">
        <dgm:presLayoutVars>
          <dgm:bulletEnabled val="1"/>
        </dgm:presLayoutVars>
      </dgm:prSet>
      <dgm:spPr/>
    </dgm:pt>
    <dgm:pt modelId="{C1DBA56C-F517-4063-9EDA-AC7CC285CC6C}" type="pres">
      <dgm:prSet presAssocID="{1A7E0A34-361B-483C-B641-7C03348928C1}" presName="sibTrans" presStyleCnt="0"/>
      <dgm:spPr/>
    </dgm:pt>
    <dgm:pt modelId="{C00872C3-A72A-4253-B111-D4EFC62CE6ED}" type="pres">
      <dgm:prSet presAssocID="{58F3C821-3127-46BD-918B-F796BD162B7B}" presName="node" presStyleLbl="node1" presStyleIdx="2" presStyleCnt="4">
        <dgm:presLayoutVars>
          <dgm:bulletEnabled val="1"/>
        </dgm:presLayoutVars>
      </dgm:prSet>
      <dgm:spPr/>
    </dgm:pt>
    <dgm:pt modelId="{000F5EDD-767C-4D1C-98E3-3A1ACC5A4ABE}" type="pres">
      <dgm:prSet presAssocID="{34BA1C0C-8276-4FD2-B1F7-4F0E572F88B8}" presName="sibTrans" presStyleCnt="0"/>
      <dgm:spPr/>
    </dgm:pt>
    <dgm:pt modelId="{6D7C713F-110B-4307-9589-6F8968735667}" type="pres">
      <dgm:prSet presAssocID="{77496888-0239-4F3A-8679-6D0BB6C14BED}" presName="node" presStyleLbl="node1" presStyleIdx="3" presStyleCnt="4">
        <dgm:presLayoutVars>
          <dgm:bulletEnabled val="1"/>
        </dgm:presLayoutVars>
      </dgm:prSet>
      <dgm:spPr/>
    </dgm:pt>
  </dgm:ptLst>
  <dgm:cxnLst>
    <dgm:cxn modelId="{53FB3A03-F412-4DF8-9375-8C17C4FF1014}" type="presOf" srcId="{CB386A38-BABF-4F87-8B80-375ED2CF0F64}" destId="{75B0CBFC-434B-45B2-B89A-C494F5406F1E}" srcOrd="0" destOrd="0" presId="urn:microsoft.com/office/officeart/2005/8/layout/default"/>
    <dgm:cxn modelId="{879A0371-3C44-48B9-B4DA-66B9B764E450}" type="presOf" srcId="{58F3C821-3127-46BD-918B-F796BD162B7B}" destId="{C00872C3-A72A-4253-B111-D4EFC62CE6ED}" srcOrd="0" destOrd="0" presId="urn:microsoft.com/office/officeart/2005/8/layout/default"/>
    <dgm:cxn modelId="{4BA16177-8C6B-49B5-B48C-D023B6F62E62}" srcId="{CB386A38-BABF-4F87-8B80-375ED2CF0F64}" destId="{77496888-0239-4F3A-8679-6D0BB6C14BED}" srcOrd="3" destOrd="0" parTransId="{FBF94C31-D210-4955-9DF4-958F4C424A3F}" sibTransId="{36C1A9EF-F5C0-49D4-B8AC-765EF8BB0A0F}"/>
    <dgm:cxn modelId="{5253677B-AD7C-4E24-B9D3-9EC1D26A4F71}" type="presOf" srcId="{77496888-0239-4F3A-8679-6D0BB6C14BED}" destId="{6D7C713F-110B-4307-9589-6F8968735667}" srcOrd="0" destOrd="0" presId="urn:microsoft.com/office/officeart/2005/8/layout/default"/>
    <dgm:cxn modelId="{0D681684-CECA-4AEB-ABE4-71FB569DD0C4}" srcId="{CB386A38-BABF-4F87-8B80-375ED2CF0F64}" destId="{07827BE5-B4BE-41C6-B95F-FEF44A86A8D1}" srcOrd="1" destOrd="0" parTransId="{B07F54A6-144A-492A-BD35-C150039DD9F4}" sibTransId="{1A7E0A34-361B-483C-B641-7C03348928C1}"/>
    <dgm:cxn modelId="{3CCE288D-0D7F-4A8B-AA57-9934FFDA3D88}" type="presOf" srcId="{F7EA6016-6AFF-4B4D-89BB-751BAE54946D}" destId="{9354FC51-646B-4DDA-B54D-CE3538319572}" srcOrd="0" destOrd="0" presId="urn:microsoft.com/office/officeart/2005/8/layout/default"/>
    <dgm:cxn modelId="{0162558E-BEC0-408F-9123-164B268B7972}" srcId="{CB386A38-BABF-4F87-8B80-375ED2CF0F64}" destId="{F7EA6016-6AFF-4B4D-89BB-751BAE54946D}" srcOrd="0" destOrd="0" parTransId="{AA08E561-605F-4EE5-8595-AFCC65CAD98A}" sibTransId="{397B9E0A-0B43-415D-A535-D85D683CD8B9}"/>
    <dgm:cxn modelId="{0EDB69AC-5108-48C3-AB23-ECFF5BE87321}" type="presOf" srcId="{07827BE5-B4BE-41C6-B95F-FEF44A86A8D1}" destId="{6C6D2E82-1710-494C-A9D2-04D89CECCB61}" srcOrd="0" destOrd="0" presId="urn:microsoft.com/office/officeart/2005/8/layout/default"/>
    <dgm:cxn modelId="{04B6DBB4-0897-4CC8-B055-06C50DCE0FF4}" srcId="{CB386A38-BABF-4F87-8B80-375ED2CF0F64}" destId="{58F3C821-3127-46BD-918B-F796BD162B7B}" srcOrd="2" destOrd="0" parTransId="{182E627D-0313-4546-9029-0D816ADA0859}" sibTransId="{34BA1C0C-8276-4FD2-B1F7-4F0E572F88B8}"/>
    <dgm:cxn modelId="{2A2E6540-4E2B-492D-8FCF-44D1D429CBE8}" type="presParOf" srcId="{75B0CBFC-434B-45B2-B89A-C494F5406F1E}" destId="{9354FC51-646B-4DDA-B54D-CE3538319572}" srcOrd="0" destOrd="0" presId="urn:microsoft.com/office/officeart/2005/8/layout/default"/>
    <dgm:cxn modelId="{CC26015B-6A79-4AA2-B85A-C2AB23C68CF0}" type="presParOf" srcId="{75B0CBFC-434B-45B2-B89A-C494F5406F1E}" destId="{55E1E80B-E873-423C-9981-85D77D4F4117}" srcOrd="1" destOrd="0" presId="urn:microsoft.com/office/officeart/2005/8/layout/default"/>
    <dgm:cxn modelId="{643AB06A-488F-418A-BB73-1381B7F8E0D3}" type="presParOf" srcId="{75B0CBFC-434B-45B2-B89A-C494F5406F1E}" destId="{6C6D2E82-1710-494C-A9D2-04D89CECCB61}" srcOrd="2" destOrd="0" presId="urn:microsoft.com/office/officeart/2005/8/layout/default"/>
    <dgm:cxn modelId="{F3E28762-C535-4C7F-8081-03A634B7D0C8}" type="presParOf" srcId="{75B0CBFC-434B-45B2-B89A-C494F5406F1E}" destId="{C1DBA56C-F517-4063-9EDA-AC7CC285CC6C}" srcOrd="3" destOrd="0" presId="urn:microsoft.com/office/officeart/2005/8/layout/default"/>
    <dgm:cxn modelId="{81793261-537F-4BB8-BF13-8F891B3E992F}" type="presParOf" srcId="{75B0CBFC-434B-45B2-B89A-C494F5406F1E}" destId="{C00872C3-A72A-4253-B111-D4EFC62CE6ED}" srcOrd="4" destOrd="0" presId="urn:microsoft.com/office/officeart/2005/8/layout/default"/>
    <dgm:cxn modelId="{4C55E852-F788-409B-A0FD-1893F0A92A98}" type="presParOf" srcId="{75B0CBFC-434B-45B2-B89A-C494F5406F1E}" destId="{000F5EDD-767C-4D1C-98E3-3A1ACC5A4ABE}" srcOrd="5" destOrd="0" presId="urn:microsoft.com/office/officeart/2005/8/layout/default"/>
    <dgm:cxn modelId="{25970657-A08E-45E2-B343-3008F571ADCE}" type="presParOf" srcId="{75B0CBFC-434B-45B2-B89A-C494F5406F1E}" destId="{6D7C713F-110B-4307-9589-6F896873566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FFFBBE-5AAA-4FA1-9248-C207A7531370}"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L"/>
        </a:p>
      </dgm:t>
    </dgm:pt>
    <dgm:pt modelId="{25251118-E971-4EFE-984A-2A182FA831F9}">
      <dgm:prSet phldrT="[טקסט]"/>
      <dgm:spPr/>
      <dgm:t>
        <a:bodyPr/>
        <a:lstStyle/>
        <a:p>
          <a:r>
            <a:rPr lang="he-IL" dirty="0"/>
            <a:t>הצלחה</a:t>
          </a:r>
          <a:endParaRPr lang="en-IL" dirty="0"/>
        </a:p>
      </dgm:t>
    </dgm:pt>
    <dgm:pt modelId="{02BFE0EB-40C6-4FA5-A422-A81709D61D10}" type="parTrans" cxnId="{02CA5ED5-ED5F-437A-BCFB-F5F0D5DE6C54}">
      <dgm:prSet/>
      <dgm:spPr/>
      <dgm:t>
        <a:bodyPr/>
        <a:lstStyle/>
        <a:p>
          <a:endParaRPr lang="en-IL"/>
        </a:p>
      </dgm:t>
    </dgm:pt>
    <dgm:pt modelId="{2623639A-365D-4081-9AF0-0FFA54B14D1F}" type="sibTrans" cxnId="{02CA5ED5-ED5F-437A-BCFB-F5F0D5DE6C54}">
      <dgm:prSet/>
      <dgm:spPr/>
      <dgm:t>
        <a:bodyPr/>
        <a:lstStyle/>
        <a:p>
          <a:endParaRPr lang="en-IL"/>
        </a:p>
      </dgm:t>
    </dgm:pt>
    <dgm:pt modelId="{A23C8CDF-3AA6-4460-A457-3A02E53D9055}">
      <dgm:prSet phldrT="[טקסט]"/>
      <dgm:spPr/>
      <dgm:t>
        <a:bodyPr/>
        <a:lstStyle/>
        <a:p>
          <a:r>
            <a:rPr lang="he-IL" dirty="0"/>
            <a:t>כל חבר צוות את עצמו ורעיונותיו לידיי ביטוי</a:t>
          </a:r>
          <a:endParaRPr lang="en-IL" dirty="0"/>
        </a:p>
      </dgm:t>
    </dgm:pt>
    <dgm:pt modelId="{64546ABB-147C-4B07-93AE-17ED7D55B1B8}" type="parTrans" cxnId="{532D81E2-5B53-4635-8120-9EC8CFD0B067}">
      <dgm:prSet/>
      <dgm:spPr/>
      <dgm:t>
        <a:bodyPr/>
        <a:lstStyle/>
        <a:p>
          <a:endParaRPr lang="en-IL"/>
        </a:p>
      </dgm:t>
    </dgm:pt>
    <dgm:pt modelId="{C30DD214-9445-4638-B2BF-5845DEA2B9A8}" type="sibTrans" cxnId="{532D81E2-5B53-4635-8120-9EC8CFD0B067}">
      <dgm:prSet/>
      <dgm:spPr/>
      <dgm:t>
        <a:bodyPr/>
        <a:lstStyle/>
        <a:p>
          <a:endParaRPr lang="en-IL"/>
        </a:p>
      </dgm:t>
    </dgm:pt>
    <dgm:pt modelId="{24CECA3A-793C-445D-AB65-63AEACB07D7D}">
      <dgm:prSet phldrT="[טקסט]"/>
      <dgm:spPr/>
      <dgm:t>
        <a:bodyPr/>
        <a:lstStyle/>
        <a:p>
          <a:r>
            <a:rPr lang="he-IL" dirty="0"/>
            <a:t>קבלת החלטות נעשה בצורה בוגרת </a:t>
          </a:r>
        </a:p>
      </dgm:t>
    </dgm:pt>
    <dgm:pt modelId="{4284F321-69B1-4071-9EE6-0A224E2FC638}" type="parTrans" cxnId="{93FDF97E-9ED4-45FA-9E6C-3378C8B336AC}">
      <dgm:prSet/>
      <dgm:spPr/>
      <dgm:t>
        <a:bodyPr/>
        <a:lstStyle/>
        <a:p>
          <a:endParaRPr lang="en-IL"/>
        </a:p>
      </dgm:t>
    </dgm:pt>
    <dgm:pt modelId="{F5279A8E-B118-4931-9C6F-AEDCE2503999}" type="sibTrans" cxnId="{93FDF97E-9ED4-45FA-9E6C-3378C8B336AC}">
      <dgm:prSet/>
      <dgm:spPr/>
      <dgm:t>
        <a:bodyPr/>
        <a:lstStyle/>
        <a:p>
          <a:endParaRPr lang="en-IL"/>
        </a:p>
      </dgm:t>
    </dgm:pt>
    <dgm:pt modelId="{424E0D67-C36B-412C-97CA-D06F2F2D8841}">
      <dgm:prSet phldrT="[טקסט]"/>
      <dgm:spPr/>
      <dgm:t>
        <a:bodyPr/>
        <a:lstStyle/>
        <a:p>
          <a:r>
            <a:rPr lang="he-IL" dirty="0"/>
            <a:t>שיתוף בהתלבטויות ומתן מקום לשיח משותף</a:t>
          </a:r>
        </a:p>
      </dgm:t>
    </dgm:pt>
    <dgm:pt modelId="{F0FF06F6-273B-4F22-9182-D11ADC727EB9}" type="parTrans" cxnId="{E75D9FAB-308F-410B-9C99-51AAFFD440EC}">
      <dgm:prSet/>
      <dgm:spPr/>
      <dgm:t>
        <a:bodyPr/>
        <a:lstStyle/>
        <a:p>
          <a:endParaRPr lang="en-IL"/>
        </a:p>
      </dgm:t>
    </dgm:pt>
    <dgm:pt modelId="{92992035-45AD-4646-AFFA-93B2EC78AD07}" type="sibTrans" cxnId="{E75D9FAB-308F-410B-9C99-51AAFFD440EC}">
      <dgm:prSet/>
      <dgm:spPr/>
      <dgm:t>
        <a:bodyPr/>
        <a:lstStyle/>
        <a:p>
          <a:endParaRPr lang="en-IL"/>
        </a:p>
      </dgm:t>
    </dgm:pt>
    <dgm:pt modelId="{F85BBEDA-DE94-4CE4-8E69-8063D318FAE4}" type="pres">
      <dgm:prSet presAssocID="{E5FFFBBE-5AAA-4FA1-9248-C207A7531370}" presName="diagram" presStyleCnt="0">
        <dgm:presLayoutVars>
          <dgm:chPref val="1"/>
          <dgm:dir val="rev"/>
          <dgm:animOne val="branch"/>
          <dgm:animLvl val="lvl"/>
          <dgm:resizeHandles/>
        </dgm:presLayoutVars>
      </dgm:prSet>
      <dgm:spPr/>
    </dgm:pt>
    <dgm:pt modelId="{FFD0C5C9-0168-41DB-9D6F-E03C3EF22E91}" type="pres">
      <dgm:prSet presAssocID="{25251118-E971-4EFE-984A-2A182FA831F9}" presName="root" presStyleCnt="0"/>
      <dgm:spPr/>
    </dgm:pt>
    <dgm:pt modelId="{A7FF5ECF-6923-4918-9157-8D9D63FD765A}" type="pres">
      <dgm:prSet presAssocID="{25251118-E971-4EFE-984A-2A182FA831F9}" presName="rootComposite" presStyleCnt="0"/>
      <dgm:spPr/>
    </dgm:pt>
    <dgm:pt modelId="{EE4A24FF-47FF-4CF1-ABF2-6832FAF96EC0}" type="pres">
      <dgm:prSet presAssocID="{25251118-E971-4EFE-984A-2A182FA831F9}" presName="rootText" presStyleLbl="node1" presStyleIdx="0" presStyleCnt="1"/>
      <dgm:spPr/>
    </dgm:pt>
    <dgm:pt modelId="{8A329CA8-1464-4E34-B2FD-2F0692DAF115}" type="pres">
      <dgm:prSet presAssocID="{25251118-E971-4EFE-984A-2A182FA831F9}" presName="rootConnector" presStyleLbl="node1" presStyleIdx="0" presStyleCnt="1"/>
      <dgm:spPr/>
    </dgm:pt>
    <dgm:pt modelId="{A43E03E3-2ED9-4331-9B8A-2D91407ACB3D}" type="pres">
      <dgm:prSet presAssocID="{25251118-E971-4EFE-984A-2A182FA831F9}" presName="childShape" presStyleCnt="0"/>
      <dgm:spPr/>
    </dgm:pt>
    <dgm:pt modelId="{C6F1F449-091A-49EB-A2C6-1ED5281069F9}" type="pres">
      <dgm:prSet presAssocID="{64546ABB-147C-4B07-93AE-17ED7D55B1B8}" presName="Name13" presStyleLbl="parChTrans1D2" presStyleIdx="0" presStyleCnt="3"/>
      <dgm:spPr/>
    </dgm:pt>
    <dgm:pt modelId="{955CCB1B-58C5-48F4-80B3-0FC2434703C2}" type="pres">
      <dgm:prSet presAssocID="{A23C8CDF-3AA6-4460-A457-3A02E53D9055}" presName="childText" presStyleLbl="bgAcc1" presStyleIdx="0" presStyleCnt="3">
        <dgm:presLayoutVars>
          <dgm:bulletEnabled val="1"/>
        </dgm:presLayoutVars>
      </dgm:prSet>
      <dgm:spPr/>
    </dgm:pt>
    <dgm:pt modelId="{657D5F83-C696-4C62-B488-BC4EF1682779}" type="pres">
      <dgm:prSet presAssocID="{4284F321-69B1-4071-9EE6-0A224E2FC638}" presName="Name13" presStyleLbl="parChTrans1D2" presStyleIdx="1" presStyleCnt="3"/>
      <dgm:spPr/>
    </dgm:pt>
    <dgm:pt modelId="{08BD3A89-8CED-46AC-B350-60F20FD09C38}" type="pres">
      <dgm:prSet presAssocID="{24CECA3A-793C-445D-AB65-63AEACB07D7D}" presName="childText" presStyleLbl="bgAcc1" presStyleIdx="1" presStyleCnt="3">
        <dgm:presLayoutVars>
          <dgm:bulletEnabled val="1"/>
        </dgm:presLayoutVars>
      </dgm:prSet>
      <dgm:spPr/>
    </dgm:pt>
    <dgm:pt modelId="{70AEEBE3-EA29-4253-BEBB-03D605F720C1}" type="pres">
      <dgm:prSet presAssocID="{F0FF06F6-273B-4F22-9182-D11ADC727EB9}" presName="Name13" presStyleLbl="parChTrans1D2" presStyleIdx="2" presStyleCnt="3"/>
      <dgm:spPr/>
    </dgm:pt>
    <dgm:pt modelId="{F46CC9BE-E8AF-47EC-A7F8-7F0B4662DC95}" type="pres">
      <dgm:prSet presAssocID="{424E0D67-C36B-412C-97CA-D06F2F2D8841}" presName="childText" presStyleLbl="bgAcc1" presStyleIdx="2" presStyleCnt="3">
        <dgm:presLayoutVars>
          <dgm:bulletEnabled val="1"/>
        </dgm:presLayoutVars>
      </dgm:prSet>
      <dgm:spPr/>
    </dgm:pt>
  </dgm:ptLst>
  <dgm:cxnLst>
    <dgm:cxn modelId="{5F1FAB04-F015-4CC5-81D3-F097A4190F36}" type="presOf" srcId="{24CECA3A-793C-445D-AB65-63AEACB07D7D}" destId="{08BD3A89-8CED-46AC-B350-60F20FD09C38}" srcOrd="0" destOrd="0" presId="urn:microsoft.com/office/officeart/2005/8/layout/hierarchy3"/>
    <dgm:cxn modelId="{D01B2A08-29E8-45B2-BC0D-8C115FE98CCB}" type="presOf" srcId="{A23C8CDF-3AA6-4460-A457-3A02E53D9055}" destId="{955CCB1B-58C5-48F4-80B3-0FC2434703C2}" srcOrd="0" destOrd="0" presId="urn:microsoft.com/office/officeart/2005/8/layout/hierarchy3"/>
    <dgm:cxn modelId="{BD1DC30B-3AFA-472C-8659-A938BC5D2852}" type="presOf" srcId="{25251118-E971-4EFE-984A-2A182FA831F9}" destId="{EE4A24FF-47FF-4CF1-ABF2-6832FAF96EC0}" srcOrd="0" destOrd="0" presId="urn:microsoft.com/office/officeart/2005/8/layout/hierarchy3"/>
    <dgm:cxn modelId="{D43D2822-8B97-4805-B756-642AA6FC6B5C}" type="presOf" srcId="{F0FF06F6-273B-4F22-9182-D11ADC727EB9}" destId="{70AEEBE3-EA29-4253-BEBB-03D605F720C1}" srcOrd="0" destOrd="0" presId="urn:microsoft.com/office/officeart/2005/8/layout/hierarchy3"/>
    <dgm:cxn modelId="{11005D26-C478-4C2E-8AD6-A1A070D92C44}" type="presOf" srcId="{424E0D67-C36B-412C-97CA-D06F2F2D8841}" destId="{F46CC9BE-E8AF-47EC-A7F8-7F0B4662DC95}" srcOrd="0" destOrd="0" presId="urn:microsoft.com/office/officeart/2005/8/layout/hierarchy3"/>
    <dgm:cxn modelId="{261BCB32-96B4-4CDF-A5CA-3E21A6C4A7AE}" type="presOf" srcId="{64546ABB-147C-4B07-93AE-17ED7D55B1B8}" destId="{C6F1F449-091A-49EB-A2C6-1ED5281069F9}" srcOrd="0" destOrd="0" presId="urn:microsoft.com/office/officeart/2005/8/layout/hierarchy3"/>
    <dgm:cxn modelId="{93FDF97E-9ED4-45FA-9E6C-3378C8B336AC}" srcId="{25251118-E971-4EFE-984A-2A182FA831F9}" destId="{24CECA3A-793C-445D-AB65-63AEACB07D7D}" srcOrd="1" destOrd="0" parTransId="{4284F321-69B1-4071-9EE6-0A224E2FC638}" sibTransId="{F5279A8E-B118-4931-9C6F-AEDCE2503999}"/>
    <dgm:cxn modelId="{46083C84-344D-4FF5-8189-3AD57285AF85}" type="presOf" srcId="{4284F321-69B1-4071-9EE6-0A224E2FC638}" destId="{657D5F83-C696-4C62-B488-BC4EF1682779}" srcOrd="0" destOrd="0" presId="urn:microsoft.com/office/officeart/2005/8/layout/hierarchy3"/>
    <dgm:cxn modelId="{EF5BC887-84AB-4487-8042-B68891E5BEBF}" type="presOf" srcId="{E5FFFBBE-5AAA-4FA1-9248-C207A7531370}" destId="{F85BBEDA-DE94-4CE4-8E69-8063D318FAE4}" srcOrd="0" destOrd="0" presId="urn:microsoft.com/office/officeart/2005/8/layout/hierarchy3"/>
    <dgm:cxn modelId="{E75D9FAB-308F-410B-9C99-51AAFFD440EC}" srcId="{25251118-E971-4EFE-984A-2A182FA831F9}" destId="{424E0D67-C36B-412C-97CA-D06F2F2D8841}" srcOrd="2" destOrd="0" parTransId="{F0FF06F6-273B-4F22-9182-D11ADC727EB9}" sibTransId="{92992035-45AD-4646-AFFA-93B2EC78AD07}"/>
    <dgm:cxn modelId="{02CA5ED5-ED5F-437A-BCFB-F5F0D5DE6C54}" srcId="{E5FFFBBE-5AAA-4FA1-9248-C207A7531370}" destId="{25251118-E971-4EFE-984A-2A182FA831F9}" srcOrd="0" destOrd="0" parTransId="{02BFE0EB-40C6-4FA5-A422-A81709D61D10}" sibTransId="{2623639A-365D-4081-9AF0-0FFA54B14D1F}"/>
    <dgm:cxn modelId="{B28735D6-A59E-4208-AF96-9F22ACED0880}" type="presOf" srcId="{25251118-E971-4EFE-984A-2A182FA831F9}" destId="{8A329CA8-1464-4E34-B2FD-2F0692DAF115}" srcOrd="1" destOrd="0" presId="urn:microsoft.com/office/officeart/2005/8/layout/hierarchy3"/>
    <dgm:cxn modelId="{532D81E2-5B53-4635-8120-9EC8CFD0B067}" srcId="{25251118-E971-4EFE-984A-2A182FA831F9}" destId="{A23C8CDF-3AA6-4460-A457-3A02E53D9055}" srcOrd="0" destOrd="0" parTransId="{64546ABB-147C-4B07-93AE-17ED7D55B1B8}" sibTransId="{C30DD214-9445-4638-B2BF-5845DEA2B9A8}"/>
    <dgm:cxn modelId="{B8457B3A-79E3-435B-A7D6-357FCC420D30}" type="presParOf" srcId="{F85BBEDA-DE94-4CE4-8E69-8063D318FAE4}" destId="{FFD0C5C9-0168-41DB-9D6F-E03C3EF22E91}" srcOrd="0" destOrd="0" presId="urn:microsoft.com/office/officeart/2005/8/layout/hierarchy3"/>
    <dgm:cxn modelId="{21E5F6AE-875C-400F-B1B0-0B3A169DA267}" type="presParOf" srcId="{FFD0C5C9-0168-41DB-9D6F-E03C3EF22E91}" destId="{A7FF5ECF-6923-4918-9157-8D9D63FD765A}" srcOrd="0" destOrd="0" presId="urn:microsoft.com/office/officeart/2005/8/layout/hierarchy3"/>
    <dgm:cxn modelId="{39168681-8FF2-4D88-B4A5-9EDEE2426170}" type="presParOf" srcId="{A7FF5ECF-6923-4918-9157-8D9D63FD765A}" destId="{EE4A24FF-47FF-4CF1-ABF2-6832FAF96EC0}" srcOrd="0" destOrd="0" presId="urn:microsoft.com/office/officeart/2005/8/layout/hierarchy3"/>
    <dgm:cxn modelId="{600D09D0-6042-47C6-8F56-A278D53B7B03}" type="presParOf" srcId="{A7FF5ECF-6923-4918-9157-8D9D63FD765A}" destId="{8A329CA8-1464-4E34-B2FD-2F0692DAF115}" srcOrd="1" destOrd="0" presId="urn:microsoft.com/office/officeart/2005/8/layout/hierarchy3"/>
    <dgm:cxn modelId="{82FB45FB-4BF9-4615-8DA3-8277E04DDB5D}" type="presParOf" srcId="{FFD0C5C9-0168-41DB-9D6F-E03C3EF22E91}" destId="{A43E03E3-2ED9-4331-9B8A-2D91407ACB3D}" srcOrd="1" destOrd="0" presId="urn:microsoft.com/office/officeart/2005/8/layout/hierarchy3"/>
    <dgm:cxn modelId="{7EF81C0B-CAC5-4AB3-A005-BA2FC8B588DF}" type="presParOf" srcId="{A43E03E3-2ED9-4331-9B8A-2D91407ACB3D}" destId="{C6F1F449-091A-49EB-A2C6-1ED5281069F9}" srcOrd="0" destOrd="0" presId="urn:microsoft.com/office/officeart/2005/8/layout/hierarchy3"/>
    <dgm:cxn modelId="{3BC79AB6-9022-4259-8C4D-4AD7AA7D4C3C}" type="presParOf" srcId="{A43E03E3-2ED9-4331-9B8A-2D91407ACB3D}" destId="{955CCB1B-58C5-48F4-80B3-0FC2434703C2}" srcOrd="1" destOrd="0" presId="urn:microsoft.com/office/officeart/2005/8/layout/hierarchy3"/>
    <dgm:cxn modelId="{F4506A11-610A-473C-A38F-F33F1FD29AED}" type="presParOf" srcId="{A43E03E3-2ED9-4331-9B8A-2D91407ACB3D}" destId="{657D5F83-C696-4C62-B488-BC4EF1682779}" srcOrd="2" destOrd="0" presId="urn:microsoft.com/office/officeart/2005/8/layout/hierarchy3"/>
    <dgm:cxn modelId="{C51DEBFF-A20B-4F24-B2F8-59CFCFCC4E6A}" type="presParOf" srcId="{A43E03E3-2ED9-4331-9B8A-2D91407ACB3D}" destId="{08BD3A89-8CED-46AC-B350-60F20FD09C38}" srcOrd="3" destOrd="0" presId="urn:microsoft.com/office/officeart/2005/8/layout/hierarchy3"/>
    <dgm:cxn modelId="{73207A1E-1B32-44EB-9E9A-FF03FCB6E7B2}" type="presParOf" srcId="{A43E03E3-2ED9-4331-9B8A-2D91407ACB3D}" destId="{70AEEBE3-EA29-4253-BEBB-03D605F720C1}" srcOrd="4" destOrd="0" presId="urn:microsoft.com/office/officeart/2005/8/layout/hierarchy3"/>
    <dgm:cxn modelId="{98863C07-7777-44C2-8946-6EF48F9B1E71}" type="presParOf" srcId="{A43E03E3-2ED9-4331-9B8A-2D91407ACB3D}" destId="{F46CC9BE-E8AF-47EC-A7F8-7F0B4662DC95}" srcOrd="5"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FFFBBE-5AAA-4FA1-9248-C207A7531370}" type="doc">
      <dgm:prSet loTypeId="urn:microsoft.com/office/officeart/2005/8/layout/hierarchy3" loCatId="list" qsTypeId="urn:microsoft.com/office/officeart/2005/8/quickstyle/simple1" qsCatId="simple" csTypeId="urn:microsoft.com/office/officeart/2005/8/colors/accent2_2" csCatId="accent2" phldr="1"/>
      <dgm:spPr/>
      <dgm:t>
        <a:bodyPr/>
        <a:lstStyle/>
        <a:p>
          <a:endParaRPr lang="en-IL"/>
        </a:p>
      </dgm:t>
    </dgm:pt>
    <dgm:pt modelId="{A23C8CDF-3AA6-4460-A457-3A02E53D9055}">
      <dgm:prSet phldrT="[טקסט]"/>
      <dgm:spPr/>
      <dgm:t>
        <a:bodyPr/>
        <a:lstStyle/>
        <a:p>
          <a:pPr algn="r" rtl="1"/>
          <a:r>
            <a:rPr lang="he-IL" dirty="0"/>
            <a:t>קבלת החלטות בפורום קבוצתי מלא</a:t>
          </a:r>
          <a:endParaRPr lang="en-IL" dirty="0"/>
        </a:p>
      </dgm:t>
    </dgm:pt>
    <dgm:pt modelId="{64546ABB-147C-4B07-93AE-17ED7D55B1B8}" type="parTrans" cxnId="{532D81E2-5B53-4635-8120-9EC8CFD0B067}">
      <dgm:prSet/>
      <dgm:spPr/>
      <dgm:t>
        <a:bodyPr/>
        <a:lstStyle/>
        <a:p>
          <a:pPr algn="r" rtl="1"/>
          <a:endParaRPr lang="en-IL"/>
        </a:p>
      </dgm:t>
    </dgm:pt>
    <dgm:pt modelId="{C30DD214-9445-4638-B2BF-5845DEA2B9A8}" type="sibTrans" cxnId="{532D81E2-5B53-4635-8120-9EC8CFD0B067}">
      <dgm:prSet/>
      <dgm:spPr/>
      <dgm:t>
        <a:bodyPr/>
        <a:lstStyle/>
        <a:p>
          <a:pPr algn="r" rtl="1"/>
          <a:endParaRPr lang="en-IL"/>
        </a:p>
      </dgm:t>
    </dgm:pt>
    <dgm:pt modelId="{24CECA3A-793C-445D-AB65-63AEACB07D7D}">
      <dgm:prSet phldrT="[טקסט]"/>
      <dgm:spPr/>
      <dgm:t>
        <a:bodyPr/>
        <a:lstStyle/>
        <a:p>
          <a:pPr algn="r" rtl="1"/>
          <a:r>
            <a:rPr lang="he-IL" dirty="0"/>
            <a:t>עמידה ביעד הקבוצתי של פגישות במליאה בימי שלישי</a:t>
          </a:r>
        </a:p>
      </dgm:t>
    </dgm:pt>
    <dgm:pt modelId="{4284F321-69B1-4071-9EE6-0A224E2FC638}" type="parTrans" cxnId="{93FDF97E-9ED4-45FA-9E6C-3378C8B336AC}">
      <dgm:prSet/>
      <dgm:spPr/>
      <dgm:t>
        <a:bodyPr/>
        <a:lstStyle/>
        <a:p>
          <a:pPr algn="r" rtl="1"/>
          <a:endParaRPr lang="en-IL"/>
        </a:p>
      </dgm:t>
    </dgm:pt>
    <dgm:pt modelId="{F5279A8E-B118-4931-9C6F-AEDCE2503999}" type="sibTrans" cxnId="{93FDF97E-9ED4-45FA-9E6C-3378C8B336AC}">
      <dgm:prSet/>
      <dgm:spPr/>
      <dgm:t>
        <a:bodyPr/>
        <a:lstStyle/>
        <a:p>
          <a:pPr algn="r" rtl="1"/>
          <a:endParaRPr lang="en-IL"/>
        </a:p>
      </dgm:t>
    </dgm:pt>
    <dgm:pt modelId="{25251118-E971-4EFE-984A-2A182FA831F9}">
      <dgm:prSet phldrT="[טקסט]"/>
      <dgm:spPr/>
      <dgm:t>
        <a:bodyPr/>
        <a:lstStyle/>
        <a:p>
          <a:pPr algn="r" rtl="1"/>
          <a:r>
            <a:rPr lang="he-IL" dirty="0"/>
            <a:t>אי הצלחה</a:t>
          </a:r>
          <a:endParaRPr lang="en-IL" dirty="0"/>
        </a:p>
      </dgm:t>
    </dgm:pt>
    <dgm:pt modelId="{2623639A-365D-4081-9AF0-0FFA54B14D1F}" type="sibTrans" cxnId="{02CA5ED5-ED5F-437A-BCFB-F5F0D5DE6C54}">
      <dgm:prSet/>
      <dgm:spPr/>
      <dgm:t>
        <a:bodyPr/>
        <a:lstStyle/>
        <a:p>
          <a:pPr algn="r" rtl="1"/>
          <a:endParaRPr lang="en-IL"/>
        </a:p>
      </dgm:t>
    </dgm:pt>
    <dgm:pt modelId="{02BFE0EB-40C6-4FA5-A422-A81709D61D10}" type="parTrans" cxnId="{02CA5ED5-ED5F-437A-BCFB-F5F0D5DE6C54}">
      <dgm:prSet/>
      <dgm:spPr/>
      <dgm:t>
        <a:bodyPr/>
        <a:lstStyle/>
        <a:p>
          <a:pPr algn="r" rtl="1"/>
          <a:endParaRPr lang="en-IL"/>
        </a:p>
      </dgm:t>
    </dgm:pt>
    <dgm:pt modelId="{E90B1865-80F0-4270-AF0F-AF17C4ADB416}">
      <dgm:prSet phldrT="[טקסט]"/>
      <dgm:spPr/>
      <dgm:t>
        <a:bodyPr/>
        <a:lstStyle/>
        <a:p>
          <a:pPr algn="r" rtl="1"/>
          <a:r>
            <a:rPr lang="he-IL" dirty="0"/>
            <a:t>הרוב קובע לא בא לידי ביטוי ברוב הפעמים כי ניהלנו דיון במקום </a:t>
          </a:r>
        </a:p>
      </dgm:t>
    </dgm:pt>
    <dgm:pt modelId="{2DF302F4-6662-4271-BF20-89858D2D1742}" type="parTrans" cxnId="{56B68C2D-08EF-4EF2-AA72-63BAC27F5C2E}">
      <dgm:prSet/>
      <dgm:spPr/>
      <dgm:t>
        <a:bodyPr/>
        <a:lstStyle/>
        <a:p>
          <a:pPr algn="r" rtl="1"/>
          <a:endParaRPr lang="en-IL"/>
        </a:p>
      </dgm:t>
    </dgm:pt>
    <dgm:pt modelId="{B659CEC4-D539-40AD-AAC5-040B9068D735}" type="sibTrans" cxnId="{56B68C2D-08EF-4EF2-AA72-63BAC27F5C2E}">
      <dgm:prSet/>
      <dgm:spPr/>
      <dgm:t>
        <a:bodyPr/>
        <a:lstStyle/>
        <a:p>
          <a:pPr algn="r" rtl="1"/>
          <a:endParaRPr lang="en-IL"/>
        </a:p>
      </dgm:t>
    </dgm:pt>
    <dgm:pt modelId="{F85BBEDA-DE94-4CE4-8E69-8063D318FAE4}" type="pres">
      <dgm:prSet presAssocID="{E5FFFBBE-5AAA-4FA1-9248-C207A7531370}" presName="diagram" presStyleCnt="0">
        <dgm:presLayoutVars>
          <dgm:chPref val="1"/>
          <dgm:dir val="rev"/>
          <dgm:animOne val="branch"/>
          <dgm:animLvl val="lvl"/>
          <dgm:resizeHandles/>
        </dgm:presLayoutVars>
      </dgm:prSet>
      <dgm:spPr/>
    </dgm:pt>
    <dgm:pt modelId="{FFD0C5C9-0168-41DB-9D6F-E03C3EF22E91}" type="pres">
      <dgm:prSet presAssocID="{25251118-E971-4EFE-984A-2A182FA831F9}" presName="root" presStyleCnt="0"/>
      <dgm:spPr/>
    </dgm:pt>
    <dgm:pt modelId="{A7FF5ECF-6923-4918-9157-8D9D63FD765A}" type="pres">
      <dgm:prSet presAssocID="{25251118-E971-4EFE-984A-2A182FA831F9}" presName="rootComposite" presStyleCnt="0"/>
      <dgm:spPr/>
    </dgm:pt>
    <dgm:pt modelId="{EE4A24FF-47FF-4CF1-ABF2-6832FAF96EC0}" type="pres">
      <dgm:prSet presAssocID="{25251118-E971-4EFE-984A-2A182FA831F9}" presName="rootText" presStyleLbl="node1" presStyleIdx="0" presStyleCnt="1"/>
      <dgm:spPr/>
    </dgm:pt>
    <dgm:pt modelId="{8A329CA8-1464-4E34-B2FD-2F0692DAF115}" type="pres">
      <dgm:prSet presAssocID="{25251118-E971-4EFE-984A-2A182FA831F9}" presName="rootConnector" presStyleLbl="node1" presStyleIdx="0" presStyleCnt="1"/>
      <dgm:spPr/>
    </dgm:pt>
    <dgm:pt modelId="{A43E03E3-2ED9-4331-9B8A-2D91407ACB3D}" type="pres">
      <dgm:prSet presAssocID="{25251118-E971-4EFE-984A-2A182FA831F9}" presName="childShape" presStyleCnt="0"/>
      <dgm:spPr/>
    </dgm:pt>
    <dgm:pt modelId="{C6F1F449-091A-49EB-A2C6-1ED5281069F9}" type="pres">
      <dgm:prSet presAssocID="{64546ABB-147C-4B07-93AE-17ED7D55B1B8}" presName="Name13" presStyleLbl="parChTrans1D2" presStyleIdx="0" presStyleCnt="3"/>
      <dgm:spPr/>
    </dgm:pt>
    <dgm:pt modelId="{955CCB1B-58C5-48F4-80B3-0FC2434703C2}" type="pres">
      <dgm:prSet presAssocID="{A23C8CDF-3AA6-4460-A457-3A02E53D9055}" presName="childText" presStyleLbl="bgAcc1" presStyleIdx="0" presStyleCnt="3" custScaleX="142201">
        <dgm:presLayoutVars>
          <dgm:bulletEnabled val="1"/>
        </dgm:presLayoutVars>
      </dgm:prSet>
      <dgm:spPr/>
    </dgm:pt>
    <dgm:pt modelId="{657D5F83-C696-4C62-B488-BC4EF1682779}" type="pres">
      <dgm:prSet presAssocID="{4284F321-69B1-4071-9EE6-0A224E2FC638}" presName="Name13" presStyleLbl="parChTrans1D2" presStyleIdx="1" presStyleCnt="3"/>
      <dgm:spPr/>
    </dgm:pt>
    <dgm:pt modelId="{08BD3A89-8CED-46AC-B350-60F20FD09C38}" type="pres">
      <dgm:prSet presAssocID="{24CECA3A-793C-445D-AB65-63AEACB07D7D}" presName="childText" presStyleLbl="bgAcc1" presStyleIdx="1" presStyleCnt="3" custScaleX="142201">
        <dgm:presLayoutVars>
          <dgm:bulletEnabled val="1"/>
        </dgm:presLayoutVars>
      </dgm:prSet>
      <dgm:spPr/>
    </dgm:pt>
    <dgm:pt modelId="{54A3CEAE-EC16-498A-B77C-32C20BF0768E}" type="pres">
      <dgm:prSet presAssocID="{2DF302F4-6662-4271-BF20-89858D2D1742}" presName="Name13" presStyleLbl="parChTrans1D2" presStyleIdx="2" presStyleCnt="3"/>
      <dgm:spPr/>
    </dgm:pt>
    <dgm:pt modelId="{DF57A770-B073-4890-B461-D7DEE88710FE}" type="pres">
      <dgm:prSet presAssocID="{E90B1865-80F0-4270-AF0F-AF17C4ADB416}" presName="childText" presStyleLbl="bgAcc1" presStyleIdx="2" presStyleCnt="3" custScaleX="142201">
        <dgm:presLayoutVars>
          <dgm:bulletEnabled val="1"/>
        </dgm:presLayoutVars>
      </dgm:prSet>
      <dgm:spPr/>
    </dgm:pt>
  </dgm:ptLst>
  <dgm:cxnLst>
    <dgm:cxn modelId="{5F1FAB04-F015-4CC5-81D3-F097A4190F36}" type="presOf" srcId="{24CECA3A-793C-445D-AB65-63AEACB07D7D}" destId="{08BD3A89-8CED-46AC-B350-60F20FD09C38}" srcOrd="0" destOrd="0" presId="urn:microsoft.com/office/officeart/2005/8/layout/hierarchy3"/>
    <dgm:cxn modelId="{D01B2A08-29E8-45B2-BC0D-8C115FE98CCB}" type="presOf" srcId="{A23C8CDF-3AA6-4460-A457-3A02E53D9055}" destId="{955CCB1B-58C5-48F4-80B3-0FC2434703C2}" srcOrd="0" destOrd="0" presId="urn:microsoft.com/office/officeart/2005/8/layout/hierarchy3"/>
    <dgm:cxn modelId="{BD1DC30B-3AFA-472C-8659-A938BC5D2852}" type="presOf" srcId="{25251118-E971-4EFE-984A-2A182FA831F9}" destId="{EE4A24FF-47FF-4CF1-ABF2-6832FAF96EC0}" srcOrd="0" destOrd="0" presId="urn:microsoft.com/office/officeart/2005/8/layout/hierarchy3"/>
    <dgm:cxn modelId="{56B68C2D-08EF-4EF2-AA72-63BAC27F5C2E}" srcId="{25251118-E971-4EFE-984A-2A182FA831F9}" destId="{E90B1865-80F0-4270-AF0F-AF17C4ADB416}" srcOrd="2" destOrd="0" parTransId="{2DF302F4-6662-4271-BF20-89858D2D1742}" sibTransId="{B659CEC4-D539-40AD-AAC5-040B9068D735}"/>
    <dgm:cxn modelId="{7EC2CD30-A7EB-4688-83D2-86199673FF66}" type="presOf" srcId="{2DF302F4-6662-4271-BF20-89858D2D1742}" destId="{54A3CEAE-EC16-498A-B77C-32C20BF0768E}" srcOrd="0" destOrd="0" presId="urn:microsoft.com/office/officeart/2005/8/layout/hierarchy3"/>
    <dgm:cxn modelId="{261BCB32-96B4-4CDF-A5CA-3E21A6C4A7AE}" type="presOf" srcId="{64546ABB-147C-4B07-93AE-17ED7D55B1B8}" destId="{C6F1F449-091A-49EB-A2C6-1ED5281069F9}" srcOrd="0" destOrd="0" presId="urn:microsoft.com/office/officeart/2005/8/layout/hierarchy3"/>
    <dgm:cxn modelId="{93FDF97E-9ED4-45FA-9E6C-3378C8B336AC}" srcId="{25251118-E971-4EFE-984A-2A182FA831F9}" destId="{24CECA3A-793C-445D-AB65-63AEACB07D7D}" srcOrd="1" destOrd="0" parTransId="{4284F321-69B1-4071-9EE6-0A224E2FC638}" sibTransId="{F5279A8E-B118-4931-9C6F-AEDCE2503999}"/>
    <dgm:cxn modelId="{46083C84-344D-4FF5-8189-3AD57285AF85}" type="presOf" srcId="{4284F321-69B1-4071-9EE6-0A224E2FC638}" destId="{657D5F83-C696-4C62-B488-BC4EF1682779}" srcOrd="0" destOrd="0" presId="urn:microsoft.com/office/officeart/2005/8/layout/hierarchy3"/>
    <dgm:cxn modelId="{EF5BC887-84AB-4487-8042-B68891E5BEBF}" type="presOf" srcId="{E5FFFBBE-5AAA-4FA1-9248-C207A7531370}" destId="{F85BBEDA-DE94-4CE4-8E69-8063D318FAE4}" srcOrd="0" destOrd="0" presId="urn:microsoft.com/office/officeart/2005/8/layout/hierarchy3"/>
    <dgm:cxn modelId="{DF7ADEA5-7E87-4DE7-BCE9-5796E581C848}" type="presOf" srcId="{E90B1865-80F0-4270-AF0F-AF17C4ADB416}" destId="{DF57A770-B073-4890-B461-D7DEE88710FE}" srcOrd="0" destOrd="0" presId="urn:microsoft.com/office/officeart/2005/8/layout/hierarchy3"/>
    <dgm:cxn modelId="{02CA5ED5-ED5F-437A-BCFB-F5F0D5DE6C54}" srcId="{E5FFFBBE-5AAA-4FA1-9248-C207A7531370}" destId="{25251118-E971-4EFE-984A-2A182FA831F9}" srcOrd="0" destOrd="0" parTransId="{02BFE0EB-40C6-4FA5-A422-A81709D61D10}" sibTransId="{2623639A-365D-4081-9AF0-0FFA54B14D1F}"/>
    <dgm:cxn modelId="{B28735D6-A59E-4208-AF96-9F22ACED0880}" type="presOf" srcId="{25251118-E971-4EFE-984A-2A182FA831F9}" destId="{8A329CA8-1464-4E34-B2FD-2F0692DAF115}" srcOrd="1" destOrd="0" presId="urn:microsoft.com/office/officeart/2005/8/layout/hierarchy3"/>
    <dgm:cxn modelId="{532D81E2-5B53-4635-8120-9EC8CFD0B067}" srcId="{25251118-E971-4EFE-984A-2A182FA831F9}" destId="{A23C8CDF-3AA6-4460-A457-3A02E53D9055}" srcOrd="0" destOrd="0" parTransId="{64546ABB-147C-4B07-93AE-17ED7D55B1B8}" sibTransId="{C30DD214-9445-4638-B2BF-5845DEA2B9A8}"/>
    <dgm:cxn modelId="{B8457B3A-79E3-435B-A7D6-357FCC420D30}" type="presParOf" srcId="{F85BBEDA-DE94-4CE4-8E69-8063D318FAE4}" destId="{FFD0C5C9-0168-41DB-9D6F-E03C3EF22E91}" srcOrd="0" destOrd="0" presId="urn:microsoft.com/office/officeart/2005/8/layout/hierarchy3"/>
    <dgm:cxn modelId="{21E5F6AE-875C-400F-B1B0-0B3A169DA267}" type="presParOf" srcId="{FFD0C5C9-0168-41DB-9D6F-E03C3EF22E91}" destId="{A7FF5ECF-6923-4918-9157-8D9D63FD765A}" srcOrd="0" destOrd="0" presId="urn:microsoft.com/office/officeart/2005/8/layout/hierarchy3"/>
    <dgm:cxn modelId="{39168681-8FF2-4D88-B4A5-9EDEE2426170}" type="presParOf" srcId="{A7FF5ECF-6923-4918-9157-8D9D63FD765A}" destId="{EE4A24FF-47FF-4CF1-ABF2-6832FAF96EC0}" srcOrd="0" destOrd="0" presId="urn:microsoft.com/office/officeart/2005/8/layout/hierarchy3"/>
    <dgm:cxn modelId="{600D09D0-6042-47C6-8F56-A278D53B7B03}" type="presParOf" srcId="{A7FF5ECF-6923-4918-9157-8D9D63FD765A}" destId="{8A329CA8-1464-4E34-B2FD-2F0692DAF115}" srcOrd="1" destOrd="0" presId="urn:microsoft.com/office/officeart/2005/8/layout/hierarchy3"/>
    <dgm:cxn modelId="{82FB45FB-4BF9-4615-8DA3-8277E04DDB5D}" type="presParOf" srcId="{FFD0C5C9-0168-41DB-9D6F-E03C3EF22E91}" destId="{A43E03E3-2ED9-4331-9B8A-2D91407ACB3D}" srcOrd="1" destOrd="0" presId="urn:microsoft.com/office/officeart/2005/8/layout/hierarchy3"/>
    <dgm:cxn modelId="{7EF81C0B-CAC5-4AB3-A005-BA2FC8B588DF}" type="presParOf" srcId="{A43E03E3-2ED9-4331-9B8A-2D91407ACB3D}" destId="{C6F1F449-091A-49EB-A2C6-1ED5281069F9}" srcOrd="0" destOrd="0" presId="urn:microsoft.com/office/officeart/2005/8/layout/hierarchy3"/>
    <dgm:cxn modelId="{3BC79AB6-9022-4259-8C4D-4AD7AA7D4C3C}" type="presParOf" srcId="{A43E03E3-2ED9-4331-9B8A-2D91407ACB3D}" destId="{955CCB1B-58C5-48F4-80B3-0FC2434703C2}" srcOrd="1" destOrd="0" presId="urn:microsoft.com/office/officeart/2005/8/layout/hierarchy3"/>
    <dgm:cxn modelId="{F4506A11-610A-473C-A38F-F33F1FD29AED}" type="presParOf" srcId="{A43E03E3-2ED9-4331-9B8A-2D91407ACB3D}" destId="{657D5F83-C696-4C62-B488-BC4EF1682779}" srcOrd="2" destOrd="0" presId="urn:microsoft.com/office/officeart/2005/8/layout/hierarchy3"/>
    <dgm:cxn modelId="{C51DEBFF-A20B-4F24-B2F8-59CFCFCC4E6A}" type="presParOf" srcId="{A43E03E3-2ED9-4331-9B8A-2D91407ACB3D}" destId="{08BD3A89-8CED-46AC-B350-60F20FD09C38}" srcOrd="3" destOrd="0" presId="urn:microsoft.com/office/officeart/2005/8/layout/hierarchy3"/>
    <dgm:cxn modelId="{990F71B5-DC89-4408-9484-9969557A1E2F}" type="presParOf" srcId="{A43E03E3-2ED9-4331-9B8A-2D91407ACB3D}" destId="{54A3CEAE-EC16-498A-B77C-32C20BF0768E}" srcOrd="4" destOrd="0" presId="urn:microsoft.com/office/officeart/2005/8/layout/hierarchy3"/>
    <dgm:cxn modelId="{BD647CBB-F1CA-4EBD-94FB-6ACECEE11383}" type="presParOf" srcId="{A43E03E3-2ED9-4331-9B8A-2D91407ACB3D}" destId="{DF57A770-B073-4890-B461-D7DEE88710FE}" srcOrd="5" destOrd="0" presId="urn:microsoft.com/office/officeart/2005/8/layout/hierarchy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C0D230-F27D-429E-8D11-57373CDF6627}"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IL"/>
        </a:p>
      </dgm:t>
    </dgm:pt>
    <dgm:pt modelId="{F994EF66-1F8E-4850-BFC8-1623863300BA}">
      <dgm:prSet phldrT="[טקסט]" custT="1"/>
      <dgm:spPr/>
      <dgm:t>
        <a:bodyPr/>
        <a:lstStyle/>
        <a:p>
          <a:pPr algn="ctr" rtl="1"/>
          <a:r>
            <a:rPr lang="he-IL" sz="1800" b="1" dirty="0"/>
            <a:t>וידוא הגשת המטלות</a:t>
          </a:r>
          <a:endParaRPr lang="en-IL" sz="1800" b="1" dirty="0"/>
        </a:p>
      </dgm:t>
    </dgm:pt>
    <dgm:pt modelId="{DD22F394-D8DF-4149-AFA9-FAB6E8F8E5C5}" type="parTrans" cxnId="{D5142440-58B0-4B9B-8C07-9C383A858161}">
      <dgm:prSet/>
      <dgm:spPr/>
      <dgm:t>
        <a:bodyPr/>
        <a:lstStyle/>
        <a:p>
          <a:pPr algn="ctr" rtl="1"/>
          <a:endParaRPr lang="en-IL" sz="2000" b="1"/>
        </a:p>
      </dgm:t>
    </dgm:pt>
    <dgm:pt modelId="{CB4669FA-1B63-423F-BB5D-B696B75DE57A}" type="sibTrans" cxnId="{D5142440-58B0-4B9B-8C07-9C383A858161}">
      <dgm:prSet/>
      <dgm:spPr/>
      <dgm:t>
        <a:bodyPr/>
        <a:lstStyle/>
        <a:p>
          <a:pPr algn="ctr" rtl="1"/>
          <a:endParaRPr lang="en-IL" sz="2000" b="1"/>
        </a:p>
      </dgm:t>
    </dgm:pt>
    <dgm:pt modelId="{CDEA9929-8DF7-4323-885F-6CAB6E4D5241}">
      <dgm:prSet custT="1"/>
      <dgm:spPr/>
      <dgm:t>
        <a:bodyPr/>
        <a:lstStyle/>
        <a:p>
          <a:pPr algn="ctr" rtl="1"/>
          <a:r>
            <a:rPr lang="he-IL" sz="1800" b="1" dirty="0"/>
            <a:t>חבר צוות קבוע יגיש את כל המטלות</a:t>
          </a:r>
          <a:endParaRPr lang="en-IL" sz="1800" b="1" dirty="0"/>
        </a:p>
      </dgm:t>
    </dgm:pt>
    <dgm:pt modelId="{9D77E0C5-B17D-4099-A1C6-43D084A28C3F}" type="parTrans" cxnId="{E2C6FBDD-B45D-4918-92DC-6DC6C4C17DA2}">
      <dgm:prSet/>
      <dgm:spPr/>
      <dgm:t>
        <a:bodyPr/>
        <a:lstStyle/>
        <a:p>
          <a:pPr algn="ctr" rtl="1"/>
          <a:endParaRPr lang="en-IL" sz="2000" b="1"/>
        </a:p>
      </dgm:t>
    </dgm:pt>
    <dgm:pt modelId="{0D64B1C2-70CB-415C-A1D1-73B4B9C9A496}" type="sibTrans" cxnId="{E2C6FBDD-B45D-4918-92DC-6DC6C4C17DA2}">
      <dgm:prSet/>
      <dgm:spPr/>
      <dgm:t>
        <a:bodyPr/>
        <a:lstStyle/>
        <a:p>
          <a:pPr algn="ctr" rtl="1"/>
          <a:endParaRPr lang="en-IL" sz="2000" b="1"/>
        </a:p>
      </dgm:t>
    </dgm:pt>
    <dgm:pt modelId="{11557026-BD60-4918-97AE-0C303F01254F}">
      <dgm:prSet custT="1"/>
      <dgm:spPr>
        <a:solidFill>
          <a:schemeClr val="accent5">
            <a:lumMod val="60000"/>
            <a:lumOff val="40000"/>
          </a:schemeClr>
        </a:solidFill>
      </dgm:spPr>
      <dgm:t>
        <a:bodyPr/>
        <a:lstStyle/>
        <a:p>
          <a:pPr algn="ctr" rtl="1"/>
          <a:r>
            <a:rPr lang="he-IL" sz="1800" b="1" dirty="0"/>
            <a:t>ווידוא משימות הדדי </a:t>
          </a:r>
          <a:endParaRPr lang="en-IL" sz="1800" b="1" dirty="0"/>
        </a:p>
      </dgm:t>
    </dgm:pt>
    <dgm:pt modelId="{731731F0-F108-42E8-88BB-C6ABF7CB5701}" type="parTrans" cxnId="{54F0EDC0-99A9-421A-988A-850D21DA3AF0}">
      <dgm:prSet/>
      <dgm:spPr/>
      <dgm:t>
        <a:bodyPr/>
        <a:lstStyle/>
        <a:p>
          <a:pPr algn="ctr" rtl="1"/>
          <a:endParaRPr lang="en-IL" sz="2000" b="1"/>
        </a:p>
      </dgm:t>
    </dgm:pt>
    <dgm:pt modelId="{DCBAD43D-62B5-42C4-B69B-87406FB09478}" type="sibTrans" cxnId="{54F0EDC0-99A9-421A-988A-850D21DA3AF0}">
      <dgm:prSet/>
      <dgm:spPr/>
      <dgm:t>
        <a:bodyPr/>
        <a:lstStyle/>
        <a:p>
          <a:pPr algn="ctr" rtl="1"/>
          <a:endParaRPr lang="en-IL" sz="2000" b="1"/>
        </a:p>
      </dgm:t>
    </dgm:pt>
    <dgm:pt modelId="{7D6DC537-2DE1-474A-BAFE-1326D38DFF1A}">
      <dgm:prSet custT="1"/>
      <dgm:spPr>
        <a:solidFill>
          <a:schemeClr val="accent1"/>
        </a:solidFill>
      </dgm:spPr>
      <dgm:t>
        <a:bodyPr/>
        <a:lstStyle/>
        <a:p>
          <a:pPr algn="ctr" rtl="1"/>
          <a:r>
            <a:rPr lang="he-IL" sz="1800" b="1" dirty="0"/>
            <a:t>וידוא עמידה בזמנים</a:t>
          </a:r>
          <a:endParaRPr lang="en-IL" sz="1800" b="1" dirty="0"/>
        </a:p>
      </dgm:t>
    </dgm:pt>
    <dgm:pt modelId="{50CCAAA0-762C-436A-B8BA-D1C0BD5C45BE}" type="parTrans" cxnId="{16B47502-A536-450E-A8DB-F252D2380EDD}">
      <dgm:prSet/>
      <dgm:spPr/>
      <dgm:t>
        <a:bodyPr/>
        <a:lstStyle/>
        <a:p>
          <a:pPr algn="ctr" rtl="1"/>
          <a:endParaRPr lang="en-IL" sz="2000" b="1"/>
        </a:p>
      </dgm:t>
    </dgm:pt>
    <dgm:pt modelId="{966AB01F-0DAC-4BA6-A7D8-B9B6D7CCBA64}" type="sibTrans" cxnId="{16B47502-A536-450E-A8DB-F252D2380EDD}">
      <dgm:prSet/>
      <dgm:spPr/>
      <dgm:t>
        <a:bodyPr/>
        <a:lstStyle/>
        <a:p>
          <a:pPr algn="ctr" rtl="1"/>
          <a:endParaRPr lang="en-IL" sz="2000" b="1"/>
        </a:p>
      </dgm:t>
    </dgm:pt>
    <dgm:pt modelId="{2F3F8EAA-5AFA-4BD9-A701-C0093D2370E6}">
      <dgm:prSet custT="1"/>
      <dgm:spPr/>
      <dgm:t>
        <a:bodyPr/>
        <a:lstStyle/>
        <a:p>
          <a:pPr algn="ctr" rtl="1"/>
          <a:r>
            <a:rPr lang="he-IL" sz="1800" b="1" dirty="0"/>
            <a:t>ניהול </a:t>
          </a:r>
          <a:r>
            <a:rPr lang="en-US" sz="1800" b="1" dirty="0"/>
            <a:t>Drive  </a:t>
          </a:r>
          <a:r>
            <a:rPr lang="he-IL" sz="1800" b="1" dirty="0"/>
            <a:t>משותף לחברי הצוות </a:t>
          </a:r>
          <a:endParaRPr lang="en-IL" sz="1800" b="1" dirty="0"/>
        </a:p>
      </dgm:t>
    </dgm:pt>
    <dgm:pt modelId="{3D29C830-0FF5-435C-AB65-E2F4EA61C10C}" type="parTrans" cxnId="{DCF6E71F-D9E3-4F52-9907-28EF4E83FE56}">
      <dgm:prSet/>
      <dgm:spPr/>
      <dgm:t>
        <a:bodyPr/>
        <a:lstStyle/>
        <a:p>
          <a:pPr algn="ctr" rtl="1"/>
          <a:endParaRPr lang="en-IL" sz="2000" b="1"/>
        </a:p>
      </dgm:t>
    </dgm:pt>
    <dgm:pt modelId="{BE9C8D47-EDB7-410F-AB30-FC9C6E326D01}" type="sibTrans" cxnId="{DCF6E71F-D9E3-4F52-9907-28EF4E83FE56}">
      <dgm:prSet/>
      <dgm:spPr/>
      <dgm:t>
        <a:bodyPr/>
        <a:lstStyle/>
        <a:p>
          <a:pPr algn="ctr" rtl="1"/>
          <a:endParaRPr lang="en-IL" sz="2000" b="1"/>
        </a:p>
      </dgm:t>
    </dgm:pt>
    <dgm:pt modelId="{713EF7D0-BBE0-4EB7-8CA5-645078BC3083}">
      <dgm:prSet custT="1"/>
      <dgm:spPr>
        <a:solidFill>
          <a:srgbClr val="19D9FF"/>
        </a:solidFill>
      </dgm:spPr>
      <dgm:t>
        <a:bodyPr/>
        <a:lstStyle/>
        <a:p>
          <a:pPr algn="ctr" rtl="1"/>
          <a:r>
            <a:rPr lang="en-US" sz="1800" b="1" dirty="0"/>
            <a:t>GitHub </a:t>
          </a:r>
          <a:r>
            <a:rPr lang="he-IL" sz="1800" b="1" dirty="0"/>
            <a:t>–תחזוקת גרסאות ופיצ'רים חדשים בפרויקט</a:t>
          </a:r>
          <a:endParaRPr lang="en-IL" sz="1800" b="1" dirty="0"/>
        </a:p>
      </dgm:t>
    </dgm:pt>
    <dgm:pt modelId="{03D29957-D75B-4152-9AE4-81E225D58DB9}" type="parTrans" cxnId="{F8DA2E01-39C8-4889-B7E8-CA028069B3C6}">
      <dgm:prSet/>
      <dgm:spPr/>
      <dgm:t>
        <a:bodyPr/>
        <a:lstStyle/>
        <a:p>
          <a:pPr algn="ctr" rtl="1"/>
          <a:endParaRPr lang="en-IL" sz="2000" b="1"/>
        </a:p>
      </dgm:t>
    </dgm:pt>
    <dgm:pt modelId="{112671DA-872D-4571-86A3-4B062F9C7849}" type="sibTrans" cxnId="{F8DA2E01-39C8-4889-B7E8-CA028069B3C6}">
      <dgm:prSet/>
      <dgm:spPr/>
      <dgm:t>
        <a:bodyPr/>
        <a:lstStyle/>
        <a:p>
          <a:pPr algn="ctr" rtl="1"/>
          <a:endParaRPr lang="en-IL" sz="2000" b="1"/>
        </a:p>
      </dgm:t>
    </dgm:pt>
    <dgm:pt modelId="{BE392126-70D8-4970-B4AA-78672BE86957}" type="pres">
      <dgm:prSet presAssocID="{57C0D230-F27D-429E-8D11-57373CDF6627}" presName="Name0" presStyleCnt="0">
        <dgm:presLayoutVars>
          <dgm:dir/>
          <dgm:resizeHandles val="exact"/>
        </dgm:presLayoutVars>
      </dgm:prSet>
      <dgm:spPr/>
    </dgm:pt>
    <dgm:pt modelId="{7D6839AA-DD2C-4FD6-BAA1-44DE9E99EEEF}" type="pres">
      <dgm:prSet presAssocID="{57C0D230-F27D-429E-8D11-57373CDF6627}" presName="cycle" presStyleCnt="0"/>
      <dgm:spPr/>
    </dgm:pt>
    <dgm:pt modelId="{A4240604-4640-4C74-8C69-63C754F7C98B}" type="pres">
      <dgm:prSet presAssocID="{F994EF66-1F8E-4850-BFC8-1623863300BA}" presName="nodeFirstNode" presStyleLbl="node1" presStyleIdx="0" presStyleCnt="6">
        <dgm:presLayoutVars>
          <dgm:bulletEnabled val="1"/>
        </dgm:presLayoutVars>
      </dgm:prSet>
      <dgm:spPr/>
    </dgm:pt>
    <dgm:pt modelId="{1497DF36-42B2-4827-84D5-D2AAA6AF34E6}" type="pres">
      <dgm:prSet presAssocID="{CB4669FA-1B63-423F-BB5D-B696B75DE57A}" presName="sibTransFirstNode" presStyleLbl="bgShp" presStyleIdx="0" presStyleCnt="1"/>
      <dgm:spPr/>
    </dgm:pt>
    <dgm:pt modelId="{C9A6DFE0-C1E6-4AD0-ACA7-A82230686043}" type="pres">
      <dgm:prSet presAssocID="{CDEA9929-8DF7-4323-885F-6CAB6E4D5241}" presName="nodeFollowingNodes" presStyleLbl="node1" presStyleIdx="1" presStyleCnt="6">
        <dgm:presLayoutVars>
          <dgm:bulletEnabled val="1"/>
        </dgm:presLayoutVars>
      </dgm:prSet>
      <dgm:spPr/>
    </dgm:pt>
    <dgm:pt modelId="{0AEB5262-2C4F-4267-8E66-B67860D55106}" type="pres">
      <dgm:prSet presAssocID="{7D6DC537-2DE1-474A-BAFE-1326D38DFF1A}" presName="nodeFollowingNodes" presStyleLbl="node1" presStyleIdx="2" presStyleCnt="6" custRadScaleRad="98101" custRadScaleInc="-3851">
        <dgm:presLayoutVars>
          <dgm:bulletEnabled val="1"/>
        </dgm:presLayoutVars>
      </dgm:prSet>
      <dgm:spPr/>
    </dgm:pt>
    <dgm:pt modelId="{EA155DB1-7565-4346-A1F9-546A08DD0D73}" type="pres">
      <dgm:prSet presAssocID="{2F3F8EAA-5AFA-4BD9-A701-C0093D2370E6}" presName="nodeFollowingNodes" presStyleLbl="node1" presStyleIdx="3" presStyleCnt="6">
        <dgm:presLayoutVars>
          <dgm:bulletEnabled val="1"/>
        </dgm:presLayoutVars>
      </dgm:prSet>
      <dgm:spPr/>
    </dgm:pt>
    <dgm:pt modelId="{AEBD353D-9DF2-4887-8ABD-1BA947535035}" type="pres">
      <dgm:prSet presAssocID="{713EF7D0-BBE0-4EB7-8CA5-645078BC3083}" presName="nodeFollowingNodes" presStyleLbl="node1" presStyleIdx="4" presStyleCnt="6" custScaleX="115181" custScaleY="141206" custRadScaleRad="105295" custRadScaleInc="13927">
        <dgm:presLayoutVars>
          <dgm:bulletEnabled val="1"/>
        </dgm:presLayoutVars>
      </dgm:prSet>
      <dgm:spPr/>
    </dgm:pt>
    <dgm:pt modelId="{6B9AFC17-C601-4292-8D21-F08354E4B193}" type="pres">
      <dgm:prSet presAssocID="{11557026-BD60-4918-97AE-0C303F01254F}" presName="nodeFollowingNodes" presStyleLbl="node1" presStyleIdx="5" presStyleCnt="6">
        <dgm:presLayoutVars>
          <dgm:bulletEnabled val="1"/>
        </dgm:presLayoutVars>
      </dgm:prSet>
      <dgm:spPr/>
    </dgm:pt>
  </dgm:ptLst>
  <dgm:cxnLst>
    <dgm:cxn modelId="{F8DA2E01-39C8-4889-B7E8-CA028069B3C6}" srcId="{57C0D230-F27D-429E-8D11-57373CDF6627}" destId="{713EF7D0-BBE0-4EB7-8CA5-645078BC3083}" srcOrd="4" destOrd="0" parTransId="{03D29957-D75B-4152-9AE4-81E225D58DB9}" sibTransId="{112671DA-872D-4571-86A3-4B062F9C7849}"/>
    <dgm:cxn modelId="{16B47502-A536-450E-A8DB-F252D2380EDD}" srcId="{57C0D230-F27D-429E-8D11-57373CDF6627}" destId="{7D6DC537-2DE1-474A-BAFE-1326D38DFF1A}" srcOrd="2" destOrd="0" parTransId="{50CCAAA0-762C-436A-B8BA-D1C0BD5C45BE}" sibTransId="{966AB01F-0DAC-4BA6-A7D8-B9B6D7CCBA64}"/>
    <dgm:cxn modelId="{DCF6E71F-D9E3-4F52-9907-28EF4E83FE56}" srcId="{57C0D230-F27D-429E-8D11-57373CDF6627}" destId="{2F3F8EAA-5AFA-4BD9-A701-C0093D2370E6}" srcOrd="3" destOrd="0" parTransId="{3D29C830-0FF5-435C-AB65-E2F4EA61C10C}" sibTransId="{BE9C8D47-EDB7-410F-AB30-FC9C6E326D01}"/>
    <dgm:cxn modelId="{D5142440-58B0-4B9B-8C07-9C383A858161}" srcId="{57C0D230-F27D-429E-8D11-57373CDF6627}" destId="{F994EF66-1F8E-4850-BFC8-1623863300BA}" srcOrd="0" destOrd="0" parTransId="{DD22F394-D8DF-4149-AFA9-FAB6E8F8E5C5}" sibTransId="{CB4669FA-1B63-423F-BB5D-B696B75DE57A}"/>
    <dgm:cxn modelId="{6B8CE645-B092-45AA-AECB-AC1DDF052B83}" type="presOf" srcId="{11557026-BD60-4918-97AE-0C303F01254F}" destId="{6B9AFC17-C601-4292-8D21-F08354E4B193}" srcOrd="0" destOrd="0" presId="urn:microsoft.com/office/officeart/2005/8/layout/cycle3"/>
    <dgm:cxn modelId="{5709B957-1A9E-4465-8EF0-63FA0038AA0D}" type="presOf" srcId="{7D6DC537-2DE1-474A-BAFE-1326D38DFF1A}" destId="{0AEB5262-2C4F-4267-8E66-B67860D55106}" srcOrd="0" destOrd="0" presId="urn:microsoft.com/office/officeart/2005/8/layout/cycle3"/>
    <dgm:cxn modelId="{7C32958B-AFFA-43D4-B81B-4ACFD9956967}" type="presOf" srcId="{57C0D230-F27D-429E-8D11-57373CDF6627}" destId="{BE392126-70D8-4970-B4AA-78672BE86957}" srcOrd="0" destOrd="0" presId="urn:microsoft.com/office/officeart/2005/8/layout/cycle3"/>
    <dgm:cxn modelId="{9DD0EE8C-6C97-47BC-9B9F-32092FBE2020}" type="presOf" srcId="{F994EF66-1F8E-4850-BFC8-1623863300BA}" destId="{A4240604-4640-4C74-8C69-63C754F7C98B}" srcOrd="0" destOrd="0" presId="urn:microsoft.com/office/officeart/2005/8/layout/cycle3"/>
    <dgm:cxn modelId="{167D6999-A098-4E3C-B84E-CAD0EC65042B}" type="presOf" srcId="{CDEA9929-8DF7-4323-885F-6CAB6E4D5241}" destId="{C9A6DFE0-C1E6-4AD0-ACA7-A82230686043}" srcOrd="0" destOrd="0" presId="urn:microsoft.com/office/officeart/2005/8/layout/cycle3"/>
    <dgm:cxn modelId="{6B6D2C9D-3EB7-4B23-87FC-1F7DDC847078}" type="presOf" srcId="{2F3F8EAA-5AFA-4BD9-A701-C0093D2370E6}" destId="{EA155DB1-7565-4346-A1F9-546A08DD0D73}" srcOrd="0" destOrd="0" presId="urn:microsoft.com/office/officeart/2005/8/layout/cycle3"/>
    <dgm:cxn modelId="{54F0EDC0-99A9-421A-988A-850D21DA3AF0}" srcId="{57C0D230-F27D-429E-8D11-57373CDF6627}" destId="{11557026-BD60-4918-97AE-0C303F01254F}" srcOrd="5" destOrd="0" parTransId="{731731F0-F108-42E8-88BB-C6ABF7CB5701}" sibTransId="{DCBAD43D-62B5-42C4-B69B-87406FB09478}"/>
    <dgm:cxn modelId="{638FA5CC-7F01-4A2F-A437-01C09FDD6CBD}" type="presOf" srcId="{713EF7D0-BBE0-4EB7-8CA5-645078BC3083}" destId="{AEBD353D-9DF2-4887-8ABD-1BA947535035}" srcOrd="0" destOrd="0" presId="urn:microsoft.com/office/officeart/2005/8/layout/cycle3"/>
    <dgm:cxn modelId="{E2C6FBDD-B45D-4918-92DC-6DC6C4C17DA2}" srcId="{57C0D230-F27D-429E-8D11-57373CDF6627}" destId="{CDEA9929-8DF7-4323-885F-6CAB6E4D5241}" srcOrd="1" destOrd="0" parTransId="{9D77E0C5-B17D-4099-A1C6-43D084A28C3F}" sibTransId="{0D64B1C2-70CB-415C-A1D1-73B4B9C9A496}"/>
    <dgm:cxn modelId="{7BEA11E9-241A-4A19-86C2-DF888F7C1E58}" type="presOf" srcId="{CB4669FA-1B63-423F-BB5D-B696B75DE57A}" destId="{1497DF36-42B2-4827-84D5-D2AAA6AF34E6}" srcOrd="0" destOrd="0" presId="urn:microsoft.com/office/officeart/2005/8/layout/cycle3"/>
    <dgm:cxn modelId="{88C25F8B-F9A0-4FEE-AFEB-529720093B9B}" type="presParOf" srcId="{BE392126-70D8-4970-B4AA-78672BE86957}" destId="{7D6839AA-DD2C-4FD6-BAA1-44DE9E99EEEF}" srcOrd="0" destOrd="0" presId="urn:microsoft.com/office/officeart/2005/8/layout/cycle3"/>
    <dgm:cxn modelId="{227DEF3D-E80B-4EC1-BDAE-F4266DA5CC4A}" type="presParOf" srcId="{7D6839AA-DD2C-4FD6-BAA1-44DE9E99EEEF}" destId="{A4240604-4640-4C74-8C69-63C754F7C98B}" srcOrd="0" destOrd="0" presId="urn:microsoft.com/office/officeart/2005/8/layout/cycle3"/>
    <dgm:cxn modelId="{ECC39D6E-3663-4077-A8A8-7D145C8488FE}" type="presParOf" srcId="{7D6839AA-DD2C-4FD6-BAA1-44DE9E99EEEF}" destId="{1497DF36-42B2-4827-84D5-D2AAA6AF34E6}" srcOrd="1" destOrd="0" presId="urn:microsoft.com/office/officeart/2005/8/layout/cycle3"/>
    <dgm:cxn modelId="{A6910310-568B-490C-A013-F234793EF6E1}" type="presParOf" srcId="{7D6839AA-DD2C-4FD6-BAA1-44DE9E99EEEF}" destId="{C9A6DFE0-C1E6-4AD0-ACA7-A82230686043}" srcOrd="2" destOrd="0" presId="urn:microsoft.com/office/officeart/2005/8/layout/cycle3"/>
    <dgm:cxn modelId="{0AED6E97-82E1-4ECE-91B2-3140EFAA1148}" type="presParOf" srcId="{7D6839AA-DD2C-4FD6-BAA1-44DE9E99EEEF}" destId="{0AEB5262-2C4F-4267-8E66-B67860D55106}" srcOrd="3" destOrd="0" presId="urn:microsoft.com/office/officeart/2005/8/layout/cycle3"/>
    <dgm:cxn modelId="{2584E297-F19E-486A-A5BA-FB280380545B}" type="presParOf" srcId="{7D6839AA-DD2C-4FD6-BAA1-44DE9E99EEEF}" destId="{EA155DB1-7565-4346-A1F9-546A08DD0D73}" srcOrd="4" destOrd="0" presId="urn:microsoft.com/office/officeart/2005/8/layout/cycle3"/>
    <dgm:cxn modelId="{119D1379-EE84-4D47-965E-E1839D26D695}" type="presParOf" srcId="{7D6839AA-DD2C-4FD6-BAA1-44DE9E99EEEF}" destId="{AEBD353D-9DF2-4887-8ABD-1BA947535035}" srcOrd="5" destOrd="0" presId="urn:microsoft.com/office/officeart/2005/8/layout/cycle3"/>
    <dgm:cxn modelId="{01E3E047-5477-41A6-BAD9-0AD9AAB0C895}" type="presParOf" srcId="{7D6839AA-DD2C-4FD6-BAA1-44DE9E99EEEF}" destId="{6B9AFC17-C601-4292-8D21-F08354E4B193}"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9D10DA-45C3-449F-A6BB-87B71467AF1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L"/>
        </a:p>
      </dgm:t>
    </dgm:pt>
    <dgm:pt modelId="{B55E4C65-C31A-4BFE-BEE5-1A42880F83FE}">
      <dgm:prSet phldrT="[טקסט]"/>
      <dgm:spPr/>
      <dgm:t>
        <a:bodyPr/>
        <a:lstStyle/>
        <a:p>
          <a:pPr rtl="1"/>
          <a:r>
            <a:rPr lang="he-IL" b="1" dirty="0"/>
            <a:t>חוסר זמן</a:t>
          </a:r>
          <a:endParaRPr lang="en-IL" b="1" dirty="0"/>
        </a:p>
      </dgm:t>
    </dgm:pt>
    <dgm:pt modelId="{7788A439-A487-444C-B6A1-9C5C55272EE8}" type="parTrans" cxnId="{AD63C445-FD6C-4506-A81F-5E43780D7218}">
      <dgm:prSet/>
      <dgm:spPr/>
      <dgm:t>
        <a:bodyPr/>
        <a:lstStyle/>
        <a:p>
          <a:pPr rtl="1"/>
          <a:endParaRPr lang="en-IL" b="1"/>
        </a:p>
      </dgm:t>
    </dgm:pt>
    <dgm:pt modelId="{8EC790A6-7FD0-41C3-A505-2C35210F8478}" type="sibTrans" cxnId="{AD63C445-FD6C-4506-A81F-5E43780D7218}">
      <dgm:prSet/>
      <dgm:spPr/>
      <dgm:t>
        <a:bodyPr/>
        <a:lstStyle/>
        <a:p>
          <a:pPr rtl="1"/>
          <a:endParaRPr lang="en-IL" b="1"/>
        </a:p>
      </dgm:t>
    </dgm:pt>
    <dgm:pt modelId="{18C2B676-06BC-4C5F-B300-24C32AECEC00}">
      <dgm:prSet phldrT="[טקסט]"/>
      <dgm:spPr/>
      <dgm:t>
        <a:bodyPr/>
        <a:lstStyle/>
        <a:p>
          <a:pPr rtl="1"/>
          <a:r>
            <a:rPr lang="he-IL" b="1" dirty="0"/>
            <a:t>שינוי דרישות תוך כדי תנועה </a:t>
          </a:r>
          <a:endParaRPr lang="en-IL" b="1" dirty="0"/>
        </a:p>
      </dgm:t>
    </dgm:pt>
    <dgm:pt modelId="{8B9A5BF9-6B0C-4FDD-AD57-9464889353FD}" type="parTrans" cxnId="{AD20E8FB-2FDE-4ECD-90D0-C5382BC3449A}">
      <dgm:prSet/>
      <dgm:spPr/>
      <dgm:t>
        <a:bodyPr/>
        <a:lstStyle/>
        <a:p>
          <a:pPr rtl="1"/>
          <a:endParaRPr lang="en-IL" b="1"/>
        </a:p>
      </dgm:t>
    </dgm:pt>
    <dgm:pt modelId="{90D05F16-01DF-43F4-BC67-76A24F5016EC}" type="sibTrans" cxnId="{AD20E8FB-2FDE-4ECD-90D0-C5382BC3449A}">
      <dgm:prSet/>
      <dgm:spPr/>
      <dgm:t>
        <a:bodyPr/>
        <a:lstStyle/>
        <a:p>
          <a:pPr rtl="1"/>
          <a:endParaRPr lang="en-IL" b="1"/>
        </a:p>
      </dgm:t>
    </dgm:pt>
    <dgm:pt modelId="{7F95ACD6-16F1-4FAF-ADFF-8EE25FFAAA76}">
      <dgm:prSet phldrT="[טקסט]"/>
      <dgm:spPr/>
      <dgm:t>
        <a:bodyPr/>
        <a:lstStyle/>
        <a:p>
          <a:pPr rtl="1"/>
          <a:r>
            <a:rPr lang="he-IL" b="1" dirty="0"/>
            <a:t>טיסת חברי צוות לחו"ל</a:t>
          </a:r>
          <a:endParaRPr lang="en-IL" b="1" dirty="0"/>
        </a:p>
      </dgm:t>
    </dgm:pt>
    <dgm:pt modelId="{A46C70A6-8668-44E5-BA82-138BBF760290}" type="parTrans" cxnId="{65BFFBE7-F85E-499F-99B1-CC13E232A85B}">
      <dgm:prSet/>
      <dgm:spPr/>
      <dgm:t>
        <a:bodyPr/>
        <a:lstStyle/>
        <a:p>
          <a:pPr rtl="1"/>
          <a:endParaRPr lang="en-IL" b="1"/>
        </a:p>
      </dgm:t>
    </dgm:pt>
    <dgm:pt modelId="{CF7CE34A-6CDE-437F-A693-AA7067D76EAD}" type="sibTrans" cxnId="{65BFFBE7-F85E-499F-99B1-CC13E232A85B}">
      <dgm:prSet/>
      <dgm:spPr/>
      <dgm:t>
        <a:bodyPr/>
        <a:lstStyle/>
        <a:p>
          <a:pPr rtl="1"/>
          <a:endParaRPr lang="en-IL" b="1"/>
        </a:p>
      </dgm:t>
    </dgm:pt>
    <dgm:pt modelId="{88660437-E848-4AAB-8770-6C7ECE9C6091}">
      <dgm:prSet phldrT="[טקסט]"/>
      <dgm:spPr/>
      <dgm:t>
        <a:bodyPr/>
        <a:lstStyle/>
        <a:p>
          <a:pPr rtl="1"/>
          <a:r>
            <a:rPr lang="he-IL" b="1" dirty="0"/>
            <a:t>חוסר סנכרון ב- </a:t>
          </a:r>
          <a:r>
            <a:rPr lang="en-US" b="1" dirty="0"/>
            <a:t>GIT</a:t>
          </a:r>
          <a:endParaRPr lang="en-IL" b="1" dirty="0"/>
        </a:p>
      </dgm:t>
    </dgm:pt>
    <dgm:pt modelId="{C8AF27DC-D347-4A66-BD99-63111DEBF83E}" type="parTrans" cxnId="{007259D2-7BA6-46DF-B674-B850B9B92DD4}">
      <dgm:prSet/>
      <dgm:spPr/>
      <dgm:t>
        <a:bodyPr/>
        <a:lstStyle/>
        <a:p>
          <a:endParaRPr lang="en-IL" b="1"/>
        </a:p>
      </dgm:t>
    </dgm:pt>
    <dgm:pt modelId="{7A47909C-E1CC-40CF-BAC0-5A429CBC8D3D}" type="sibTrans" cxnId="{007259D2-7BA6-46DF-B674-B850B9B92DD4}">
      <dgm:prSet/>
      <dgm:spPr/>
      <dgm:t>
        <a:bodyPr/>
        <a:lstStyle/>
        <a:p>
          <a:endParaRPr lang="en-IL" b="1"/>
        </a:p>
      </dgm:t>
    </dgm:pt>
    <dgm:pt modelId="{14516553-9948-48D0-8D97-75E5BDC827DA}" type="pres">
      <dgm:prSet presAssocID="{829D10DA-45C3-449F-A6BB-87B71467AF1D}" presName="diagram" presStyleCnt="0">
        <dgm:presLayoutVars>
          <dgm:dir/>
          <dgm:resizeHandles val="exact"/>
        </dgm:presLayoutVars>
      </dgm:prSet>
      <dgm:spPr/>
    </dgm:pt>
    <dgm:pt modelId="{2F380E02-6494-4723-9C25-66B8C8691C60}" type="pres">
      <dgm:prSet presAssocID="{B55E4C65-C31A-4BFE-BEE5-1A42880F83FE}" presName="node" presStyleLbl="node1" presStyleIdx="0" presStyleCnt="4" custScaleX="46651" custScaleY="46651">
        <dgm:presLayoutVars>
          <dgm:bulletEnabled val="1"/>
        </dgm:presLayoutVars>
      </dgm:prSet>
      <dgm:spPr>
        <a:prstGeom prst="roundRect">
          <a:avLst/>
        </a:prstGeom>
      </dgm:spPr>
    </dgm:pt>
    <dgm:pt modelId="{161BE7A5-AB2E-4A0D-B894-0B95E1D2B9A2}" type="pres">
      <dgm:prSet presAssocID="{8EC790A6-7FD0-41C3-A505-2C35210F8478}" presName="sibTrans" presStyleCnt="0"/>
      <dgm:spPr/>
    </dgm:pt>
    <dgm:pt modelId="{5A12831E-1849-49B0-BB1C-E4551B91556F}" type="pres">
      <dgm:prSet presAssocID="{18C2B676-06BC-4C5F-B300-24C32AECEC00}" presName="node" presStyleLbl="node1" presStyleIdx="1" presStyleCnt="4" custScaleX="46651" custScaleY="46651">
        <dgm:presLayoutVars>
          <dgm:bulletEnabled val="1"/>
        </dgm:presLayoutVars>
      </dgm:prSet>
      <dgm:spPr>
        <a:prstGeom prst="roundRect">
          <a:avLst/>
        </a:prstGeom>
      </dgm:spPr>
    </dgm:pt>
    <dgm:pt modelId="{08B4461C-D903-4405-B3D6-67545E2D19AC}" type="pres">
      <dgm:prSet presAssocID="{90D05F16-01DF-43F4-BC67-76A24F5016EC}" presName="sibTrans" presStyleCnt="0"/>
      <dgm:spPr/>
    </dgm:pt>
    <dgm:pt modelId="{4E86F09E-1D95-4447-A90E-73BEE8C00428}" type="pres">
      <dgm:prSet presAssocID="{88660437-E848-4AAB-8770-6C7ECE9C6091}" presName="node" presStyleLbl="node1" presStyleIdx="2" presStyleCnt="4" custScaleX="46651" custScaleY="46651">
        <dgm:presLayoutVars>
          <dgm:bulletEnabled val="1"/>
        </dgm:presLayoutVars>
      </dgm:prSet>
      <dgm:spPr>
        <a:prstGeom prst="roundRect">
          <a:avLst/>
        </a:prstGeom>
      </dgm:spPr>
    </dgm:pt>
    <dgm:pt modelId="{A3A2EC27-91A0-4CC1-A2DF-46D5D7F25BBA}" type="pres">
      <dgm:prSet presAssocID="{7A47909C-E1CC-40CF-BAC0-5A429CBC8D3D}" presName="sibTrans" presStyleCnt="0"/>
      <dgm:spPr/>
    </dgm:pt>
    <dgm:pt modelId="{933BFA5D-9C0D-44C5-8721-5C03BBB2E94C}" type="pres">
      <dgm:prSet presAssocID="{7F95ACD6-16F1-4FAF-ADFF-8EE25FFAAA76}" presName="node" presStyleLbl="node1" presStyleIdx="3" presStyleCnt="4" custScaleX="46651" custScaleY="46651">
        <dgm:presLayoutVars>
          <dgm:bulletEnabled val="1"/>
        </dgm:presLayoutVars>
      </dgm:prSet>
      <dgm:spPr>
        <a:prstGeom prst="roundRect">
          <a:avLst/>
        </a:prstGeom>
      </dgm:spPr>
    </dgm:pt>
  </dgm:ptLst>
  <dgm:cxnLst>
    <dgm:cxn modelId="{AD63C445-FD6C-4506-A81F-5E43780D7218}" srcId="{829D10DA-45C3-449F-A6BB-87B71467AF1D}" destId="{B55E4C65-C31A-4BFE-BEE5-1A42880F83FE}" srcOrd="0" destOrd="0" parTransId="{7788A439-A487-444C-B6A1-9C5C55272EE8}" sibTransId="{8EC790A6-7FD0-41C3-A505-2C35210F8478}"/>
    <dgm:cxn modelId="{B0643B4F-0EBF-421D-9730-C5248DCFE3F3}" type="presOf" srcId="{7F95ACD6-16F1-4FAF-ADFF-8EE25FFAAA76}" destId="{933BFA5D-9C0D-44C5-8721-5C03BBB2E94C}" srcOrd="0" destOrd="0" presId="urn:microsoft.com/office/officeart/2005/8/layout/default"/>
    <dgm:cxn modelId="{DDA99FA1-D96A-40E8-9864-395F97E03CC9}" type="presOf" srcId="{88660437-E848-4AAB-8770-6C7ECE9C6091}" destId="{4E86F09E-1D95-4447-A90E-73BEE8C00428}" srcOrd="0" destOrd="0" presId="urn:microsoft.com/office/officeart/2005/8/layout/default"/>
    <dgm:cxn modelId="{A42BFDA7-9590-4220-96A9-ECF824880498}" type="presOf" srcId="{B55E4C65-C31A-4BFE-BEE5-1A42880F83FE}" destId="{2F380E02-6494-4723-9C25-66B8C8691C60}" srcOrd="0" destOrd="0" presId="urn:microsoft.com/office/officeart/2005/8/layout/default"/>
    <dgm:cxn modelId="{007259D2-7BA6-46DF-B674-B850B9B92DD4}" srcId="{829D10DA-45C3-449F-A6BB-87B71467AF1D}" destId="{88660437-E848-4AAB-8770-6C7ECE9C6091}" srcOrd="2" destOrd="0" parTransId="{C8AF27DC-D347-4A66-BD99-63111DEBF83E}" sibTransId="{7A47909C-E1CC-40CF-BAC0-5A429CBC8D3D}"/>
    <dgm:cxn modelId="{A33D74D3-B617-4719-982D-C040D92E9816}" type="presOf" srcId="{18C2B676-06BC-4C5F-B300-24C32AECEC00}" destId="{5A12831E-1849-49B0-BB1C-E4551B91556F}" srcOrd="0" destOrd="0" presId="urn:microsoft.com/office/officeart/2005/8/layout/default"/>
    <dgm:cxn modelId="{65BFFBE7-F85E-499F-99B1-CC13E232A85B}" srcId="{829D10DA-45C3-449F-A6BB-87B71467AF1D}" destId="{7F95ACD6-16F1-4FAF-ADFF-8EE25FFAAA76}" srcOrd="3" destOrd="0" parTransId="{A46C70A6-8668-44E5-BA82-138BBF760290}" sibTransId="{CF7CE34A-6CDE-437F-A693-AA7067D76EAD}"/>
    <dgm:cxn modelId="{FABEDBF6-F7BA-4C0A-830A-BC51C79A3665}" type="presOf" srcId="{829D10DA-45C3-449F-A6BB-87B71467AF1D}" destId="{14516553-9948-48D0-8D97-75E5BDC827DA}" srcOrd="0" destOrd="0" presId="urn:microsoft.com/office/officeart/2005/8/layout/default"/>
    <dgm:cxn modelId="{AD20E8FB-2FDE-4ECD-90D0-C5382BC3449A}" srcId="{829D10DA-45C3-449F-A6BB-87B71467AF1D}" destId="{18C2B676-06BC-4C5F-B300-24C32AECEC00}" srcOrd="1" destOrd="0" parTransId="{8B9A5BF9-6B0C-4FDD-AD57-9464889353FD}" sibTransId="{90D05F16-01DF-43F4-BC67-76A24F5016EC}"/>
    <dgm:cxn modelId="{2D3AC3EE-7CCC-426F-AFFE-BD7DEF5288D5}" type="presParOf" srcId="{14516553-9948-48D0-8D97-75E5BDC827DA}" destId="{2F380E02-6494-4723-9C25-66B8C8691C60}" srcOrd="0" destOrd="0" presId="urn:microsoft.com/office/officeart/2005/8/layout/default"/>
    <dgm:cxn modelId="{4674EC12-9167-4D66-804C-73E3A32392CC}" type="presParOf" srcId="{14516553-9948-48D0-8D97-75E5BDC827DA}" destId="{161BE7A5-AB2E-4A0D-B894-0B95E1D2B9A2}" srcOrd="1" destOrd="0" presId="urn:microsoft.com/office/officeart/2005/8/layout/default"/>
    <dgm:cxn modelId="{BA4567F0-078F-4CAC-9F5D-830CFDF43011}" type="presParOf" srcId="{14516553-9948-48D0-8D97-75E5BDC827DA}" destId="{5A12831E-1849-49B0-BB1C-E4551B91556F}" srcOrd="2" destOrd="0" presId="urn:microsoft.com/office/officeart/2005/8/layout/default"/>
    <dgm:cxn modelId="{688D4726-9E15-4CE6-BADE-C36EBF46C03E}" type="presParOf" srcId="{14516553-9948-48D0-8D97-75E5BDC827DA}" destId="{08B4461C-D903-4405-B3D6-67545E2D19AC}" srcOrd="3" destOrd="0" presId="urn:microsoft.com/office/officeart/2005/8/layout/default"/>
    <dgm:cxn modelId="{A04DD53A-7391-4D76-B90C-CE900E1AAFDA}" type="presParOf" srcId="{14516553-9948-48D0-8D97-75E5BDC827DA}" destId="{4E86F09E-1D95-4447-A90E-73BEE8C00428}" srcOrd="4" destOrd="0" presId="urn:microsoft.com/office/officeart/2005/8/layout/default"/>
    <dgm:cxn modelId="{4BE84C11-A4A7-4DDD-93DD-B069109F5C05}" type="presParOf" srcId="{14516553-9948-48D0-8D97-75E5BDC827DA}" destId="{A3A2EC27-91A0-4CC1-A2DF-46D5D7F25BBA}" srcOrd="5" destOrd="0" presId="urn:microsoft.com/office/officeart/2005/8/layout/default"/>
    <dgm:cxn modelId="{563B34CF-1543-453D-9AFE-DAA2B3603A5C}" type="presParOf" srcId="{14516553-9948-48D0-8D97-75E5BDC827DA}" destId="{933BFA5D-9C0D-44C5-8721-5C03BBB2E94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C7730A-1278-41A6-98B5-97FC88375814}"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IL"/>
        </a:p>
      </dgm:t>
    </dgm:pt>
    <dgm:pt modelId="{4CBDEA21-0CC2-4723-81C5-299315AF8EB0}">
      <dgm:prSet phldrT="[טקסט]" custT="1"/>
      <dgm:spPr/>
      <dgm:t>
        <a:bodyPr/>
        <a:lstStyle/>
        <a:p>
          <a:r>
            <a:rPr lang="he-IL" sz="2400" dirty="0"/>
            <a:t>תחום אחריות</a:t>
          </a:r>
          <a:endParaRPr lang="en-IL" sz="2400" dirty="0"/>
        </a:p>
      </dgm:t>
    </dgm:pt>
    <dgm:pt modelId="{300C7C47-42AE-4C4F-9657-32A0AFD723BF}" type="parTrans" cxnId="{85E8F2CA-5FE6-4CC7-A0FD-FDE1EED4A512}">
      <dgm:prSet/>
      <dgm:spPr/>
      <dgm:t>
        <a:bodyPr/>
        <a:lstStyle/>
        <a:p>
          <a:endParaRPr lang="en-IL"/>
        </a:p>
      </dgm:t>
    </dgm:pt>
    <dgm:pt modelId="{0506B924-095E-4F4A-BADC-BDF7FBAD9832}" type="sibTrans" cxnId="{85E8F2CA-5FE6-4CC7-A0FD-FDE1EED4A512}">
      <dgm:prSet/>
      <dgm:spPr/>
      <dgm:t>
        <a:bodyPr/>
        <a:lstStyle/>
        <a:p>
          <a:endParaRPr lang="en-IL"/>
        </a:p>
      </dgm:t>
    </dgm:pt>
    <dgm:pt modelId="{3552C8B4-C9BB-4A95-8CF5-29E3060235B6}">
      <dgm:prSet phldrT="[טקסט]" custT="1"/>
      <dgm:spPr/>
      <dgm:t>
        <a:bodyPr/>
        <a:lstStyle/>
        <a:p>
          <a:r>
            <a:rPr lang="he-IL" sz="2400" dirty="0"/>
            <a:t>החלטות עצמאיות</a:t>
          </a:r>
          <a:endParaRPr lang="en-IL" sz="2400" dirty="0"/>
        </a:p>
      </dgm:t>
    </dgm:pt>
    <dgm:pt modelId="{C6AE9B8E-9FA1-4D9B-B318-71D826740D8F}" type="parTrans" cxnId="{EABC5152-0CF5-4C3F-8DD1-35F32778288E}">
      <dgm:prSet/>
      <dgm:spPr/>
      <dgm:t>
        <a:bodyPr/>
        <a:lstStyle/>
        <a:p>
          <a:endParaRPr lang="en-IL"/>
        </a:p>
      </dgm:t>
    </dgm:pt>
    <dgm:pt modelId="{5F5723B9-E803-4DEF-809C-6055DE289314}" type="sibTrans" cxnId="{EABC5152-0CF5-4C3F-8DD1-35F32778288E}">
      <dgm:prSet/>
      <dgm:spPr/>
      <dgm:t>
        <a:bodyPr/>
        <a:lstStyle/>
        <a:p>
          <a:endParaRPr lang="en-IL"/>
        </a:p>
      </dgm:t>
    </dgm:pt>
    <dgm:pt modelId="{9BEBDBCF-CACB-44FF-9759-BF1551AC92C2}">
      <dgm:prSet phldrT="[טקסט]" custT="1"/>
      <dgm:spPr/>
      <dgm:t>
        <a:bodyPr/>
        <a:lstStyle/>
        <a:p>
          <a:r>
            <a:rPr lang="he-IL" sz="2400" dirty="0"/>
            <a:t>שיוון</a:t>
          </a:r>
          <a:endParaRPr lang="en-IL" sz="2400" dirty="0"/>
        </a:p>
      </dgm:t>
    </dgm:pt>
    <dgm:pt modelId="{B9F162D5-7F8D-4368-A45D-8C789E58634B}" type="parTrans" cxnId="{E52EE5F6-8784-4D2E-A081-4BF8E27FE2C3}">
      <dgm:prSet/>
      <dgm:spPr/>
      <dgm:t>
        <a:bodyPr/>
        <a:lstStyle/>
        <a:p>
          <a:endParaRPr lang="en-IL"/>
        </a:p>
      </dgm:t>
    </dgm:pt>
    <dgm:pt modelId="{C6D263B7-B68D-4789-B3EC-D5EBCB43C21B}" type="sibTrans" cxnId="{E52EE5F6-8784-4D2E-A081-4BF8E27FE2C3}">
      <dgm:prSet/>
      <dgm:spPr/>
      <dgm:t>
        <a:bodyPr/>
        <a:lstStyle/>
        <a:p>
          <a:endParaRPr lang="en-IL"/>
        </a:p>
      </dgm:t>
    </dgm:pt>
    <dgm:pt modelId="{F630FC83-5DAD-4A5E-8F15-EF308BC7CC29}">
      <dgm:prSet phldrT="[טקסט]" custT="1"/>
      <dgm:spPr/>
      <dgm:t>
        <a:bodyPr/>
        <a:lstStyle/>
        <a:p>
          <a:pPr rtl="1"/>
          <a:r>
            <a:rPr lang="he-IL" sz="3600" b="1" dirty="0"/>
            <a:t>ביטוי ה</a:t>
          </a:r>
          <a:r>
            <a:rPr lang="en-US" sz="3600" b="1" dirty="0"/>
            <a:t>EGOLESS</a:t>
          </a:r>
          <a:endParaRPr lang="en-IL" sz="3600" b="1" dirty="0"/>
        </a:p>
      </dgm:t>
    </dgm:pt>
    <dgm:pt modelId="{120B9E70-8396-45D6-AACB-2C7C5039AAEE}" type="parTrans" cxnId="{A0C1AE31-1D72-4591-9958-F31C5C040E86}">
      <dgm:prSet/>
      <dgm:spPr/>
      <dgm:t>
        <a:bodyPr/>
        <a:lstStyle/>
        <a:p>
          <a:endParaRPr lang="en-IL"/>
        </a:p>
      </dgm:t>
    </dgm:pt>
    <dgm:pt modelId="{4661022A-E74D-44EB-93D0-56C1FA78871B}" type="sibTrans" cxnId="{A0C1AE31-1D72-4591-9958-F31C5C040E86}">
      <dgm:prSet/>
      <dgm:spPr/>
      <dgm:t>
        <a:bodyPr/>
        <a:lstStyle/>
        <a:p>
          <a:endParaRPr lang="en-IL"/>
        </a:p>
      </dgm:t>
    </dgm:pt>
    <dgm:pt modelId="{D9AFE0AC-F122-434A-B9A7-BF06A8319C5D}" type="pres">
      <dgm:prSet presAssocID="{4CC7730A-1278-41A6-98B5-97FC88375814}" presName="Name0" presStyleCnt="0">
        <dgm:presLayoutVars>
          <dgm:chMax val="4"/>
          <dgm:resizeHandles val="exact"/>
        </dgm:presLayoutVars>
      </dgm:prSet>
      <dgm:spPr/>
    </dgm:pt>
    <dgm:pt modelId="{6D2ECF02-E0E4-4055-B215-E95330F8569B}" type="pres">
      <dgm:prSet presAssocID="{4CC7730A-1278-41A6-98B5-97FC88375814}" presName="ellipse" presStyleLbl="trBgShp" presStyleIdx="0" presStyleCnt="1"/>
      <dgm:spPr/>
    </dgm:pt>
    <dgm:pt modelId="{B0D0583C-B2C8-40DE-B9CC-1DE35CA7D08B}" type="pres">
      <dgm:prSet presAssocID="{4CC7730A-1278-41A6-98B5-97FC88375814}" presName="arrow1" presStyleLbl="fgShp" presStyleIdx="0" presStyleCnt="1"/>
      <dgm:spPr/>
    </dgm:pt>
    <dgm:pt modelId="{AE12073F-EA6B-409D-B5AA-38728EB7BC08}" type="pres">
      <dgm:prSet presAssocID="{4CC7730A-1278-41A6-98B5-97FC88375814}" presName="rectangle" presStyleLbl="revTx" presStyleIdx="0" presStyleCnt="1">
        <dgm:presLayoutVars>
          <dgm:bulletEnabled val="1"/>
        </dgm:presLayoutVars>
      </dgm:prSet>
      <dgm:spPr/>
    </dgm:pt>
    <dgm:pt modelId="{FB1EBF96-9ADF-40C9-99AD-A85C540BC4F5}" type="pres">
      <dgm:prSet presAssocID="{3552C8B4-C9BB-4A95-8CF5-29E3060235B6}" presName="item1" presStyleLbl="node1" presStyleIdx="0" presStyleCnt="3" custScaleX="125449" custScaleY="110000">
        <dgm:presLayoutVars>
          <dgm:bulletEnabled val="1"/>
        </dgm:presLayoutVars>
      </dgm:prSet>
      <dgm:spPr/>
    </dgm:pt>
    <dgm:pt modelId="{6005CFC2-223C-4191-B997-C6ED4AFE8E98}" type="pres">
      <dgm:prSet presAssocID="{9BEBDBCF-CACB-44FF-9759-BF1551AC92C2}" presName="item2" presStyleLbl="node1" presStyleIdx="1" presStyleCnt="3" custScaleX="125449" custScaleY="110000" custLinFactNeighborX="-7397" custLinFactNeighborY="-13973">
        <dgm:presLayoutVars>
          <dgm:bulletEnabled val="1"/>
        </dgm:presLayoutVars>
      </dgm:prSet>
      <dgm:spPr/>
    </dgm:pt>
    <dgm:pt modelId="{DD4AAF96-7C14-47EE-A5E7-D52DFE5B1ED5}" type="pres">
      <dgm:prSet presAssocID="{F630FC83-5DAD-4A5E-8F15-EF308BC7CC29}" presName="item3" presStyleLbl="node1" presStyleIdx="2" presStyleCnt="3" custScaleX="125449" custScaleY="110000" custLinFactNeighborX="32054" custLinFactNeighborY="-5874">
        <dgm:presLayoutVars>
          <dgm:bulletEnabled val="1"/>
        </dgm:presLayoutVars>
      </dgm:prSet>
      <dgm:spPr/>
    </dgm:pt>
    <dgm:pt modelId="{5C69D8CF-9E91-44D5-A687-265E848CE461}" type="pres">
      <dgm:prSet presAssocID="{4CC7730A-1278-41A6-98B5-97FC88375814}" presName="funnel" presStyleLbl="trAlignAcc1" presStyleIdx="0" presStyleCnt="1"/>
      <dgm:spPr/>
    </dgm:pt>
  </dgm:ptLst>
  <dgm:cxnLst>
    <dgm:cxn modelId="{83FD2D04-B535-4F33-A916-85FEC9C903CF}" type="presOf" srcId="{3552C8B4-C9BB-4A95-8CF5-29E3060235B6}" destId="{6005CFC2-223C-4191-B997-C6ED4AFE8E98}" srcOrd="0" destOrd="0" presId="urn:microsoft.com/office/officeart/2005/8/layout/funnel1"/>
    <dgm:cxn modelId="{3AC5A404-FC17-4B1F-A725-013B616864BC}" type="presOf" srcId="{4CBDEA21-0CC2-4723-81C5-299315AF8EB0}" destId="{DD4AAF96-7C14-47EE-A5E7-D52DFE5B1ED5}" srcOrd="0" destOrd="0" presId="urn:microsoft.com/office/officeart/2005/8/layout/funnel1"/>
    <dgm:cxn modelId="{1EEAB617-72E6-4BFA-8CEE-F4B8CEDEC3B4}" type="presOf" srcId="{4CC7730A-1278-41A6-98B5-97FC88375814}" destId="{D9AFE0AC-F122-434A-B9A7-BF06A8319C5D}" srcOrd="0" destOrd="0" presId="urn:microsoft.com/office/officeart/2005/8/layout/funnel1"/>
    <dgm:cxn modelId="{A0C1AE31-1D72-4591-9958-F31C5C040E86}" srcId="{4CC7730A-1278-41A6-98B5-97FC88375814}" destId="{F630FC83-5DAD-4A5E-8F15-EF308BC7CC29}" srcOrd="3" destOrd="0" parTransId="{120B9E70-8396-45D6-AACB-2C7C5039AAEE}" sibTransId="{4661022A-E74D-44EB-93D0-56C1FA78871B}"/>
    <dgm:cxn modelId="{EABC5152-0CF5-4C3F-8DD1-35F32778288E}" srcId="{4CC7730A-1278-41A6-98B5-97FC88375814}" destId="{3552C8B4-C9BB-4A95-8CF5-29E3060235B6}" srcOrd="1" destOrd="0" parTransId="{C6AE9B8E-9FA1-4D9B-B318-71D826740D8F}" sibTransId="{5F5723B9-E803-4DEF-809C-6055DE289314}"/>
    <dgm:cxn modelId="{3E102B54-755D-4AB0-9E64-6D3B249E95BC}" type="presOf" srcId="{F630FC83-5DAD-4A5E-8F15-EF308BC7CC29}" destId="{AE12073F-EA6B-409D-B5AA-38728EB7BC08}" srcOrd="0" destOrd="0" presId="urn:microsoft.com/office/officeart/2005/8/layout/funnel1"/>
    <dgm:cxn modelId="{18CD8274-E36D-454C-B4B2-76D78A177DEC}" type="presOf" srcId="{9BEBDBCF-CACB-44FF-9759-BF1551AC92C2}" destId="{FB1EBF96-9ADF-40C9-99AD-A85C540BC4F5}" srcOrd="0" destOrd="0" presId="urn:microsoft.com/office/officeart/2005/8/layout/funnel1"/>
    <dgm:cxn modelId="{85E8F2CA-5FE6-4CC7-A0FD-FDE1EED4A512}" srcId="{4CC7730A-1278-41A6-98B5-97FC88375814}" destId="{4CBDEA21-0CC2-4723-81C5-299315AF8EB0}" srcOrd="0" destOrd="0" parTransId="{300C7C47-42AE-4C4F-9657-32A0AFD723BF}" sibTransId="{0506B924-095E-4F4A-BADC-BDF7FBAD9832}"/>
    <dgm:cxn modelId="{E52EE5F6-8784-4D2E-A081-4BF8E27FE2C3}" srcId="{4CC7730A-1278-41A6-98B5-97FC88375814}" destId="{9BEBDBCF-CACB-44FF-9759-BF1551AC92C2}" srcOrd="2" destOrd="0" parTransId="{B9F162D5-7F8D-4368-A45D-8C789E58634B}" sibTransId="{C6D263B7-B68D-4789-B3EC-D5EBCB43C21B}"/>
    <dgm:cxn modelId="{F5F2F455-5176-4B5C-AC46-EFA4E25563EA}" type="presParOf" srcId="{D9AFE0AC-F122-434A-B9A7-BF06A8319C5D}" destId="{6D2ECF02-E0E4-4055-B215-E95330F8569B}" srcOrd="0" destOrd="0" presId="urn:microsoft.com/office/officeart/2005/8/layout/funnel1"/>
    <dgm:cxn modelId="{CDFA9E4B-659D-405C-A6F6-6A4711CE0835}" type="presParOf" srcId="{D9AFE0AC-F122-434A-B9A7-BF06A8319C5D}" destId="{B0D0583C-B2C8-40DE-B9CC-1DE35CA7D08B}" srcOrd="1" destOrd="0" presId="urn:microsoft.com/office/officeart/2005/8/layout/funnel1"/>
    <dgm:cxn modelId="{93C1EEC3-EAA4-4E51-8D0F-46EC4AE5794C}" type="presParOf" srcId="{D9AFE0AC-F122-434A-B9A7-BF06A8319C5D}" destId="{AE12073F-EA6B-409D-B5AA-38728EB7BC08}" srcOrd="2" destOrd="0" presId="urn:microsoft.com/office/officeart/2005/8/layout/funnel1"/>
    <dgm:cxn modelId="{73E478DF-9739-40F3-AF28-7871C5D29F6A}" type="presParOf" srcId="{D9AFE0AC-F122-434A-B9A7-BF06A8319C5D}" destId="{FB1EBF96-9ADF-40C9-99AD-A85C540BC4F5}" srcOrd="3" destOrd="0" presId="urn:microsoft.com/office/officeart/2005/8/layout/funnel1"/>
    <dgm:cxn modelId="{4ADFC39A-2DE0-4379-B543-7F312488777A}" type="presParOf" srcId="{D9AFE0AC-F122-434A-B9A7-BF06A8319C5D}" destId="{6005CFC2-223C-4191-B997-C6ED4AFE8E98}" srcOrd="4" destOrd="0" presId="urn:microsoft.com/office/officeart/2005/8/layout/funnel1"/>
    <dgm:cxn modelId="{AC8300D4-E3C9-4816-B5EE-C4766A7C9BF4}" type="presParOf" srcId="{D9AFE0AC-F122-434A-B9A7-BF06A8319C5D}" destId="{DD4AAF96-7C14-47EE-A5E7-D52DFE5B1ED5}" srcOrd="5" destOrd="0" presId="urn:microsoft.com/office/officeart/2005/8/layout/funnel1"/>
    <dgm:cxn modelId="{DC4E849D-7D0D-440A-A2A6-E253056917AB}" type="presParOf" srcId="{D9AFE0AC-F122-434A-B9A7-BF06A8319C5D}" destId="{5C69D8CF-9E91-44D5-A687-265E848CE461}"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E0394FE-D3DF-45CE-A155-F1E42F71176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pPr rtl="1"/>
          <a:endParaRPr lang="he-IL"/>
        </a:p>
      </dgm:t>
    </dgm:pt>
    <dgm:pt modelId="{D5A94096-0EB0-46F9-94B9-888A267E4725}">
      <dgm:prSet phldrT="[טקסט]"/>
      <dgm:spPr/>
      <dgm:t>
        <a:bodyPr/>
        <a:lstStyle/>
        <a:p>
          <a:pPr rtl="1"/>
          <a:r>
            <a:rPr lang="he-IL" dirty="0"/>
            <a:t>הקשבה לאחר</a:t>
          </a:r>
        </a:p>
      </dgm:t>
    </dgm:pt>
    <dgm:pt modelId="{820E244E-BE96-421C-BF3E-8EDAD740566F}" type="parTrans" cxnId="{2E5F8E94-15C2-4F6E-83F9-085B5AAE0E04}">
      <dgm:prSet/>
      <dgm:spPr/>
      <dgm:t>
        <a:bodyPr/>
        <a:lstStyle/>
        <a:p>
          <a:pPr rtl="1"/>
          <a:endParaRPr lang="he-IL"/>
        </a:p>
      </dgm:t>
    </dgm:pt>
    <dgm:pt modelId="{B7B68830-D48A-43D1-9411-FAB97347106F}" type="sibTrans" cxnId="{2E5F8E94-15C2-4F6E-83F9-085B5AAE0E04}">
      <dgm:prSet/>
      <dgm:spPr/>
      <dgm:t>
        <a:bodyPr/>
        <a:lstStyle/>
        <a:p>
          <a:pPr rtl="1"/>
          <a:endParaRPr lang="he-IL"/>
        </a:p>
      </dgm:t>
    </dgm:pt>
    <dgm:pt modelId="{DDF20B09-CF0A-457D-A15A-B0B24D2B5B2D}">
      <dgm:prSet phldrT="[טקסט]"/>
      <dgm:spPr/>
      <dgm:t>
        <a:bodyPr/>
        <a:lstStyle/>
        <a:p>
          <a:pPr rtl="1"/>
          <a:r>
            <a:rPr lang="he-IL" dirty="0"/>
            <a:t>סבלנות</a:t>
          </a:r>
        </a:p>
      </dgm:t>
    </dgm:pt>
    <dgm:pt modelId="{AD341D84-A9BC-4145-B8E3-717F6CD0C4FE}" type="parTrans" cxnId="{9487FA10-44CE-46AA-A49F-B363EEEDD639}">
      <dgm:prSet/>
      <dgm:spPr/>
      <dgm:t>
        <a:bodyPr/>
        <a:lstStyle/>
        <a:p>
          <a:pPr rtl="1"/>
          <a:endParaRPr lang="he-IL"/>
        </a:p>
      </dgm:t>
    </dgm:pt>
    <dgm:pt modelId="{A2CD28E5-4223-46D9-BC1E-0F94BA016DBD}" type="sibTrans" cxnId="{9487FA10-44CE-46AA-A49F-B363EEEDD639}">
      <dgm:prSet/>
      <dgm:spPr/>
      <dgm:t>
        <a:bodyPr/>
        <a:lstStyle/>
        <a:p>
          <a:pPr rtl="1"/>
          <a:endParaRPr lang="he-IL"/>
        </a:p>
      </dgm:t>
    </dgm:pt>
    <dgm:pt modelId="{714DDC5A-B5D2-417B-B75C-7D5876020694}">
      <dgm:prSet phldrT="[טקסט]"/>
      <dgm:spPr/>
      <dgm:t>
        <a:bodyPr/>
        <a:lstStyle/>
        <a:p>
          <a:pPr rtl="1"/>
          <a:r>
            <a:rPr lang="he-IL" dirty="0"/>
            <a:t>אחריות אישית</a:t>
          </a:r>
        </a:p>
      </dgm:t>
    </dgm:pt>
    <dgm:pt modelId="{1959D6F9-63CC-4816-9B6C-9B3BE1509316}" type="parTrans" cxnId="{8256199C-A2B4-4863-BC3F-AE65A696EFF0}">
      <dgm:prSet/>
      <dgm:spPr/>
      <dgm:t>
        <a:bodyPr/>
        <a:lstStyle/>
        <a:p>
          <a:pPr rtl="1"/>
          <a:endParaRPr lang="he-IL"/>
        </a:p>
      </dgm:t>
    </dgm:pt>
    <dgm:pt modelId="{BA4D4ACE-635F-497F-A80C-F1705DF37F2E}" type="sibTrans" cxnId="{8256199C-A2B4-4863-BC3F-AE65A696EFF0}">
      <dgm:prSet/>
      <dgm:spPr/>
      <dgm:t>
        <a:bodyPr/>
        <a:lstStyle/>
        <a:p>
          <a:pPr rtl="1"/>
          <a:endParaRPr lang="he-IL"/>
        </a:p>
      </dgm:t>
    </dgm:pt>
    <dgm:pt modelId="{3469DFBA-EB95-4077-97D0-560FE54DD51F}">
      <dgm:prSet phldrT="[טקסט]"/>
      <dgm:spPr>
        <a:solidFill>
          <a:schemeClr val="accent1"/>
        </a:solidFill>
      </dgm:spPr>
      <dgm:t>
        <a:bodyPr/>
        <a:lstStyle/>
        <a:p>
          <a:pPr rtl="1"/>
          <a:r>
            <a:rPr lang="he-IL" dirty="0"/>
            <a:t>שיתוף פעולה</a:t>
          </a:r>
        </a:p>
      </dgm:t>
    </dgm:pt>
    <dgm:pt modelId="{A7CA4671-4BFF-43EF-9C44-8863ACD89B30}" type="parTrans" cxnId="{F0A0B95B-1EA6-4F2C-870E-8548E8CE260A}">
      <dgm:prSet/>
      <dgm:spPr/>
      <dgm:t>
        <a:bodyPr/>
        <a:lstStyle/>
        <a:p>
          <a:pPr rtl="1"/>
          <a:endParaRPr lang="he-IL"/>
        </a:p>
      </dgm:t>
    </dgm:pt>
    <dgm:pt modelId="{927D4D87-FAA0-420E-879A-1C8A92C17010}" type="sibTrans" cxnId="{F0A0B95B-1EA6-4F2C-870E-8548E8CE260A}">
      <dgm:prSet/>
      <dgm:spPr/>
      <dgm:t>
        <a:bodyPr/>
        <a:lstStyle/>
        <a:p>
          <a:pPr rtl="1"/>
          <a:endParaRPr lang="he-IL"/>
        </a:p>
      </dgm:t>
    </dgm:pt>
    <dgm:pt modelId="{633F77E1-00AB-4CD1-8F2F-8831DA517322}" type="pres">
      <dgm:prSet presAssocID="{AE0394FE-D3DF-45CE-A155-F1E42F71176B}" presName="diagram" presStyleCnt="0">
        <dgm:presLayoutVars>
          <dgm:dir/>
          <dgm:resizeHandles val="exact"/>
        </dgm:presLayoutVars>
      </dgm:prSet>
      <dgm:spPr/>
    </dgm:pt>
    <dgm:pt modelId="{7522E0E7-2665-49E0-9E98-B35E9415CB81}" type="pres">
      <dgm:prSet presAssocID="{D5A94096-0EB0-46F9-94B9-888A267E4725}" presName="node" presStyleLbl="node1" presStyleIdx="0" presStyleCnt="4">
        <dgm:presLayoutVars>
          <dgm:bulletEnabled val="1"/>
        </dgm:presLayoutVars>
      </dgm:prSet>
      <dgm:spPr/>
    </dgm:pt>
    <dgm:pt modelId="{2FA0FC1A-9A0D-4BE6-944E-A0482B6F1544}" type="pres">
      <dgm:prSet presAssocID="{B7B68830-D48A-43D1-9411-FAB97347106F}" presName="sibTrans" presStyleCnt="0"/>
      <dgm:spPr/>
    </dgm:pt>
    <dgm:pt modelId="{A899C5CB-4F2A-43BB-92EE-53FFA19D949E}" type="pres">
      <dgm:prSet presAssocID="{DDF20B09-CF0A-457D-A15A-B0B24D2B5B2D}" presName="node" presStyleLbl="node1" presStyleIdx="1" presStyleCnt="4">
        <dgm:presLayoutVars>
          <dgm:bulletEnabled val="1"/>
        </dgm:presLayoutVars>
      </dgm:prSet>
      <dgm:spPr/>
    </dgm:pt>
    <dgm:pt modelId="{49DDBD84-0FEA-4398-9190-3E09B00DD119}" type="pres">
      <dgm:prSet presAssocID="{A2CD28E5-4223-46D9-BC1E-0F94BA016DBD}" presName="sibTrans" presStyleCnt="0"/>
      <dgm:spPr/>
    </dgm:pt>
    <dgm:pt modelId="{0F80E0CD-289F-4FE1-BDFC-AFCBC29EF26D}" type="pres">
      <dgm:prSet presAssocID="{714DDC5A-B5D2-417B-B75C-7D5876020694}" presName="node" presStyleLbl="node1" presStyleIdx="2" presStyleCnt="4">
        <dgm:presLayoutVars>
          <dgm:bulletEnabled val="1"/>
        </dgm:presLayoutVars>
      </dgm:prSet>
      <dgm:spPr/>
    </dgm:pt>
    <dgm:pt modelId="{293EBB75-D5A5-4B56-884F-5C2B94D1320B}" type="pres">
      <dgm:prSet presAssocID="{BA4D4ACE-635F-497F-A80C-F1705DF37F2E}" presName="sibTrans" presStyleCnt="0"/>
      <dgm:spPr/>
    </dgm:pt>
    <dgm:pt modelId="{D18F2083-465B-4DDF-A213-273311ABF6A0}" type="pres">
      <dgm:prSet presAssocID="{3469DFBA-EB95-4077-97D0-560FE54DD51F}" presName="node" presStyleLbl="node1" presStyleIdx="3" presStyleCnt="4">
        <dgm:presLayoutVars>
          <dgm:bulletEnabled val="1"/>
        </dgm:presLayoutVars>
      </dgm:prSet>
      <dgm:spPr/>
    </dgm:pt>
  </dgm:ptLst>
  <dgm:cxnLst>
    <dgm:cxn modelId="{9487FA10-44CE-46AA-A49F-B363EEEDD639}" srcId="{AE0394FE-D3DF-45CE-A155-F1E42F71176B}" destId="{DDF20B09-CF0A-457D-A15A-B0B24D2B5B2D}" srcOrd="1" destOrd="0" parTransId="{AD341D84-A9BC-4145-B8E3-717F6CD0C4FE}" sibTransId="{A2CD28E5-4223-46D9-BC1E-0F94BA016DBD}"/>
    <dgm:cxn modelId="{94A6C330-1137-46E4-A90C-81A988890FC3}" type="presOf" srcId="{D5A94096-0EB0-46F9-94B9-888A267E4725}" destId="{7522E0E7-2665-49E0-9E98-B35E9415CB81}" srcOrd="0" destOrd="0" presId="urn:microsoft.com/office/officeart/2005/8/layout/default"/>
    <dgm:cxn modelId="{F0A0B95B-1EA6-4F2C-870E-8548E8CE260A}" srcId="{AE0394FE-D3DF-45CE-A155-F1E42F71176B}" destId="{3469DFBA-EB95-4077-97D0-560FE54DD51F}" srcOrd="3" destOrd="0" parTransId="{A7CA4671-4BFF-43EF-9C44-8863ACD89B30}" sibTransId="{927D4D87-FAA0-420E-879A-1C8A92C17010}"/>
    <dgm:cxn modelId="{6E579380-41E4-4423-A7A7-F467ADD8E742}" type="presOf" srcId="{DDF20B09-CF0A-457D-A15A-B0B24D2B5B2D}" destId="{A899C5CB-4F2A-43BB-92EE-53FFA19D949E}" srcOrd="0" destOrd="0" presId="urn:microsoft.com/office/officeart/2005/8/layout/default"/>
    <dgm:cxn modelId="{A40AC38B-6AFC-4CE2-A072-6CE081F7A9CF}" type="presOf" srcId="{714DDC5A-B5D2-417B-B75C-7D5876020694}" destId="{0F80E0CD-289F-4FE1-BDFC-AFCBC29EF26D}" srcOrd="0" destOrd="0" presId="urn:microsoft.com/office/officeart/2005/8/layout/default"/>
    <dgm:cxn modelId="{2E5F8E94-15C2-4F6E-83F9-085B5AAE0E04}" srcId="{AE0394FE-D3DF-45CE-A155-F1E42F71176B}" destId="{D5A94096-0EB0-46F9-94B9-888A267E4725}" srcOrd="0" destOrd="0" parTransId="{820E244E-BE96-421C-BF3E-8EDAD740566F}" sibTransId="{B7B68830-D48A-43D1-9411-FAB97347106F}"/>
    <dgm:cxn modelId="{8256199C-A2B4-4863-BC3F-AE65A696EFF0}" srcId="{AE0394FE-D3DF-45CE-A155-F1E42F71176B}" destId="{714DDC5A-B5D2-417B-B75C-7D5876020694}" srcOrd="2" destOrd="0" parTransId="{1959D6F9-63CC-4816-9B6C-9B3BE1509316}" sibTransId="{BA4D4ACE-635F-497F-A80C-F1705DF37F2E}"/>
    <dgm:cxn modelId="{6E97CFA4-5B8E-4C26-BEFD-E0F57D45AEB8}" type="presOf" srcId="{AE0394FE-D3DF-45CE-A155-F1E42F71176B}" destId="{633F77E1-00AB-4CD1-8F2F-8831DA517322}" srcOrd="0" destOrd="0" presId="urn:microsoft.com/office/officeart/2005/8/layout/default"/>
    <dgm:cxn modelId="{BBDEC1CF-85CB-480F-804D-17CBDDE4BA77}" type="presOf" srcId="{3469DFBA-EB95-4077-97D0-560FE54DD51F}" destId="{D18F2083-465B-4DDF-A213-273311ABF6A0}" srcOrd="0" destOrd="0" presId="urn:microsoft.com/office/officeart/2005/8/layout/default"/>
    <dgm:cxn modelId="{E5448EA5-6DB1-404E-9406-6D25CD060A43}" type="presParOf" srcId="{633F77E1-00AB-4CD1-8F2F-8831DA517322}" destId="{7522E0E7-2665-49E0-9E98-B35E9415CB81}" srcOrd="0" destOrd="0" presId="urn:microsoft.com/office/officeart/2005/8/layout/default"/>
    <dgm:cxn modelId="{F1987946-FD72-477B-9530-FF7FC4C93259}" type="presParOf" srcId="{633F77E1-00AB-4CD1-8F2F-8831DA517322}" destId="{2FA0FC1A-9A0D-4BE6-944E-A0482B6F1544}" srcOrd="1" destOrd="0" presId="urn:microsoft.com/office/officeart/2005/8/layout/default"/>
    <dgm:cxn modelId="{40333154-A428-40BC-8C8A-A9577F840B75}" type="presParOf" srcId="{633F77E1-00AB-4CD1-8F2F-8831DA517322}" destId="{A899C5CB-4F2A-43BB-92EE-53FFA19D949E}" srcOrd="2" destOrd="0" presId="urn:microsoft.com/office/officeart/2005/8/layout/default"/>
    <dgm:cxn modelId="{6205FB88-DEFB-4047-8D2D-87B72E6CC098}" type="presParOf" srcId="{633F77E1-00AB-4CD1-8F2F-8831DA517322}" destId="{49DDBD84-0FEA-4398-9190-3E09B00DD119}" srcOrd="3" destOrd="0" presId="urn:microsoft.com/office/officeart/2005/8/layout/default"/>
    <dgm:cxn modelId="{7D0FF444-C514-45C1-AC3C-39DB0F11AC90}" type="presParOf" srcId="{633F77E1-00AB-4CD1-8F2F-8831DA517322}" destId="{0F80E0CD-289F-4FE1-BDFC-AFCBC29EF26D}" srcOrd="4" destOrd="0" presId="urn:microsoft.com/office/officeart/2005/8/layout/default"/>
    <dgm:cxn modelId="{15980DA4-55FA-4132-B214-1E1F2F714038}" type="presParOf" srcId="{633F77E1-00AB-4CD1-8F2F-8831DA517322}" destId="{293EBB75-D5A5-4B56-884F-5C2B94D1320B}" srcOrd="5" destOrd="0" presId="urn:microsoft.com/office/officeart/2005/8/layout/default"/>
    <dgm:cxn modelId="{F00413E4-375B-41A7-BF33-296965CBB2BA}" type="presParOf" srcId="{633F77E1-00AB-4CD1-8F2F-8831DA517322}" destId="{D18F2083-465B-4DDF-A213-273311ABF6A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97C65-2D2B-49FD-9D69-EB9BCC6C10AF}">
      <dsp:nvSpPr>
        <dsp:cNvPr id="0" name=""/>
        <dsp:cNvSpPr/>
      </dsp:nvSpPr>
      <dsp:spPr>
        <a:xfrm>
          <a:off x="0" y="746280"/>
          <a:ext cx="2373779" cy="14242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e-IL" sz="2600" kern="1200" dirty="0"/>
            <a:t>עמידה ביעדי הפרויקט</a:t>
          </a:r>
          <a:endParaRPr lang="en-IL" sz="2600" kern="1200" dirty="0"/>
        </a:p>
      </dsp:txBody>
      <dsp:txXfrm>
        <a:off x="0" y="746280"/>
        <a:ext cx="2373779" cy="1424267"/>
      </dsp:txXfrm>
    </dsp:sp>
    <dsp:sp modelId="{A805F534-38C5-41A9-93BE-FF2A5838E8A1}">
      <dsp:nvSpPr>
        <dsp:cNvPr id="0" name=""/>
        <dsp:cNvSpPr/>
      </dsp:nvSpPr>
      <dsp:spPr>
        <a:xfrm>
          <a:off x="2611157" y="746280"/>
          <a:ext cx="2373779" cy="14242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e-IL" sz="2600" kern="1200" dirty="0"/>
            <a:t>תקשורת טובה בין חברי הצוות </a:t>
          </a:r>
          <a:endParaRPr lang="en-IL" sz="2600" kern="1200" dirty="0"/>
        </a:p>
      </dsp:txBody>
      <dsp:txXfrm>
        <a:off x="2611157" y="746280"/>
        <a:ext cx="2373779" cy="1424267"/>
      </dsp:txXfrm>
    </dsp:sp>
    <dsp:sp modelId="{E2B54E8C-C9DF-44A3-B401-AD2687428780}">
      <dsp:nvSpPr>
        <dsp:cNvPr id="0" name=""/>
        <dsp:cNvSpPr/>
      </dsp:nvSpPr>
      <dsp:spPr>
        <a:xfrm>
          <a:off x="5222314" y="746280"/>
          <a:ext cx="2373779" cy="142426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e-IL" sz="2600" kern="1200" dirty="0"/>
            <a:t>עזרה הדדית ושיתוף פעולה</a:t>
          </a:r>
          <a:endParaRPr lang="en-IL" sz="2600" kern="1200" dirty="0"/>
        </a:p>
      </dsp:txBody>
      <dsp:txXfrm>
        <a:off x="5222314" y="746280"/>
        <a:ext cx="2373779" cy="1424267"/>
      </dsp:txXfrm>
    </dsp:sp>
    <dsp:sp modelId="{23205E23-C326-425E-9D1E-980A80E86E2A}">
      <dsp:nvSpPr>
        <dsp:cNvPr id="0" name=""/>
        <dsp:cNvSpPr/>
      </dsp:nvSpPr>
      <dsp:spPr>
        <a:xfrm>
          <a:off x="1305578" y="2407925"/>
          <a:ext cx="2373779" cy="14242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e-IL" sz="2600" kern="1200" dirty="0"/>
            <a:t>עמידה בזמנים</a:t>
          </a:r>
          <a:endParaRPr lang="en-IL" sz="2600" kern="1200" dirty="0"/>
        </a:p>
      </dsp:txBody>
      <dsp:txXfrm>
        <a:off x="1305578" y="2407925"/>
        <a:ext cx="2373779" cy="1424267"/>
      </dsp:txXfrm>
    </dsp:sp>
    <dsp:sp modelId="{6875D27E-3A49-4A11-9855-B2EF4490E639}">
      <dsp:nvSpPr>
        <dsp:cNvPr id="0" name=""/>
        <dsp:cNvSpPr/>
      </dsp:nvSpPr>
      <dsp:spPr>
        <a:xfrm>
          <a:off x="3916735" y="2407925"/>
          <a:ext cx="2373779" cy="1424267"/>
        </a:xfrm>
        <a:prstGeom prst="rect">
          <a:avLst/>
        </a:prstGeom>
        <a:solidFill>
          <a:srgbClr val="19D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e-IL" sz="2600" kern="1200" dirty="0"/>
            <a:t>קבלת ציון טוב</a:t>
          </a:r>
          <a:endParaRPr lang="en-IL" sz="2600" kern="1200" dirty="0"/>
        </a:p>
      </dsp:txBody>
      <dsp:txXfrm>
        <a:off x="3916735" y="2407925"/>
        <a:ext cx="2373779" cy="14242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E1C5B-8105-4FA4-A11A-AC99CA180EC4}">
      <dsp:nvSpPr>
        <dsp:cNvPr id="0" name=""/>
        <dsp:cNvSpPr/>
      </dsp:nvSpPr>
      <dsp:spPr>
        <a:xfrm>
          <a:off x="1136023" y="11495"/>
          <a:ext cx="10221106" cy="1488582"/>
        </a:xfrm>
        <a:prstGeom prst="lef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0" tIns="91440" rIns="91440" bIns="236312" numCol="1" spcCol="1270" anchor="ctr" anchorCtr="0">
          <a:noAutofit/>
        </a:bodyPr>
        <a:lstStyle/>
        <a:p>
          <a:pPr marL="0" lvl="0" indent="0" algn="r" defTabSz="1066800" rtl="1">
            <a:lnSpc>
              <a:spcPct val="90000"/>
            </a:lnSpc>
            <a:spcBef>
              <a:spcPct val="0"/>
            </a:spcBef>
            <a:spcAft>
              <a:spcPct val="35000"/>
            </a:spcAft>
            <a:buNone/>
          </a:pPr>
          <a:r>
            <a:rPr lang="en-US" sz="2400" kern="1200" dirty="0"/>
            <a:t>Sprint 1</a:t>
          </a:r>
          <a:endParaRPr lang="en-IL" sz="2400" kern="1200" dirty="0"/>
        </a:p>
      </dsp:txBody>
      <dsp:txXfrm>
        <a:off x="1508169" y="383641"/>
        <a:ext cx="9848960" cy="744291"/>
      </dsp:txXfrm>
    </dsp:sp>
    <dsp:sp modelId="{84775D07-AEF0-4B23-8FE6-067F7A558375}">
      <dsp:nvSpPr>
        <dsp:cNvPr id="0" name=""/>
        <dsp:cNvSpPr/>
      </dsp:nvSpPr>
      <dsp:spPr>
        <a:xfrm>
          <a:off x="8209029" y="1159407"/>
          <a:ext cx="3148100" cy="2867557"/>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r" defTabSz="1066800" rtl="1">
            <a:lnSpc>
              <a:spcPct val="90000"/>
            </a:lnSpc>
            <a:spcBef>
              <a:spcPct val="0"/>
            </a:spcBef>
            <a:spcAft>
              <a:spcPct val="35000"/>
            </a:spcAft>
            <a:buNone/>
          </a:pPr>
          <a:r>
            <a:rPr lang="he-IL" sz="2400" kern="1200" dirty="0"/>
            <a:t>+</a:t>
          </a:r>
          <a:r>
            <a:rPr lang="en-US" sz="2400" kern="1200" dirty="0"/>
            <a:t>Kanban board</a:t>
          </a:r>
          <a:endParaRPr lang="he-IL" sz="2400" kern="1200" dirty="0"/>
        </a:p>
        <a:p>
          <a:pPr marL="0" lvl="0" indent="0" algn="r" defTabSz="1066800" rtl="1">
            <a:lnSpc>
              <a:spcPct val="90000"/>
            </a:lnSpc>
            <a:spcBef>
              <a:spcPct val="0"/>
            </a:spcBef>
            <a:spcAft>
              <a:spcPct val="35000"/>
            </a:spcAft>
            <a:buNone/>
          </a:pPr>
          <a:r>
            <a:rPr lang="he-IL" sz="2400" kern="1200" dirty="0"/>
            <a:t>+מפגש סטטוס משימות</a:t>
          </a:r>
          <a:r>
            <a:rPr lang="en-US" sz="2400" kern="1200" dirty="0"/>
            <a:t> </a:t>
          </a:r>
          <a:r>
            <a:rPr lang="he-IL" sz="2400" kern="1200" dirty="0"/>
            <a:t>שבועי</a:t>
          </a:r>
          <a:endParaRPr lang="en-IL" sz="2400" kern="1200" dirty="0"/>
        </a:p>
        <a:p>
          <a:pPr marL="0" lvl="0" indent="0" algn="r" defTabSz="1066800" rtl="1">
            <a:lnSpc>
              <a:spcPct val="90000"/>
            </a:lnSpc>
            <a:spcBef>
              <a:spcPct val="0"/>
            </a:spcBef>
            <a:spcAft>
              <a:spcPct val="35000"/>
            </a:spcAft>
            <a:buNone/>
          </a:pPr>
          <a:r>
            <a:rPr lang="he-IL" sz="2400" kern="1200" dirty="0"/>
            <a:t>+</a:t>
          </a:r>
          <a:r>
            <a:rPr lang="en-US" sz="2400" kern="1200" dirty="0"/>
            <a:t>"</a:t>
          </a:r>
          <a:r>
            <a:rPr lang="en-US" sz="2400" kern="1200" dirty="0" err="1"/>
            <a:t>todo</a:t>
          </a:r>
          <a:r>
            <a:rPr lang="en-US" sz="2400" kern="1200" dirty="0"/>
            <a:t> list“ app</a:t>
          </a:r>
          <a:endParaRPr lang="he-IL" sz="2400" kern="1200" dirty="0"/>
        </a:p>
        <a:p>
          <a:pPr marL="0" lvl="0" indent="0" algn="r" defTabSz="1066800" rtl="1">
            <a:lnSpc>
              <a:spcPct val="90000"/>
            </a:lnSpc>
            <a:spcBef>
              <a:spcPct val="0"/>
            </a:spcBef>
            <a:spcAft>
              <a:spcPct val="35000"/>
            </a:spcAft>
            <a:buNone/>
          </a:pPr>
          <a:r>
            <a:rPr lang="he-IL" sz="2400" kern="1200" dirty="0"/>
            <a:t>+</a:t>
          </a:r>
          <a:r>
            <a:rPr lang="en-US" sz="2400" kern="1200" dirty="0"/>
            <a:t> one drive</a:t>
          </a:r>
          <a:endParaRPr lang="he-IL" sz="2400" kern="1200" dirty="0"/>
        </a:p>
      </dsp:txBody>
      <dsp:txXfrm>
        <a:off x="8209029" y="1159407"/>
        <a:ext cx="3148100" cy="2867557"/>
      </dsp:txXfrm>
    </dsp:sp>
    <dsp:sp modelId="{7D7C307D-667F-4831-AD54-4C36485C1CD1}">
      <dsp:nvSpPr>
        <dsp:cNvPr id="0" name=""/>
        <dsp:cNvSpPr/>
      </dsp:nvSpPr>
      <dsp:spPr>
        <a:xfrm>
          <a:off x="1136023" y="507689"/>
          <a:ext cx="7073005" cy="1488582"/>
        </a:xfrm>
        <a:prstGeom prst="leftArrow">
          <a:avLst>
            <a:gd name="adj1" fmla="val 50000"/>
            <a:gd name="adj2" fmla="val 5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0" tIns="91440" rIns="91440" bIns="236312" numCol="1" spcCol="1270" anchor="ctr" anchorCtr="0">
          <a:noAutofit/>
        </a:bodyPr>
        <a:lstStyle/>
        <a:p>
          <a:pPr marL="0" lvl="0" indent="0" algn="r" defTabSz="1066800" rtl="1">
            <a:lnSpc>
              <a:spcPct val="90000"/>
            </a:lnSpc>
            <a:spcBef>
              <a:spcPct val="0"/>
            </a:spcBef>
            <a:spcAft>
              <a:spcPct val="35000"/>
            </a:spcAft>
            <a:buNone/>
          </a:pPr>
          <a:r>
            <a:rPr lang="en-US" sz="2400" kern="1200" dirty="0"/>
            <a:t>Sprint 2</a:t>
          </a:r>
          <a:endParaRPr lang="en-IL" sz="2400" kern="1200" dirty="0"/>
        </a:p>
      </dsp:txBody>
      <dsp:txXfrm>
        <a:off x="1508169" y="879835"/>
        <a:ext cx="6700859" cy="744291"/>
      </dsp:txXfrm>
    </dsp:sp>
    <dsp:sp modelId="{BE37893D-8C7F-4C84-A94A-F4924AC548A3}">
      <dsp:nvSpPr>
        <dsp:cNvPr id="0" name=""/>
        <dsp:cNvSpPr/>
      </dsp:nvSpPr>
      <dsp:spPr>
        <a:xfrm>
          <a:off x="5060928" y="1655601"/>
          <a:ext cx="3148100" cy="2867557"/>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r" defTabSz="1066800" rtl="1">
            <a:lnSpc>
              <a:spcPct val="90000"/>
            </a:lnSpc>
            <a:spcBef>
              <a:spcPct val="0"/>
            </a:spcBef>
            <a:spcAft>
              <a:spcPct val="35000"/>
            </a:spcAft>
            <a:buNone/>
          </a:pPr>
          <a:r>
            <a:rPr lang="he-IL" sz="2400" kern="1200" dirty="0"/>
            <a:t>+ שימוש ב- </a:t>
          </a:r>
          <a:r>
            <a:rPr lang="en-US" sz="2400" kern="1200" dirty="0"/>
            <a:t>git </a:t>
          </a:r>
          <a:endParaRPr lang="en-IL" sz="2400" kern="1200" dirty="0"/>
        </a:p>
      </dsp:txBody>
      <dsp:txXfrm>
        <a:off x="5060928" y="1655601"/>
        <a:ext cx="3148100" cy="2867557"/>
      </dsp:txXfrm>
    </dsp:sp>
    <dsp:sp modelId="{AA18BF39-E07D-45B1-9751-E3548198AC80}">
      <dsp:nvSpPr>
        <dsp:cNvPr id="0" name=""/>
        <dsp:cNvSpPr/>
      </dsp:nvSpPr>
      <dsp:spPr>
        <a:xfrm>
          <a:off x="967036" y="1003884"/>
          <a:ext cx="4872651" cy="1488582"/>
        </a:xfrm>
        <a:prstGeom prst="leftArrow">
          <a:avLst>
            <a:gd name="adj1" fmla="val 50000"/>
            <a:gd name="adj2" fmla="val 50000"/>
          </a:avLst>
        </a:prstGeom>
        <a:solidFill>
          <a:srgbClr val="19D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0" tIns="91440" rIns="91440" bIns="236312" numCol="1" spcCol="1270" anchor="ctr" anchorCtr="0">
          <a:noAutofit/>
        </a:bodyPr>
        <a:lstStyle/>
        <a:p>
          <a:pPr marL="0" lvl="0" indent="0" algn="r" defTabSz="1066800" rtl="1">
            <a:lnSpc>
              <a:spcPct val="90000"/>
            </a:lnSpc>
            <a:spcBef>
              <a:spcPct val="0"/>
            </a:spcBef>
            <a:spcAft>
              <a:spcPct val="35000"/>
            </a:spcAft>
            <a:buNone/>
          </a:pPr>
          <a:r>
            <a:rPr lang="en-US" sz="2400" kern="1200" dirty="0"/>
            <a:t>Sprint 3</a:t>
          </a:r>
          <a:endParaRPr lang="en-IL" sz="2400" kern="1200" dirty="0"/>
        </a:p>
      </dsp:txBody>
      <dsp:txXfrm>
        <a:off x="1339182" y="1376030"/>
        <a:ext cx="4500505" cy="744291"/>
      </dsp:txXfrm>
    </dsp:sp>
    <dsp:sp modelId="{B37EA5B1-780C-4877-AB66-7E8754E4A28D}">
      <dsp:nvSpPr>
        <dsp:cNvPr id="0" name=""/>
        <dsp:cNvSpPr/>
      </dsp:nvSpPr>
      <dsp:spPr>
        <a:xfrm>
          <a:off x="1141920" y="2151795"/>
          <a:ext cx="4689914" cy="2825591"/>
        </a:xfrm>
        <a:prstGeom prst="re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r" defTabSz="1066800" rtl="1">
            <a:lnSpc>
              <a:spcPct val="90000"/>
            </a:lnSpc>
            <a:spcBef>
              <a:spcPct val="0"/>
            </a:spcBef>
            <a:spcAft>
              <a:spcPct val="35000"/>
            </a:spcAft>
            <a:buNone/>
          </a:pPr>
          <a:r>
            <a:rPr lang="en-US" sz="2400" kern="1200" dirty="0"/>
            <a:t>one note+ </a:t>
          </a:r>
          <a:r>
            <a:rPr lang="he-IL" sz="2400" kern="1200" dirty="0"/>
            <a:t> -כתיבת משימות ומעקב </a:t>
          </a:r>
          <a:endParaRPr lang="en-IL" sz="2400" kern="1200" dirty="0"/>
        </a:p>
        <a:p>
          <a:pPr marL="0" lvl="0" indent="0" algn="r" defTabSz="1066800" rtl="1">
            <a:lnSpc>
              <a:spcPct val="90000"/>
            </a:lnSpc>
            <a:spcBef>
              <a:spcPct val="0"/>
            </a:spcBef>
            <a:spcAft>
              <a:spcPct val="35000"/>
            </a:spcAft>
            <a:buNone/>
          </a:pPr>
          <a:r>
            <a:rPr lang="en-US" sz="2400" kern="1200" dirty="0"/>
            <a:t>+</a:t>
          </a:r>
          <a:r>
            <a:rPr lang="he-IL" sz="2400" kern="1200" dirty="0"/>
            <a:t>ביצוע </a:t>
          </a:r>
          <a:r>
            <a:rPr lang="en-US" sz="2400" kern="1200" dirty="0"/>
            <a:t> merge</a:t>
          </a:r>
          <a:r>
            <a:rPr lang="he-IL" sz="2400" kern="1200" dirty="0"/>
            <a:t>שבועי</a:t>
          </a:r>
        </a:p>
        <a:p>
          <a:pPr marL="0" lvl="0" indent="0" algn="r" defTabSz="1066800" rtl="1">
            <a:lnSpc>
              <a:spcPct val="90000"/>
            </a:lnSpc>
            <a:spcBef>
              <a:spcPct val="0"/>
            </a:spcBef>
            <a:spcAft>
              <a:spcPct val="35000"/>
            </a:spcAft>
            <a:buNone/>
          </a:pPr>
          <a:r>
            <a:rPr lang="en-US" sz="2400" kern="1200" dirty="0"/>
            <a:t>+</a:t>
          </a:r>
          <a:r>
            <a:rPr lang="he-IL" sz="2400" kern="1200" dirty="0"/>
            <a:t>מפגש שבועי לחלוקת משימות</a:t>
          </a:r>
        </a:p>
        <a:p>
          <a:pPr marL="0" lvl="0" indent="0" algn="r" defTabSz="1066800" rtl="1">
            <a:lnSpc>
              <a:spcPct val="90000"/>
            </a:lnSpc>
            <a:spcBef>
              <a:spcPct val="0"/>
            </a:spcBef>
            <a:spcAft>
              <a:spcPct val="35000"/>
            </a:spcAft>
            <a:buNone/>
          </a:pPr>
          <a:r>
            <a:rPr lang="en-US" sz="2400" kern="1200" dirty="0"/>
            <a:t>Kanban board-</a:t>
          </a:r>
          <a:endParaRPr lang="he-IL" sz="2400" kern="1200" dirty="0"/>
        </a:p>
        <a:p>
          <a:pPr marL="0" lvl="0" indent="0" algn="r" defTabSz="1066800" rtl="1">
            <a:lnSpc>
              <a:spcPct val="90000"/>
            </a:lnSpc>
            <a:spcBef>
              <a:spcPct val="0"/>
            </a:spcBef>
            <a:spcAft>
              <a:spcPct val="35000"/>
            </a:spcAft>
            <a:buNone/>
          </a:pPr>
          <a:r>
            <a:rPr lang="en-US" sz="2400" kern="1200" dirty="0"/>
            <a:t>-</a:t>
          </a:r>
          <a:r>
            <a:rPr lang="he-IL" sz="2400" kern="1200" dirty="0"/>
            <a:t> </a:t>
          </a:r>
          <a:r>
            <a:rPr lang="en-US" sz="2400" kern="1200" dirty="0"/>
            <a:t>One drive</a:t>
          </a:r>
          <a:endParaRPr lang="he-IL" sz="2400" kern="1200" dirty="0"/>
        </a:p>
      </dsp:txBody>
      <dsp:txXfrm>
        <a:off x="1141920" y="2151795"/>
        <a:ext cx="4689914" cy="2825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4FC51-646B-4DDA-B54D-CE3538319572}">
      <dsp:nvSpPr>
        <dsp:cNvPr id="0" name=""/>
        <dsp:cNvSpPr/>
      </dsp:nvSpPr>
      <dsp:spPr>
        <a:xfrm>
          <a:off x="390306" y="939"/>
          <a:ext cx="2858163" cy="171489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he-IL" sz="2900" kern="1200" dirty="0"/>
            <a:t>חופש החלטת חבר הצוות בביצוע משימותיו</a:t>
          </a:r>
          <a:endParaRPr lang="en-IL" sz="2900" kern="1200" dirty="0"/>
        </a:p>
      </dsp:txBody>
      <dsp:txXfrm>
        <a:off x="390306" y="939"/>
        <a:ext cx="2858163" cy="1714898"/>
      </dsp:txXfrm>
    </dsp:sp>
    <dsp:sp modelId="{6C6D2E82-1710-494C-A9D2-04D89CECCB61}">
      <dsp:nvSpPr>
        <dsp:cNvPr id="0" name=""/>
        <dsp:cNvSpPr/>
      </dsp:nvSpPr>
      <dsp:spPr>
        <a:xfrm>
          <a:off x="3534286" y="939"/>
          <a:ext cx="2858163" cy="171489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he-IL" sz="2900" kern="1200" dirty="0"/>
            <a:t>פתירת קונפליקטים- הרוב קובע</a:t>
          </a:r>
          <a:endParaRPr lang="en-IL" sz="2900" kern="1200" dirty="0"/>
        </a:p>
      </dsp:txBody>
      <dsp:txXfrm>
        <a:off x="3534286" y="939"/>
        <a:ext cx="2858163" cy="1714898"/>
      </dsp:txXfrm>
    </dsp:sp>
    <dsp:sp modelId="{C00872C3-A72A-4253-B111-D4EFC62CE6ED}">
      <dsp:nvSpPr>
        <dsp:cNvPr id="0" name=""/>
        <dsp:cNvSpPr/>
      </dsp:nvSpPr>
      <dsp:spPr>
        <a:xfrm>
          <a:off x="390306" y="2001653"/>
          <a:ext cx="2858163" cy="171489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he-IL" sz="2900" kern="1200" dirty="0"/>
            <a:t>מתן מקום לרעיונות חדשים בין חברי הצוות</a:t>
          </a:r>
          <a:endParaRPr lang="en-IL" sz="2900" kern="1200" dirty="0"/>
        </a:p>
      </dsp:txBody>
      <dsp:txXfrm>
        <a:off x="390306" y="2001653"/>
        <a:ext cx="2858163" cy="1714898"/>
      </dsp:txXfrm>
    </dsp:sp>
    <dsp:sp modelId="{6D7C713F-110B-4307-9589-6F8968735667}">
      <dsp:nvSpPr>
        <dsp:cNvPr id="0" name=""/>
        <dsp:cNvSpPr/>
      </dsp:nvSpPr>
      <dsp:spPr>
        <a:xfrm>
          <a:off x="3534286" y="2001653"/>
          <a:ext cx="2858163" cy="171489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he-IL" sz="2900" kern="1200" dirty="0"/>
            <a:t>קבלת החלטות בפורום קבוצתי</a:t>
          </a:r>
          <a:endParaRPr lang="en-IL" sz="2900" kern="1200" dirty="0"/>
        </a:p>
      </dsp:txBody>
      <dsp:txXfrm>
        <a:off x="3534286" y="2001653"/>
        <a:ext cx="2858163" cy="17148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A24FF-47FF-4CF1-ABF2-6832FAF96EC0}">
      <dsp:nvSpPr>
        <dsp:cNvPr id="0" name=""/>
        <dsp:cNvSpPr/>
      </dsp:nvSpPr>
      <dsp:spPr>
        <a:xfrm>
          <a:off x="844296" y="1170"/>
          <a:ext cx="1595585" cy="797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he-IL" sz="3500" kern="1200" dirty="0"/>
            <a:t>הצלחה</a:t>
          </a:r>
          <a:endParaRPr lang="en-IL" sz="3500" kern="1200" dirty="0"/>
        </a:p>
      </dsp:txBody>
      <dsp:txXfrm>
        <a:off x="867663" y="24537"/>
        <a:ext cx="1548851" cy="751058"/>
      </dsp:txXfrm>
    </dsp:sp>
    <dsp:sp modelId="{C6F1F449-091A-49EB-A2C6-1ED5281069F9}">
      <dsp:nvSpPr>
        <dsp:cNvPr id="0" name=""/>
        <dsp:cNvSpPr/>
      </dsp:nvSpPr>
      <dsp:spPr>
        <a:xfrm>
          <a:off x="2120765" y="798962"/>
          <a:ext cx="159558" cy="598344"/>
        </a:xfrm>
        <a:custGeom>
          <a:avLst/>
          <a:gdLst/>
          <a:ahLst/>
          <a:cxnLst/>
          <a:rect l="0" t="0" r="0" b="0"/>
          <a:pathLst>
            <a:path>
              <a:moveTo>
                <a:pt x="159558" y="0"/>
              </a:moveTo>
              <a:lnTo>
                <a:pt x="159558" y="598344"/>
              </a:lnTo>
              <a:lnTo>
                <a:pt x="0" y="5983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5CCB1B-58C5-48F4-80B3-0FC2434703C2}">
      <dsp:nvSpPr>
        <dsp:cNvPr id="0" name=""/>
        <dsp:cNvSpPr/>
      </dsp:nvSpPr>
      <dsp:spPr>
        <a:xfrm>
          <a:off x="844296" y="998410"/>
          <a:ext cx="1276468" cy="797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he-IL" sz="1100" kern="1200" dirty="0"/>
            <a:t>כל חבר צוות את עצמו ורעיונותיו לידיי ביטוי</a:t>
          </a:r>
          <a:endParaRPr lang="en-IL" sz="1100" kern="1200" dirty="0"/>
        </a:p>
      </dsp:txBody>
      <dsp:txXfrm>
        <a:off x="867663" y="1021777"/>
        <a:ext cx="1229734" cy="751058"/>
      </dsp:txXfrm>
    </dsp:sp>
    <dsp:sp modelId="{657D5F83-C696-4C62-B488-BC4EF1682779}">
      <dsp:nvSpPr>
        <dsp:cNvPr id="0" name=""/>
        <dsp:cNvSpPr/>
      </dsp:nvSpPr>
      <dsp:spPr>
        <a:xfrm>
          <a:off x="2120765" y="798962"/>
          <a:ext cx="159558" cy="1595585"/>
        </a:xfrm>
        <a:custGeom>
          <a:avLst/>
          <a:gdLst/>
          <a:ahLst/>
          <a:cxnLst/>
          <a:rect l="0" t="0" r="0" b="0"/>
          <a:pathLst>
            <a:path>
              <a:moveTo>
                <a:pt x="159558" y="0"/>
              </a:moveTo>
              <a:lnTo>
                <a:pt x="159558" y="1595585"/>
              </a:lnTo>
              <a:lnTo>
                <a:pt x="0" y="1595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BD3A89-8CED-46AC-B350-60F20FD09C38}">
      <dsp:nvSpPr>
        <dsp:cNvPr id="0" name=""/>
        <dsp:cNvSpPr/>
      </dsp:nvSpPr>
      <dsp:spPr>
        <a:xfrm>
          <a:off x="844296" y="1995651"/>
          <a:ext cx="1276468" cy="797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he-IL" sz="1100" kern="1200" dirty="0"/>
            <a:t>קבלת החלטות נעשה בצורה בוגרת </a:t>
          </a:r>
        </a:p>
      </dsp:txBody>
      <dsp:txXfrm>
        <a:off x="867663" y="2019018"/>
        <a:ext cx="1229734" cy="751058"/>
      </dsp:txXfrm>
    </dsp:sp>
    <dsp:sp modelId="{70AEEBE3-EA29-4253-BEBB-03D605F720C1}">
      <dsp:nvSpPr>
        <dsp:cNvPr id="0" name=""/>
        <dsp:cNvSpPr/>
      </dsp:nvSpPr>
      <dsp:spPr>
        <a:xfrm>
          <a:off x="2120765" y="798962"/>
          <a:ext cx="159558" cy="2592825"/>
        </a:xfrm>
        <a:custGeom>
          <a:avLst/>
          <a:gdLst/>
          <a:ahLst/>
          <a:cxnLst/>
          <a:rect l="0" t="0" r="0" b="0"/>
          <a:pathLst>
            <a:path>
              <a:moveTo>
                <a:pt x="159558" y="0"/>
              </a:moveTo>
              <a:lnTo>
                <a:pt x="159558" y="2592825"/>
              </a:lnTo>
              <a:lnTo>
                <a:pt x="0" y="25928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6CC9BE-E8AF-47EC-A7F8-7F0B4662DC95}">
      <dsp:nvSpPr>
        <dsp:cNvPr id="0" name=""/>
        <dsp:cNvSpPr/>
      </dsp:nvSpPr>
      <dsp:spPr>
        <a:xfrm>
          <a:off x="844296" y="2992892"/>
          <a:ext cx="1276468" cy="797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he-IL" sz="1100" kern="1200" dirty="0"/>
            <a:t>שיתוף בהתלבטויות ומתן מקום לשיח משותף</a:t>
          </a:r>
        </a:p>
      </dsp:txBody>
      <dsp:txXfrm>
        <a:off x="867663" y="3016259"/>
        <a:ext cx="1229734" cy="751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A24FF-47FF-4CF1-ABF2-6832FAF96EC0}">
      <dsp:nvSpPr>
        <dsp:cNvPr id="0" name=""/>
        <dsp:cNvSpPr/>
      </dsp:nvSpPr>
      <dsp:spPr>
        <a:xfrm>
          <a:off x="861421" y="2555"/>
          <a:ext cx="1676933" cy="83846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r" defTabSz="1200150" rtl="1">
            <a:lnSpc>
              <a:spcPct val="90000"/>
            </a:lnSpc>
            <a:spcBef>
              <a:spcPct val="0"/>
            </a:spcBef>
            <a:spcAft>
              <a:spcPct val="35000"/>
            </a:spcAft>
            <a:buNone/>
          </a:pPr>
          <a:r>
            <a:rPr lang="he-IL" sz="2700" kern="1200" dirty="0"/>
            <a:t>אי הצלחה</a:t>
          </a:r>
          <a:endParaRPr lang="en-IL" sz="2700" kern="1200" dirty="0"/>
        </a:p>
      </dsp:txBody>
      <dsp:txXfrm>
        <a:off x="885979" y="27113"/>
        <a:ext cx="1627817" cy="789350"/>
      </dsp:txXfrm>
    </dsp:sp>
    <dsp:sp modelId="{C6F1F449-091A-49EB-A2C6-1ED5281069F9}">
      <dsp:nvSpPr>
        <dsp:cNvPr id="0" name=""/>
        <dsp:cNvSpPr/>
      </dsp:nvSpPr>
      <dsp:spPr>
        <a:xfrm>
          <a:off x="2202968" y="841022"/>
          <a:ext cx="167693" cy="628850"/>
        </a:xfrm>
        <a:custGeom>
          <a:avLst/>
          <a:gdLst/>
          <a:ahLst/>
          <a:cxnLst/>
          <a:rect l="0" t="0" r="0" b="0"/>
          <a:pathLst>
            <a:path>
              <a:moveTo>
                <a:pt x="167693" y="0"/>
              </a:moveTo>
              <a:lnTo>
                <a:pt x="167693" y="628850"/>
              </a:lnTo>
              <a:lnTo>
                <a:pt x="0" y="62885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5CCB1B-58C5-48F4-80B3-0FC2434703C2}">
      <dsp:nvSpPr>
        <dsp:cNvPr id="0" name=""/>
        <dsp:cNvSpPr/>
      </dsp:nvSpPr>
      <dsp:spPr>
        <a:xfrm>
          <a:off x="295275" y="1050639"/>
          <a:ext cx="1907693" cy="83846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r" defTabSz="666750" rtl="1">
            <a:lnSpc>
              <a:spcPct val="90000"/>
            </a:lnSpc>
            <a:spcBef>
              <a:spcPct val="0"/>
            </a:spcBef>
            <a:spcAft>
              <a:spcPct val="35000"/>
            </a:spcAft>
            <a:buNone/>
          </a:pPr>
          <a:r>
            <a:rPr lang="he-IL" sz="1500" kern="1200" dirty="0"/>
            <a:t>קבלת החלטות בפורום קבוצתי מלא</a:t>
          </a:r>
          <a:endParaRPr lang="en-IL" sz="1500" kern="1200" dirty="0"/>
        </a:p>
      </dsp:txBody>
      <dsp:txXfrm>
        <a:off x="319833" y="1075197"/>
        <a:ext cx="1858577" cy="789350"/>
      </dsp:txXfrm>
    </dsp:sp>
    <dsp:sp modelId="{657D5F83-C696-4C62-B488-BC4EF1682779}">
      <dsp:nvSpPr>
        <dsp:cNvPr id="0" name=""/>
        <dsp:cNvSpPr/>
      </dsp:nvSpPr>
      <dsp:spPr>
        <a:xfrm>
          <a:off x="2202968" y="841022"/>
          <a:ext cx="167693" cy="1676933"/>
        </a:xfrm>
        <a:custGeom>
          <a:avLst/>
          <a:gdLst/>
          <a:ahLst/>
          <a:cxnLst/>
          <a:rect l="0" t="0" r="0" b="0"/>
          <a:pathLst>
            <a:path>
              <a:moveTo>
                <a:pt x="167693" y="0"/>
              </a:moveTo>
              <a:lnTo>
                <a:pt x="167693" y="1676933"/>
              </a:lnTo>
              <a:lnTo>
                <a:pt x="0" y="167693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BD3A89-8CED-46AC-B350-60F20FD09C38}">
      <dsp:nvSpPr>
        <dsp:cNvPr id="0" name=""/>
        <dsp:cNvSpPr/>
      </dsp:nvSpPr>
      <dsp:spPr>
        <a:xfrm>
          <a:off x="295275" y="2098722"/>
          <a:ext cx="1907693" cy="83846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r" defTabSz="666750" rtl="1">
            <a:lnSpc>
              <a:spcPct val="90000"/>
            </a:lnSpc>
            <a:spcBef>
              <a:spcPct val="0"/>
            </a:spcBef>
            <a:spcAft>
              <a:spcPct val="35000"/>
            </a:spcAft>
            <a:buNone/>
          </a:pPr>
          <a:r>
            <a:rPr lang="he-IL" sz="1500" kern="1200" dirty="0"/>
            <a:t>עמידה ביעד הקבוצתי של פגישות במליאה בימי שלישי</a:t>
          </a:r>
        </a:p>
      </dsp:txBody>
      <dsp:txXfrm>
        <a:off x="319833" y="2123280"/>
        <a:ext cx="1858577" cy="789350"/>
      </dsp:txXfrm>
    </dsp:sp>
    <dsp:sp modelId="{54A3CEAE-EC16-498A-B77C-32C20BF0768E}">
      <dsp:nvSpPr>
        <dsp:cNvPr id="0" name=""/>
        <dsp:cNvSpPr/>
      </dsp:nvSpPr>
      <dsp:spPr>
        <a:xfrm>
          <a:off x="2202968" y="841022"/>
          <a:ext cx="167693" cy="2725017"/>
        </a:xfrm>
        <a:custGeom>
          <a:avLst/>
          <a:gdLst/>
          <a:ahLst/>
          <a:cxnLst/>
          <a:rect l="0" t="0" r="0" b="0"/>
          <a:pathLst>
            <a:path>
              <a:moveTo>
                <a:pt x="167693" y="0"/>
              </a:moveTo>
              <a:lnTo>
                <a:pt x="167693" y="2725017"/>
              </a:lnTo>
              <a:lnTo>
                <a:pt x="0" y="2725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57A770-B073-4890-B461-D7DEE88710FE}">
      <dsp:nvSpPr>
        <dsp:cNvPr id="0" name=""/>
        <dsp:cNvSpPr/>
      </dsp:nvSpPr>
      <dsp:spPr>
        <a:xfrm>
          <a:off x="295275" y="3146806"/>
          <a:ext cx="1907693" cy="83846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r" defTabSz="666750" rtl="1">
            <a:lnSpc>
              <a:spcPct val="90000"/>
            </a:lnSpc>
            <a:spcBef>
              <a:spcPct val="0"/>
            </a:spcBef>
            <a:spcAft>
              <a:spcPct val="35000"/>
            </a:spcAft>
            <a:buNone/>
          </a:pPr>
          <a:r>
            <a:rPr lang="he-IL" sz="1500" kern="1200" dirty="0"/>
            <a:t>הרוב קובע לא בא לידי ביטוי ברוב הפעמים כי ניהלנו דיון במקום </a:t>
          </a:r>
        </a:p>
      </dsp:txBody>
      <dsp:txXfrm>
        <a:off x="319833" y="3171364"/>
        <a:ext cx="1858577" cy="7893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7DF36-42B2-4827-84D5-D2AAA6AF34E6}">
      <dsp:nvSpPr>
        <dsp:cNvPr id="0" name=""/>
        <dsp:cNvSpPr/>
      </dsp:nvSpPr>
      <dsp:spPr>
        <a:xfrm>
          <a:off x="1337563" y="-5072"/>
          <a:ext cx="5007207" cy="5007207"/>
        </a:xfrm>
        <a:prstGeom prst="circularArrow">
          <a:avLst>
            <a:gd name="adj1" fmla="val 5274"/>
            <a:gd name="adj2" fmla="val 312630"/>
            <a:gd name="adj3" fmla="val 14238936"/>
            <a:gd name="adj4" fmla="val 17120698"/>
            <a:gd name="adj5" fmla="val 547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240604-4640-4C74-8C69-63C754F7C98B}">
      <dsp:nvSpPr>
        <dsp:cNvPr id="0" name=""/>
        <dsp:cNvSpPr/>
      </dsp:nvSpPr>
      <dsp:spPr>
        <a:xfrm>
          <a:off x="2895146" y="1211"/>
          <a:ext cx="1892042" cy="94602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t>וידוא הגשת המטלות</a:t>
          </a:r>
          <a:endParaRPr lang="en-IL" sz="1800" b="1" kern="1200" dirty="0"/>
        </a:p>
      </dsp:txBody>
      <dsp:txXfrm>
        <a:off x="2941327" y="47392"/>
        <a:ext cx="1799680" cy="853659"/>
      </dsp:txXfrm>
    </dsp:sp>
    <dsp:sp modelId="{C9A6DFE0-C1E6-4AD0-ACA7-A82230686043}">
      <dsp:nvSpPr>
        <dsp:cNvPr id="0" name=""/>
        <dsp:cNvSpPr/>
      </dsp:nvSpPr>
      <dsp:spPr>
        <a:xfrm>
          <a:off x="4654322" y="1016872"/>
          <a:ext cx="1892042" cy="94602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t>חבר צוות קבוע יגיש את כל המטלות</a:t>
          </a:r>
          <a:endParaRPr lang="en-IL" sz="1800" b="1" kern="1200" dirty="0"/>
        </a:p>
      </dsp:txBody>
      <dsp:txXfrm>
        <a:off x="4700503" y="1063053"/>
        <a:ext cx="1799680" cy="853659"/>
      </dsp:txXfrm>
    </dsp:sp>
    <dsp:sp modelId="{0AEB5262-2C4F-4267-8E66-B67860D55106}">
      <dsp:nvSpPr>
        <dsp:cNvPr id="0" name=""/>
        <dsp:cNvSpPr/>
      </dsp:nvSpPr>
      <dsp:spPr>
        <a:xfrm>
          <a:off x="4654319" y="2968669"/>
          <a:ext cx="1892042" cy="946021"/>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t>וידוא עמידה בזמנים</a:t>
          </a:r>
          <a:endParaRPr lang="en-IL" sz="1800" b="1" kern="1200" dirty="0"/>
        </a:p>
      </dsp:txBody>
      <dsp:txXfrm>
        <a:off x="4700500" y="3014850"/>
        <a:ext cx="1799680" cy="853659"/>
      </dsp:txXfrm>
    </dsp:sp>
    <dsp:sp modelId="{EA155DB1-7565-4346-A1F9-546A08DD0D73}">
      <dsp:nvSpPr>
        <dsp:cNvPr id="0" name=""/>
        <dsp:cNvSpPr/>
      </dsp:nvSpPr>
      <dsp:spPr>
        <a:xfrm>
          <a:off x="2895146" y="4063854"/>
          <a:ext cx="1892042" cy="94602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t>ניהול </a:t>
          </a:r>
          <a:r>
            <a:rPr lang="en-US" sz="1800" b="1" kern="1200" dirty="0"/>
            <a:t>Drive  </a:t>
          </a:r>
          <a:r>
            <a:rPr lang="he-IL" sz="1800" b="1" kern="1200" dirty="0"/>
            <a:t>משותף לחברי הצוות </a:t>
          </a:r>
          <a:endParaRPr lang="en-IL" sz="1800" b="1" kern="1200" dirty="0"/>
        </a:p>
      </dsp:txBody>
      <dsp:txXfrm>
        <a:off x="2941327" y="4110035"/>
        <a:ext cx="1799680" cy="853659"/>
      </dsp:txXfrm>
    </dsp:sp>
    <dsp:sp modelId="{AEBD353D-9DF2-4887-8ABD-1BA947535035}">
      <dsp:nvSpPr>
        <dsp:cNvPr id="0" name=""/>
        <dsp:cNvSpPr/>
      </dsp:nvSpPr>
      <dsp:spPr>
        <a:xfrm>
          <a:off x="780320" y="2667765"/>
          <a:ext cx="2179272" cy="1335838"/>
        </a:xfrm>
        <a:prstGeom prst="roundRect">
          <a:avLst/>
        </a:prstGeom>
        <a:solidFill>
          <a:srgbClr val="19D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en-US" sz="1800" b="1" kern="1200" dirty="0"/>
            <a:t>GitHub </a:t>
          </a:r>
          <a:r>
            <a:rPr lang="he-IL" sz="1800" b="1" kern="1200" dirty="0"/>
            <a:t>–תחזוקת גרסאות ופיצ'רים חדשים בפרויקט</a:t>
          </a:r>
          <a:endParaRPr lang="en-IL" sz="1800" b="1" kern="1200" dirty="0"/>
        </a:p>
      </dsp:txBody>
      <dsp:txXfrm>
        <a:off x="845530" y="2732975"/>
        <a:ext cx="2048852" cy="1205418"/>
      </dsp:txXfrm>
    </dsp:sp>
    <dsp:sp modelId="{6B9AFC17-C601-4292-8D21-F08354E4B193}">
      <dsp:nvSpPr>
        <dsp:cNvPr id="0" name=""/>
        <dsp:cNvSpPr/>
      </dsp:nvSpPr>
      <dsp:spPr>
        <a:xfrm>
          <a:off x="1135970" y="1016872"/>
          <a:ext cx="1892042" cy="946021"/>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t>ווידוא משימות הדדי </a:t>
          </a:r>
          <a:endParaRPr lang="en-IL" sz="1800" b="1" kern="1200" dirty="0"/>
        </a:p>
      </dsp:txBody>
      <dsp:txXfrm>
        <a:off x="1182151" y="1063053"/>
        <a:ext cx="1799680" cy="8536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80E02-6494-4723-9C25-66B8C8691C60}">
      <dsp:nvSpPr>
        <dsp:cNvPr id="0" name=""/>
        <dsp:cNvSpPr/>
      </dsp:nvSpPr>
      <dsp:spPr>
        <a:xfrm>
          <a:off x="942" y="52500"/>
          <a:ext cx="3144919" cy="188695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1">
            <a:lnSpc>
              <a:spcPct val="90000"/>
            </a:lnSpc>
            <a:spcBef>
              <a:spcPct val="0"/>
            </a:spcBef>
            <a:spcAft>
              <a:spcPct val="35000"/>
            </a:spcAft>
            <a:buNone/>
          </a:pPr>
          <a:r>
            <a:rPr lang="he-IL" sz="3300" b="1" kern="1200" dirty="0"/>
            <a:t>חוסר זמן</a:t>
          </a:r>
          <a:endParaRPr lang="en-IL" sz="3300" b="1" kern="1200" dirty="0"/>
        </a:p>
      </dsp:txBody>
      <dsp:txXfrm>
        <a:off x="93055" y="144613"/>
        <a:ext cx="2960693" cy="1702725"/>
      </dsp:txXfrm>
    </dsp:sp>
    <dsp:sp modelId="{5A12831E-1849-49B0-BB1C-E4551B91556F}">
      <dsp:nvSpPr>
        <dsp:cNvPr id="0" name=""/>
        <dsp:cNvSpPr/>
      </dsp:nvSpPr>
      <dsp:spPr>
        <a:xfrm>
          <a:off x="3820000" y="52500"/>
          <a:ext cx="3144919" cy="188695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1">
            <a:lnSpc>
              <a:spcPct val="90000"/>
            </a:lnSpc>
            <a:spcBef>
              <a:spcPct val="0"/>
            </a:spcBef>
            <a:spcAft>
              <a:spcPct val="35000"/>
            </a:spcAft>
            <a:buNone/>
          </a:pPr>
          <a:r>
            <a:rPr lang="he-IL" sz="3300" b="1" kern="1200" dirty="0"/>
            <a:t>שינוי דרישות תוך כדי תנועה </a:t>
          </a:r>
          <a:endParaRPr lang="en-IL" sz="3300" b="1" kern="1200" dirty="0"/>
        </a:p>
      </dsp:txBody>
      <dsp:txXfrm>
        <a:off x="3912113" y="144613"/>
        <a:ext cx="2960693" cy="1702725"/>
      </dsp:txXfrm>
    </dsp:sp>
    <dsp:sp modelId="{4E86F09E-1D95-4447-A90E-73BEE8C00428}">
      <dsp:nvSpPr>
        <dsp:cNvPr id="0" name=""/>
        <dsp:cNvSpPr/>
      </dsp:nvSpPr>
      <dsp:spPr>
        <a:xfrm>
          <a:off x="942" y="2613590"/>
          <a:ext cx="3144919" cy="188695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1">
            <a:lnSpc>
              <a:spcPct val="90000"/>
            </a:lnSpc>
            <a:spcBef>
              <a:spcPct val="0"/>
            </a:spcBef>
            <a:spcAft>
              <a:spcPct val="35000"/>
            </a:spcAft>
            <a:buNone/>
          </a:pPr>
          <a:r>
            <a:rPr lang="he-IL" sz="3300" b="1" kern="1200" dirty="0"/>
            <a:t>חוסר סנכרון ב- </a:t>
          </a:r>
          <a:r>
            <a:rPr lang="en-US" sz="3300" b="1" kern="1200" dirty="0"/>
            <a:t>GIT</a:t>
          </a:r>
          <a:endParaRPr lang="en-IL" sz="3300" b="1" kern="1200" dirty="0"/>
        </a:p>
      </dsp:txBody>
      <dsp:txXfrm>
        <a:off x="93055" y="2705703"/>
        <a:ext cx="2960693" cy="1702725"/>
      </dsp:txXfrm>
    </dsp:sp>
    <dsp:sp modelId="{933BFA5D-9C0D-44C5-8721-5C03BBB2E94C}">
      <dsp:nvSpPr>
        <dsp:cNvPr id="0" name=""/>
        <dsp:cNvSpPr/>
      </dsp:nvSpPr>
      <dsp:spPr>
        <a:xfrm>
          <a:off x="3820000" y="2613590"/>
          <a:ext cx="3144919" cy="188695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1">
            <a:lnSpc>
              <a:spcPct val="90000"/>
            </a:lnSpc>
            <a:spcBef>
              <a:spcPct val="0"/>
            </a:spcBef>
            <a:spcAft>
              <a:spcPct val="35000"/>
            </a:spcAft>
            <a:buNone/>
          </a:pPr>
          <a:r>
            <a:rPr lang="he-IL" sz="3300" b="1" kern="1200" dirty="0"/>
            <a:t>טיסת חברי צוות לחו"ל</a:t>
          </a:r>
          <a:endParaRPr lang="en-IL" sz="3300" b="1" kern="1200" dirty="0"/>
        </a:p>
      </dsp:txBody>
      <dsp:txXfrm>
        <a:off x="3912113" y="2705703"/>
        <a:ext cx="2960693" cy="17027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ECF02-E0E4-4055-B215-E95330F8569B}">
      <dsp:nvSpPr>
        <dsp:cNvPr id="0" name=""/>
        <dsp:cNvSpPr/>
      </dsp:nvSpPr>
      <dsp:spPr>
        <a:xfrm>
          <a:off x="1872826" y="220133"/>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D0583C-B2C8-40DE-B9CC-1DE35CA7D08B}">
      <dsp:nvSpPr>
        <dsp:cNvPr id="0" name=""/>
        <dsp:cNvSpPr/>
      </dsp:nvSpPr>
      <dsp:spPr>
        <a:xfrm>
          <a:off x="3640666" y="3935306"/>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12073F-EA6B-409D-B5AA-38728EB7BC08}">
      <dsp:nvSpPr>
        <dsp:cNvPr id="0" name=""/>
        <dsp:cNvSpPr/>
      </dsp:nvSpPr>
      <dsp:spPr>
        <a:xfrm>
          <a:off x="2031999" y="4368800"/>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rtl="1">
            <a:lnSpc>
              <a:spcPct val="90000"/>
            </a:lnSpc>
            <a:spcBef>
              <a:spcPct val="0"/>
            </a:spcBef>
            <a:spcAft>
              <a:spcPct val="35000"/>
            </a:spcAft>
            <a:buNone/>
          </a:pPr>
          <a:r>
            <a:rPr lang="he-IL" sz="3600" b="1" kern="1200" dirty="0"/>
            <a:t>ביטוי ה</a:t>
          </a:r>
          <a:r>
            <a:rPr lang="en-US" sz="3600" b="1" kern="1200" dirty="0"/>
            <a:t>EGOLESS</a:t>
          </a:r>
          <a:endParaRPr lang="en-IL" sz="3600" b="1" kern="1200" dirty="0"/>
        </a:p>
      </dsp:txBody>
      <dsp:txXfrm>
        <a:off x="2031999" y="4368800"/>
        <a:ext cx="4064000" cy="1016000"/>
      </dsp:txXfrm>
    </dsp:sp>
    <dsp:sp modelId="{FB1EBF96-9ADF-40C9-99AD-A85C540BC4F5}">
      <dsp:nvSpPr>
        <dsp:cNvPr id="0" name=""/>
        <dsp:cNvSpPr/>
      </dsp:nvSpPr>
      <dsp:spPr>
        <a:xfrm>
          <a:off x="3267251" y="1778338"/>
          <a:ext cx="1911842" cy="16764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he-IL" sz="2400" kern="1200" dirty="0"/>
            <a:t>שיוון</a:t>
          </a:r>
          <a:endParaRPr lang="en-IL" sz="2400" kern="1200" dirty="0"/>
        </a:p>
      </dsp:txBody>
      <dsp:txXfrm>
        <a:off x="3547234" y="2023841"/>
        <a:ext cx="1351876" cy="1185394"/>
      </dsp:txXfrm>
    </dsp:sp>
    <dsp:sp modelId="{6005CFC2-223C-4191-B997-C6ED4AFE8E98}">
      <dsp:nvSpPr>
        <dsp:cNvPr id="0" name=""/>
        <dsp:cNvSpPr/>
      </dsp:nvSpPr>
      <dsp:spPr>
        <a:xfrm>
          <a:off x="2064014" y="422051"/>
          <a:ext cx="1911842" cy="16764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he-IL" sz="2400" kern="1200" dirty="0"/>
            <a:t>החלטות עצמאיות</a:t>
          </a:r>
          <a:endParaRPr lang="en-IL" sz="2400" kern="1200" dirty="0"/>
        </a:p>
      </dsp:txBody>
      <dsp:txXfrm>
        <a:off x="2343997" y="667554"/>
        <a:ext cx="1351876" cy="1185394"/>
      </dsp:txXfrm>
    </dsp:sp>
    <dsp:sp modelId="{DD4AAF96-7C14-47EE-A5E7-D52DFE5B1ED5}">
      <dsp:nvSpPr>
        <dsp:cNvPr id="0" name=""/>
        <dsp:cNvSpPr/>
      </dsp:nvSpPr>
      <dsp:spPr>
        <a:xfrm>
          <a:off x="4223114" y="177010"/>
          <a:ext cx="1911842" cy="16764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he-IL" sz="2400" kern="1200" dirty="0"/>
            <a:t>תחום אחריות</a:t>
          </a:r>
          <a:endParaRPr lang="en-IL" sz="2400" kern="1200" dirty="0"/>
        </a:p>
      </dsp:txBody>
      <dsp:txXfrm>
        <a:off x="4503097" y="422513"/>
        <a:ext cx="1351876" cy="1185394"/>
      </dsp:txXfrm>
    </dsp:sp>
    <dsp:sp modelId="{5C69D8CF-9E91-44D5-A687-265E848CE461}">
      <dsp:nvSpPr>
        <dsp:cNvPr id="0" name=""/>
        <dsp:cNvSpPr/>
      </dsp:nvSpPr>
      <dsp:spPr>
        <a:xfrm>
          <a:off x="1693333" y="33866"/>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2E0E7-2665-49E0-9E98-B35E9415CB81}">
      <dsp:nvSpPr>
        <dsp:cNvPr id="0" name=""/>
        <dsp:cNvSpPr/>
      </dsp:nvSpPr>
      <dsp:spPr>
        <a:xfrm>
          <a:off x="228807" y="738"/>
          <a:ext cx="3196659" cy="19179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הקשבה לאחר</a:t>
          </a:r>
        </a:p>
      </dsp:txBody>
      <dsp:txXfrm>
        <a:off x="228807" y="738"/>
        <a:ext cx="3196659" cy="1917995"/>
      </dsp:txXfrm>
    </dsp:sp>
    <dsp:sp modelId="{A899C5CB-4F2A-43BB-92EE-53FFA19D949E}">
      <dsp:nvSpPr>
        <dsp:cNvPr id="0" name=""/>
        <dsp:cNvSpPr/>
      </dsp:nvSpPr>
      <dsp:spPr>
        <a:xfrm>
          <a:off x="3745133" y="738"/>
          <a:ext cx="3196659" cy="191799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סבלנות</a:t>
          </a:r>
        </a:p>
      </dsp:txBody>
      <dsp:txXfrm>
        <a:off x="3745133" y="738"/>
        <a:ext cx="3196659" cy="1917995"/>
      </dsp:txXfrm>
    </dsp:sp>
    <dsp:sp modelId="{0F80E0CD-289F-4FE1-BDFC-AFCBC29EF26D}">
      <dsp:nvSpPr>
        <dsp:cNvPr id="0" name=""/>
        <dsp:cNvSpPr/>
      </dsp:nvSpPr>
      <dsp:spPr>
        <a:xfrm>
          <a:off x="228807" y="2238399"/>
          <a:ext cx="3196659" cy="191799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אחריות אישית</a:t>
          </a:r>
        </a:p>
      </dsp:txBody>
      <dsp:txXfrm>
        <a:off x="228807" y="2238399"/>
        <a:ext cx="3196659" cy="1917995"/>
      </dsp:txXfrm>
    </dsp:sp>
    <dsp:sp modelId="{D18F2083-465B-4DDF-A213-273311ABF6A0}">
      <dsp:nvSpPr>
        <dsp:cNvPr id="0" name=""/>
        <dsp:cNvSpPr/>
      </dsp:nvSpPr>
      <dsp:spPr>
        <a:xfrm>
          <a:off x="3745133" y="2238399"/>
          <a:ext cx="3196659" cy="1917995"/>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שיתוף פעולה</a:t>
          </a:r>
        </a:p>
      </dsp:txBody>
      <dsp:txXfrm>
        <a:off x="3745133" y="2238399"/>
        <a:ext cx="3196659" cy="191799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2C2F25B4-D8EB-4113-8721-BDF77E1D5F6F}" type="datetimeFigureOut">
              <a:rPr lang="en-IL" smtClean="0"/>
              <a:t>01/08/2023</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AC779FFA-6099-4409-93C1-2C97DB6DC30D}" type="slidenum">
              <a:rPr lang="en-IL" smtClean="0"/>
              <a:t>‹#›</a:t>
            </a:fld>
            <a:endParaRPr lang="en-IL"/>
          </a:p>
        </p:txBody>
      </p:sp>
    </p:spTree>
    <p:extLst>
      <p:ext uri="{BB962C8B-B14F-4D97-AF65-F5344CB8AC3E}">
        <p14:creationId xmlns:p14="http://schemas.microsoft.com/office/powerpoint/2010/main" val="303884507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ויטל</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3</a:t>
            </a:fld>
            <a:endParaRPr lang="en-IL"/>
          </a:p>
        </p:txBody>
      </p:sp>
    </p:spTree>
    <p:extLst>
      <p:ext uri="{BB962C8B-B14F-4D97-AF65-F5344CB8AC3E}">
        <p14:creationId xmlns:p14="http://schemas.microsoft.com/office/powerpoint/2010/main" val="2645203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dirty="0"/>
              <a:t>דוד</a:t>
            </a:r>
          </a:p>
          <a:p>
            <a:pPr algn="r"/>
            <a:r>
              <a:rPr lang="he-IL" dirty="0" err="1"/>
              <a:t>סגננות</a:t>
            </a:r>
            <a:r>
              <a:rPr lang="he-IL" dirty="0"/>
              <a:t> התקשות היו דרך </a:t>
            </a:r>
            <a:r>
              <a:rPr lang="he-IL" dirty="0" err="1"/>
              <a:t>הוואטסאפ</a:t>
            </a:r>
            <a:r>
              <a:rPr lang="he-IL" dirty="0"/>
              <a:t> , ובאמצעות זום משותף שכל פעם נכנסו</a:t>
            </a:r>
          </a:p>
          <a:p>
            <a:pPr algn="r"/>
            <a:r>
              <a:rPr lang="he-IL" dirty="0"/>
              <a:t>וביצענו פגישות זום תכופות לצורך עבודה משותפת</a:t>
            </a:r>
          </a:p>
          <a:p>
            <a:pPr algn="r"/>
            <a:r>
              <a:rPr lang="he-IL" dirty="0"/>
              <a:t>בנוסף שלחנו </a:t>
            </a:r>
            <a:r>
              <a:rPr lang="he-IL" dirty="0" err="1"/>
              <a:t>בוואטסאפ</a:t>
            </a:r>
            <a:r>
              <a:rPr lang="he-IL" dirty="0"/>
              <a:t> תמונות</a:t>
            </a:r>
          </a:p>
          <a:p>
            <a:pPr algn="r"/>
            <a:r>
              <a:rPr lang="he-IL" dirty="0"/>
              <a:t>על הנעשה בשביל לקבל פידבק דחוף או לקבל עזרה מחברי הצוות</a:t>
            </a:r>
          </a:p>
          <a:p>
            <a:r>
              <a:rPr lang="he-IL" dirty="0"/>
              <a:t> </a:t>
            </a:r>
            <a:r>
              <a:rPr lang="he-IL" dirty="0" err="1"/>
              <a:t>תמנות</a:t>
            </a:r>
            <a:r>
              <a:rPr lang="he-IL" dirty="0"/>
              <a:t> </a:t>
            </a:r>
            <a:r>
              <a:rPr lang="he-IL" dirty="0" err="1"/>
              <a:t>וואטסאפ</a:t>
            </a:r>
            <a:r>
              <a:rPr lang="he-IL" dirty="0"/>
              <a:t> : </a:t>
            </a:r>
          </a:p>
          <a:p>
            <a:r>
              <a:rPr lang="he-IL" dirty="0"/>
              <a:t>קביעת הגנה </a:t>
            </a:r>
          </a:p>
          <a:p>
            <a:r>
              <a:rPr lang="he-IL" dirty="0"/>
              <a:t>בקשת עזרה </a:t>
            </a:r>
          </a:p>
          <a:p>
            <a:r>
              <a:rPr lang="he-IL" dirty="0"/>
              <a:t>קבלת פידבק</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12</a:t>
            </a:fld>
            <a:endParaRPr lang="en-IL"/>
          </a:p>
        </p:txBody>
      </p:sp>
    </p:spTree>
    <p:extLst>
      <p:ext uri="{BB962C8B-B14F-4D97-AF65-F5344CB8AC3E}">
        <p14:creationId xmlns:p14="http://schemas.microsoft.com/office/powerpoint/2010/main" val="3409026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דוד</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13</a:t>
            </a:fld>
            <a:endParaRPr lang="en-IL"/>
          </a:p>
        </p:txBody>
      </p:sp>
    </p:spTree>
    <p:extLst>
      <p:ext uri="{BB962C8B-B14F-4D97-AF65-F5344CB8AC3E}">
        <p14:creationId xmlns:p14="http://schemas.microsoft.com/office/powerpoint/2010/main" val="3481738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err="1"/>
              <a:t>דוד+נטע</a:t>
            </a:r>
            <a:endParaRPr lang="he-IL" dirty="0"/>
          </a:p>
          <a:p>
            <a:r>
              <a:rPr lang="he-IL" dirty="0"/>
              <a:t>תכנון מקדים- חלוקת משימות, פירוק משימות גדולות לתתי משימות</a:t>
            </a:r>
          </a:p>
          <a:p>
            <a:r>
              <a:rPr lang="he-IL" dirty="0"/>
              <a:t>תקשורת- שאילת שאלות, בקשת עזרה</a:t>
            </a:r>
          </a:p>
          <a:p>
            <a:r>
              <a:rPr lang="he-IL" dirty="0"/>
              <a:t>גיבוי- אם מישהו לא מספיק לתת יד ולעזור </a:t>
            </a:r>
          </a:p>
          <a:p>
            <a:endParaRPr lang="he-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14</a:t>
            </a:fld>
            <a:endParaRPr lang="en-IL"/>
          </a:p>
        </p:txBody>
      </p:sp>
    </p:spTree>
    <p:extLst>
      <p:ext uri="{BB962C8B-B14F-4D97-AF65-F5344CB8AC3E}">
        <p14:creationId xmlns:p14="http://schemas.microsoft.com/office/powerpoint/2010/main" val="3931974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נטע</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15</a:t>
            </a:fld>
            <a:endParaRPr lang="en-IL"/>
          </a:p>
        </p:txBody>
      </p:sp>
    </p:spTree>
    <p:extLst>
      <p:ext uri="{BB962C8B-B14F-4D97-AF65-F5344CB8AC3E}">
        <p14:creationId xmlns:p14="http://schemas.microsoft.com/office/powerpoint/2010/main" val="1918607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נטע</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16</a:t>
            </a:fld>
            <a:endParaRPr lang="en-IL"/>
          </a:p>
        </p:txBody>
      </p:sp>
    </p:spTree>
    <p:extLst>
      <p:ext uri="{BB962C8B-B14F-4D97-AF65-F5344CB8AC3E}">
        <p14:creationId xmlns:p14="http://schemas.microsoft.com/office/powerpoint/2010/main" val="317163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ויטל</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4</a:t>
            </a:fld>
            <a:endParaRPr lang="en-IL"/>
          </a:p>
        </p:txBody>
      </p:sp>
    </p:spTree>
    <p:extLst>
      <p:ext uri="{BB962C8B-B14F-4D97-AF65-F5344CB8AC3E}">
        <p14:creationId xmlns:p14="http://schemas.microsoft.com/office/powerpoint/2010/main" val="3830033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err="1"/>
              <a:t>לידור</a:t>
            </a:r>
            <a:endParaRPr lang="he-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5</a:t>
            </a:fld>
            <a:endParaRPr lang="en-IL"/>
          </a:p>
        </p:txBody>
      </p:sp>
    </p:spTree>
    <p:extLst>
      <p:ext uri="{BB962C8B-B14F-4D97-AF65-F5344CB8AC3E}">
        <p14:creationId xmlns:p14="http://schemas.microsoft.com/office/powerpoint/2010/main" val="289858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err="1"/>
              <a:t>לידור</a:t>
            </a:r>
            <a:endParaRPr lang="he-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6</a:t>
            </a:fld>
            <a:endParaRPr lang="en-IL"/>
          </a:p>
        </p:txBody>
      </p:sp>
    </p:spTree>
    <p:extLst>
      <p:ext uri="{BB962C8B-B14F-4D97-AF65-F5344CB8AC3E}">
        <p14:creationId xmlns:p14="http://schemas.microsoft.com/office/powerpoint/2010/main" val="1594723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err="1"/>
              <a:t>לידור</a:t>
            </a:r>
            <a:endParaRPr lang="he-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7</a:t>
            </a:fld>
            <a:endParaRPr lang="en-IL"/>
          </a:p>
        </p:txBody>
      </p:sp>
    </p:spTree>
    <p:extLst>
      <p:ext uri="{BB962C8B-B14F-4D97-AF65-F5344CB8AC3E}">
        <p14:creationId xmlns:p14="http://schemas.microsoft.com/office/powerpoint/2010/main" val="4182488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דימה</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8</a:t>
            </a:fld>
            <a:endParaRPr lang="en-IL"/>
          </a:p>
        </p:txBody>
      </p:sp>
    </p:spTree>
    <p:extLst>
      <p:ext uri="{BB962C8B-B14F-4D97-AF65-F5344CB8AC3E}">
        <p14:creationId xmlns:p14="http://schemas.microsoft.com/office/powerpoint/2010/main" val="2168393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דימה</a:t>
            </a:r>
          </a:p>
          <a:p>
            <a:pPr algn="r" rtl="1"/>
            <a:r>
              <a:rPr lang="he-IL" dirty="0"/>
              <a:t>דוד טס לחול לפני הגשת מטלה 2- לפני שהוא טס הוא דאג לבצע את משימותיו, התכוננו מראש לחוסר של חבר צוות, שהוא חזר עדכנו אותו לקראת ההגנה במה שנעשה</a:t>
            </a:r>
          </a:p>
          <a:p>
            <a:pPr algn="r" rtl="1"/>
            <a:r>
              <a:rPr lang="he-IL" dirty="0"/>
              <a:t>דימה טס לחול בספרינט 3- סיים את משימותיו השבועיות טרם הנסיעה.</a:t>
            </a:r>
            <a:br>
              <a:rPr lang="en-US" dirty="0"/>
            </a:br>
            <a:r>
              <a:rPr lang="he-IL" dirty="0"/>
              <a:t>חוסר זמן- מטלות רבות בשאר הקורסים וקושי למצוא זמן למפגשים קבוצתיים-חלוקת המשימות בין חברי הקבוצה ופירוק משימות גדולות לתת משימות.</a:t>
            </a:r>
            <a:br>
              <a:rPr lang="en-US" dirty="0"/>
            </a:br>
            <a:r>
              <a:rPr lang="he-IL" dirty="0"/>
              <a:t>שינוי דרישות </a:t>
            </a:r>
            <a:r>
              <a:rPr lang="he-IL" dirty="0" err="1"/>
              <a:t>הפרוייקט</a:t>
            </a:r>
            <a:r>
              <a:rPr lang="he-IL" dirty="0"/>
              <a:t> תוך כדי תנועה- מתוך השאלות בפורום התגלו דרישות שלא היו ברורות מהגרת הפרויקט וכתוצאה מכך נדרשנו לשנות תהליכים שכבר מימשנו. כגון ניהול משלוחים.</a:t>
            </a:r>
          </a:p>
          <a:p>
            <a:endParaRPr lang="en-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9</a:t>
            </a:fld>
            <a:endParaRPr lang="en-IL"/>
          </a:p>
        </p:txBody>
      </p:sp>
    </p:spTree>
    <p:extLst>
      <p:ext uri="{BB962C8B-B14F-4D97-AF65-F5344CB8AC3E}">
        <p14:creationId xmlns:p14="http://schemas.microsoft.com/office/powerpoint/2010/main" val="2122098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דימה</a:t>
            </a:r>
          </a:p>
          <a:p>
            <a:r>
              <a:rPr lang="he-IL" dirty="0"/>
              <a:t>איך יראו חלק מהמסכים / עיצוב ממשק</a:t>
            </a:r>
          </a:p>
          <a:p>
            <a:r>
              <a:rPr lang="he-IL" dirty="0"/>
              <a:t>תכנון- </a:t>
            </a:r>
            <a:r>
              <a:rPr lang="he-IL" dirty="0" err="1"/>
              <a:t>פאקג'ים</a:t>
            </a:r>
            <a:r>
              <a:rPr lang="he-IL" dirty="0"/>
              <a:t> </a:t>
            </a:r>
          </a:p>
          <a:p>
            <a:r>
              <a:rPr lang="he-IL" dirty="0"/>
              <a:t>עיצוב- צבעים, לוגו ..</a:t>
            </a:r>
            <a:endParaRPr lang="en-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10</a:t>
            </a:fld>
            <a:endParaRPr lang="en-IL"/>
          </a:p>
        </p:txBody>
      </p:sp>
    </p:spTree>
    <p:extLst>
      <p:ext uri="{BB962C8B-B14F-4D97-AF65-F5344CB8AC3E}">
        <p14:creationId xmlns:p14="http://schemas.microsoft.com/office/powerpoint/2010/main" val="1302076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דימה</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החלטנו כי  כל חבר צוות יכול לקבל באופן עצמאי החלטות על תחום האחריות שלו ובכך בא לידי ביטוי מודל</a:t>
            </a:r>
            <a:r>
              <a:rPr lang="en-US" sz="1200" dirty="0"/>
              <a:t> </a:t>
            </a:r>
            <a:r>
              <a:rPr lang="he-IL" sz="1200" dirty="0"/>
              <a:t>ה-</a:t>
            </a:r>
            <a:r>
              <a:rPr lang="en-US" sz="1200" dirty="0"/>
              <a:t>EGOLESS</a:t>
            </a:r>
            <a:r>
              <a:rPr lang="he-IL" sz="1200" dirty="0"/>
              <a:t> , כל חברי הצוות שווים ולכל אחד יש את המקום להביע את רעיונותיו </a:t>
            </a:r>
          </a:p>
          <a:p>
            <a:endParaRPr lang="en-IL" b="1"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11</a:t>
            </a:fld>
            <a:endParaRPr lang="en-IL"/>
          </a:p>
        </p:txBody>
      </p:sp>
    </p:spTree>
    <p:extLst>
      <p:ext uri="{BB962C8B-B14F-4D97-AF65-F5344CB8AC3E}">
        <p14:creationId xmlns:p14="http://schemas.microsoft.com/office/powerpoint/2010/main" val="3657108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2682C6C2-0339-4539-AF62-ED1117E8488A}" type="datetimeFigureOut">
              <a:rPr lang="en-IL" smtClean="0"/>
              <a:t>01/08/2023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1011611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682C6C2-0339-4539-AF62-ED1117E8488A}" type="datetimeFigureOut">
              <a:rPr lang="en-IL" smtClean="0"/>
              <a:t>01/08/2023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251944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682C6C2-0339-4539-AF62-ED1117E8488A}" type="datetimeFigureOut">
              <a:rPr lang="en-IL" smtClean="0"/>
              <a:t>01/08/2023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102916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2682C6C2-0339-4539-AF62-ED1117E8488A}" type="datetimeFigureOut">
              <a:rPr lang="en-IL" smtClean="0"/>
              <a:t>01/08/2023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915529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7" name="Date Placeholder 6"/>
          <p:cNvSpPr>
            <a:spLocks noGrp="1"/>
          </p:cNvSpPr>
          <p:nvPr>
            <p:ph type="dt" sz="half" idx="10"/>
          </p:nvPr>
        </p:nvSpPr>
        <p:spPr/>
        <p:txBody>
          <a:bodyPr/>
          <a:lstStyle/>
          <a:p>
            <a:fld id="{2682C6C2-0339-4539-AF62-ED1117E8488A}" type="datetimeFigureOut">
              <a:rPr lang="en-IL" smtClean="0"/>
              <a:t>01/08/2023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42429353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2682C6C2-0339-4539-AF62-ED1117E8488A}" type="datetimeFigureOut">
              <a:rPr lang="en-IL" smtClean="0"/>
              <a:t>01/08/2023</a:t>
            </a:fld>
            <a:endParaRPr lang="en-IL"/>
          </a:p>
        </p:txBody>
      </p:sp>
      <p:sp>
        <p:nvSpPr>
          <p:cNvPr id="9" name="Footer Placeholder 8"/>
          <p:cNvSpPr>
            <a:spLocks noGrp="1"/>
          </p:cNvSpPr>
          <p:nvPr>
            <p:ph type="ftr" sz="quarter" idx="11"/>
          </p:nvPr>
        </p:nvSpPr>
        <p:spPr/>
        <p:txBody>
          <a:bodyPr/>
          <a:lstStyle/>
          <a:p>
            <a:endParaRPr lang="en-IL"/>
          </a:p>
        </p:txBody>
      </p:sp>
      <p:sp>
        <p:nvSpPr>
          <p:cNvPr id="10" name="Slide Number Placeholder 9"/>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182866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7" name="Date Placeholder 6"/>
          <p:cNvSpPr>
            <a:spLocks noGrp="1"/>
          </p:cNvSpPr>
          <p:nvPr>
            <p:ph type="dt" sz="half" idx="10"/>
          </p:nvPr>
        </p:nvSpPr>
        <p:spPr/>
        <p:txBody>
          <a:bodyPr/>
          <a:lstStyle/>
          <a:p>
            <a:fld id="{2682C6C2-0339-4539-AF62-ED1117E8488A}" type="datetimeFigureOut">
              <a:rPr lang="en-IL" smtClean="0"/>
              <a:t>01/08/2023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854761-9C99-4E82-9D25-7ABF30F886FB}" type="slidenum">
              <a:rPr lang="en-IL" smtClean="0"/>
              <a:t>‹#›</a:t>
            </a:fld>
            <a:endParaRPr lang="en-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98480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2682C6C2-0339-4539-AF62-ED1117E8488A}" type="datetimeFigureOut">
              <a:rPr lang="en-IL" smtClean="0"/>
              <a:t>01/08/2023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295912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2C6C2-0339-4539-AF62-ED1117E8488A}" type="datetimeFigureOut">
              <a:rPr lang="en-IL" smtClean="0"/>
              <a:t>01/08/2023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87598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9" name="Date Placeholder 8"/>
          <p:cNvSpPr>
            <a:spLocks noGrp="1"/>
          </p:cNvSpPr>
          <p:nvPr>
            <p:ph type="dt" sz="half" idx="10"/>
          </p:nvPr>
        </p:nvSpPr>
        <p:spPr/>
        <p:txBody>
          <a:bodyPr/>
          <a:lstStyle/>
          <a:p>
            <a:fld id="{2682C6C2-0339-4539-AF62-ED1117E8488A}" type="datetimeFigureOut">
              <a:rPr lang="en-IL" smtClean="0"/>
              <a:t>01/08/2023</a:t>
            </a:fld>
            <a:endParaRPr lang="en-I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1" name="Slide Number Placeholder 10"/>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45959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682C6C2-0339-4539-AF62-ED1117E8488A}" type="datetimeFigureOut">
              <a:rPr lang="en-IL" smtClean="0"/>
              <a:t>01/08/2023</a:t>
            </a:fld>
            <a:endParaRPr lang="en-I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0" name="Slide Number Placeholder 9"/>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169444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682C6C2-0339-4539-AF62-ED1117E8488A}" type="datetimeFigureOut">
              <a:rPr lang="en-IL" smtClean="0"/>
              <a:t>01/08/2023</a:t>
            </a:fld>
            <a:endParaRPr lang="en-I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5854761-9C99-4E82-9D25-7ABF30F886FB}" type="slidenum">
              <a:rPr lang="en-IL" smtClean="0"/>
              <a:t>‹#›</a:t>
            </a:fld>
            <a:endParaRPr lang="en-IL"/>
          </a:p>
        </p:txBody>
      </p:sp>
    </p:spTree>
    <p:extLst>
      <p:ext uri="{BB962C8B-B14F-4D97-AF65-F5344CB8AC3E}">
        <p14:creationId xmlns:p14="http://schemas.microsoft.com/office/powerpoint/2010/main" val="238770658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image" Target="../media/image34.png"/><Relationship Id="rId7" Type="http://schemas.openxmlformats.org/officeDocument/2006/relationships/image" Target="../media/image38.jp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7.jpg"/><Relationship Id="rId5" Type="http://schemas.openxmlformats.org/officeDocument/2006/relationships/image" Target="../media/image36.jpg"/><Relationship Id="rId4" Type="http://schemas.openxmlformats.org/officeDocument/2006/relationships/image" Target="../media/image35.png"/><Relationship Id="rId9" Type="http://schemas.openxmlformats.org/officeDocument/2006/relationships/image" Target="../media/image40.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41.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svg"/><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9.xml"/><Relationship Id="rId11" Type="http://schemas.openxmlformats.org/officeDocument/2006/relationships/image" Target="../media/image45.svg"/><Relationship Id="rId5" Type="http://schemas.openxmlformats.org/officeDocument/2006/relationships/diagramQuickStyle" Target="../diagrams/quickStyle9.xml"/><Relationship Id="rId15" Type="http://schemas.openxmlformats.org/officeDocument/2006/relationships/image" Target="../media/image49.svg"/><Relationship Id="rId10" Type="http://schemas.openxmlformats.org/officeDocument/2006/relationships/image" Target="../media/image44.png"/><Relationship Id="rId4" Type="http://schemas.openxmlformats.org/officeDocument/2006/relationships/diagramLayout" Target="../diagrams/layout9.xml"/><Relationship Id="rId9" Type="http://schemas.openxmlformats.org/officeDocument/2006/relationships/image" Target="../media/image43.svg"/><Relationship Id="rId14" Type="http://schemas.openxmlformats.org/officeDocument/2006/relationships/image" Target="../media/image48.png"/></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diagramData" Target="../diagrams/data1.xml"/><Relationship Id="rId16" Type="http://schemas.openxmlformats.org/officeDocument/2006/relationships/image" Target="../media/image11.sv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5" Type="http://schemas.openxmlformats.org/officeDocument/2006/relationships/image" Target="../media/image10.png"/><Relationship Id="rId10" Type="http://schemas.openxmlformats.org/officeDocument/2006/relationships/image" Target="../media/image5.svg"/><Relationship Id="rId4" Type="http://schemas.openxmlformats.org/officeDocument/2006/relationships/diagramQuickStyle" Target="../diagrams/quickStyle1.xml"/><Relationship Id="rId9" Type="http://schemas.openxmlformats.org/officeDocument/2006/relationships/image" Target="../media/image4.png"/><Relationship Id="rId14" Type="http://schemas.openxmlformats.org/officeDocument/2006/relationships/image" Target="../media/image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Data" Target="../diagrams/data3.xml"/><Relationship Id="rId21" Type="http://schemas.microsoft.com/office/2007/relationships/diagramDrawing" Target="../diagrams/drawing5.xml"/><Relationship Id="rId7" Type="http://schemas.microsoft.com/office/2007/relationships/diagramDrawing" Target="../diagrams/drawing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notesSlide" Target="../notesSlides/notesSlide5.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image" Target="../media/image20.svg"/><Relationship Id="rId5" Type="http://schemas.openxmlformats.org/officeDocument/2006/relationships/diagramQuickStyle" Target="../diagrams/quickStyle3.xml"/><Relationship Id="rId15" Type="http://schemas.openxmlformats.org/officeDocument/2006/relationships/diagramColors" Target="../diagrams/colors4.xml"/><Relationship Id="rId10" Type="http://schemas.openxmlformats.org/officeDocument/2006/relationships/image" Target="../media/image19.png"/><Relationship Id="rId19" Type="http://schemas.openxmlformats.org/officeDocument/2006/relationships/diagramQuickStyle" Target="../diagrams/quickStyle5.xml"/><Relationship Id="rId4" Type="http://schemas.openxmlformats.org/officeDocument/2006/relationships/diagramLayout" Target="../diagrams/layout3.xml"/><Relationship Id="rId9" Type="http://schemas.openxmlformats.org/officeDocument/2006/relationships/image" Target="../media/image18.svg"/><Relationship Id="rId14" Type="http://schemas.openxmlformats.org/officeDocument/2006/relationships/diagramQuickStyle" Target="../diagrams/quickStyle4.xml"/><Relationship Id="rId22"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5.pn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24.png"/><Relationship Id="rId2" Type="http://schemas.openxmlformats.org/officeDocument/2006/relationships/notesSlide" Target="../notesSlides/notesSlide7.xml"/><Relationship Id="rId16" Type="http://schemas.openxmlformats.org/officeDocument/2006/relationships/image" Target="../media/image28.svg"/><Relationship Id="rId1" Type="http://schemas.openxmlformats.org/officeDocument/2006/relationships/slideLayout" Target="../slideLayouts/slideLayout6.xml"/><Relationship Id="rId6" Type="http://schemas.openxmlformats.org/officeDocument/2006/relationships/diagramColors" Target="../diagrams/colors7.xml"/><Relationship Id="rId11" Type="http://schemas.openxmlformats.org/officeDocument/2006/relationships/image" Target="../media/image23.svg"/><Relationship Id="rId5" Type="http://schemas.openxmlformats.org/officeDocument/2006/relationships/diagramQuickStyle" Target="../diagrams/quickStyle7.xml"/><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diagramLayout" Target="../diagrams/layout7.xml"/><Relationship Id="rId9" Type="http://schemas.openxmlformats.org/officeDocument/2006/relationships/image" Target="../media/image16.png"/><Relationship Id="rId14"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0FF5B4-9593-42DD-88B1-1D92A5557F1D}"/>
              </a:ext>
            </a:extLst>
          </p:cNvPr>
          <p:cNvSpPr>
            <a:spLocks noGrp="1"/>
          </p:cNvSpPr>
          <p:nvPr>
            <p:ph type="ctrTitle"/>
          </p:nvPr>
        </p:nvSpPr>
        <p:spPr/>
        <p:txBody>
          <a:bodyPr/>
          <a:lstStyle/>
          <a:p>
            <a:r>
              <a:rPr lang="he-IL" dirty="0"/>
              <a:t>עבודת צוות קבוצה 15</a:t>
            </a:r>
            <a:endParaRPr lang="en-IL" dirty="0"/>
          </a:p>
        </p:txBody>
      </p:sp>
      <p:sp>
        <p:nvSpPr>
          <p:cNvPr id="3" name="כותרת משנה 2">
            <a:extLst>
              <a:ext uri="{FF2B5EF4-FFF2-40B4-BE49-F238E27FC236}">
                <a16:creationId xmlns:a16="http://schemas.microsoft.com/office/drawing/2014/main" id="{5AC93A15-72B7-4824-940D-A359373B3253}"/>
              </a:ext>
            </a:extLst>
          </p:cNvPr>
          <p:cNvSpPr>
            <a:spLocks noGrp="1"/>
          </p:cNvSpPr>
          <p:nvPr>
            <p:ph type="subTitle" idx="1"/>
          </p:nvPr>
        </p:nvSpPr>
        <p:spPr>
          <a:xfrm>
            <a:off x="1333309" y="4133469"/>
            <a:ext cx="9372981" cy="1239894"/>
          </a:xfrm>
        </p:spPr>
        <p:txBody>
          <a:bodyPr/>
          <a:lstStyle/>
          <a:p>
            <a:r>
              <a:rPr lang="he-IL" dirty="0">
                <a:solidFill>
                  <a:schemeClr val="accent6">
                    <a:lumMod val="50000"/>
                  </a:schemeClr>
                </a:solidFill>
              </a:rPr>
              <a:t>מגישים: לידור אנקווה, ויטל מרציאנו, דוד אסולין, נטע אמזלג, דימה צ'ודונובסקי.</a:t>
            </a:r>
            <a:endParaRPr lang="en-IL" dirty="0">
              <a:solidFill>
                <a:schemeClr val="accent6">
                  <a:lumMod val="50000"/>
                </a:schemeClr>
              </a:solidFill>
            </a:endParaRPr>
          </a:p>
        </p:txBody>
      </p:sp>
    </p:spTree>
    <p:extLst>
      <p:ext uri="{BB962C8B-B14F-4D97-AF65-F5344CB8AC3E}">
        <p14:creationId xmlns:p14="http://schemas.microsoft.com/office/powerpoint/2010/main" val="938984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dirty="0"/>
              <a:t>החלטות שעלו בדרך</a:t>
            </a:r>
            <a:endParaRPr lang="en-IL" sz="3000" dirty="0"/>
          </a:p>
        </p:txBody>
      </p:sp>
      <p:grpSp>
        <p:nvGrpSpPr>
          <p:cNvPr id="6" name="קבוצה 5">
            <a:extLst>
              <a:ext uri="{FF2B5EF4-FFF2-40B4-BE49-F238E27FC236}">
                <a16:creationId xmlns:a16="http://schemas.microsoft.com/office/drawing/2014/main" id="{DB07342C-DE72-4B7F-B2F8-EE3A22ECD367}"/>
              </a:ext>
            </a:extLst>
          </p:cNvPr>
          <p:cNvGrpSpPr/>
          <p:nvPr/>
        </p:nvGrpSpPr>
        <p:grpSpPr>
          <a:xfrm>
            <a:off x="654148" y="1865785"/>
            <a:ext cx="10578903" cy="871674"/>
            <a:chOff x="806547" y="3990216"/>
            <a:chExt cx="10578903" cy="1383740"/>
          </a:xfrm>
        </p:grpSpPr>
        <p:sp>
          <p:nvSpPr>
            <p:cNvPr id="7" name="מלבן: פינות מעוגלות 6">
              <a:extLst>
                <a:ext uri="{FF2B5EF4-FFF2-40B4-BE49-F238E27FC236}">
                  <a16:creationId xmlns:a16="http://schemas.microsoft.com/office/drawing/2014/main" id="{6914049B-1A94-45CC-BB78-72EEA742CF3A}"/>
                </a:ext>
              </a:extLst>
            </p:cNvPr>
            <p:cNvSpPr/>
            <p:nvPr/>
          </p:nvSpPr>
          <p:spPr>
            <a:xfrm>
              <a:off x="806547" y="3990216"/>
              <a:ext cx="3305907" cy="1383740"/>
            </a:xfrm>
            <a:prstGeom prst="roundRect">
              <a:avLst/>
            </a:prstGeom>
            <a:ln w="0" cap="rnd">
              <a:solidFill>
                <a:schemeClr val="lt1">
                  <a:hueOff val="0"/>
                  <a:satOff val="0"/>
                  <a:lumOff val="0"/>
                  <a:alpha val="99000"/>
                </a:schemeClr>
              </a:solidFill>
              <a:round/>
            </a:ln>
            <a:effectLst>
              <a:softEdge rad="0"/>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21920" tIns="121920" rIns="121920" bIns="121920" numCol="1" spcCol="1270" anchor="ctr" anchorCtr="0">
              <a:noAutofit/>
            </a:bodyPr>
            <a:lstStyle/>
            <a:p>
              <a:pPr marL="0" lvl="0" indent="0" algn="ctr" defTabSz="1422400" rtl="1">
                <a:lnSpc>
                  <a:spcPct val="90000"/>
                </a:lnSpc>
                <a:spcBef>
                  <a:spcPct val="0"/>
                </a:spcBef>
                <a:spcAft>
                  <a:spcPct val="35000"/>
                </a:spcAft>
                <a:buNone/>
              </a:pPr>
              <a:r>
                <a:rPr lang="he-IL" sz="3200" b="1" kern="1200" dirty="0"/>
                <a:t>תכנון המערכת</a:t>
              </a:r>
            </a:p>
          </p:txBody>
        </p:sp>
        <p:sp>
          <p:nvSpPr>
            <p:cNvPr id="8" name="מלבן: פינות מעוגלות 7">
              <a:extLst>
                <a:ext uri="{FF2B5EF4-FFF2-40B4-BE49-F238E27FC236}">
                  <a16:creationId xmlns:a16="http://schemas.microsoft.com/office/drawing/2014/main" id="{540B7D11-0688-436F-A5F0-090CE1FBD34A}"/>
                </a:ext>
              </a:extLst>
            </p:cNvPr>
            <p:cNvSpPr/>
            <p:nvPr/>
          </p:nvSpPr>
          <p:spPr>
            <a:xfrm>
              <a:off x="8079543" y="3990216"/>
              <a:ext cx="3305907" cy="1383740"/>
            </a:xfrm>
            <a:prstGeom prst="roundRect">
              <a:avLst/>
            </a:prstGeom>
            <a:ln w="0" cap="rnd">
              <a:solidFill>
                <a:schemeClr val="lt1">
                  <a:hueOff val="0"/>
                  <a:satOff val="0"/>
                  <a:lumOff val="0"/>
                  <a:alpha val="99000"/>
                </a:schemeClr>
              </a:solidFill>
              <a:round/>
            </a:ln>
            <a:effectLst>
              <a:softEdge rad="0"/>
            </a:effectLst>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1920" tIns="121920" rIns="121920" bIns="121920" numCol="1" spcCol="1270" anchor="ctr" anchorCtr="0">
              <a:noAutofit/>
            </a:bodyPr>
            <a:lstStyle/>
            <a:p>
              <a:pPr marL="0" lvl="0" indent="0" algn="ctr" defTabSz="1422400" rtl="1">
                <a:lnSpc>
                  <a:spcPct val="90000"/>
                </a:lnSpc>
                <a:spcBef>
                  <a:spcPct val="0"/>
                </a:spcBef>
                <a:spcAft>
                  <a:spcPct val="35000"/>
                </a:spcAft>
                <a:buNone/>
              </a:pPr>
              <a:r>
                <a:rPr lang="he-IL" sz="3200" b="1" kern="1200" dirty="0"/>
                <a:t>חלוקת משימות	</a:t>
              </a:r>
            </a:p>
          </p:txBody>
        </p:sp>
        <p:sp>
          <p:nvSpPr>
            <p:cNvPr id="9" name="מלבן: פינות מעוגלות 8">
              <a:extLst>
                <a:ext uri="{FF2B5EF4-FFF2-40B4-BE49-F238E27FC236}">
                  <a16:creationId xmlns:a16="http://schemas.microsoft.com/office/drawing/2014/main" id="{EAADD71F-876F-497C-9CA8-D7D21D5969C4}"/>
                </a:ext>
              </a:extLst>
            </p:cNvPr>
            <p:cNvSpPr/>
            <p:nvPr/>
          </p:nvSpPr>
          <p:spPr>
            <a:xfrm>
              <a:off x="4490462" y="3990216"/>
              <a:ext cx="3305907" cy="1383740"/>
            </a:xfrm>
            <a:prstGeom prst="roundRect">
              <a:avLst/>
            </a:prstGeom>
            <a:ln w="0" cap="rnd">
              <a:solidFill>
                <a:schemeClr val="lt1">
                  <a:hueOff val="0"/>
                  <a:satOff val="0"/>
                  <a:lumOff val="0"/>
                  <a:alpha val="99000"/>
                </a:schemeClr>
              </a:solidFill>
              <a:round/>
            </a:ln>
            <a:effectLst>
              <a:softEdge rad="0"/>
            </a:effectLst>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21920" tIns="121920" rIns="121920" bIns="121920" numCol="1" spcCol="1270" anchor="ctr" anchorCtr="0">
              <a:noAutofit/>
            </a:bodyPr>
            <a:lstStyle/>
            <a:p>
              <a:pPr marL="0" lvl="0" indent="0" algn="ctr" defTabSz="1422400" rtl="1">
                <a:lnSpc>
                  <a:spcPct val="90000"/>
                </a:lnSpc>
                <a:spcBef>
                  <a:spcPct val="0"/>
                </a:spcBef>
                <a:spcAft>
                  <a:spcPct val="35000"/>
                </a:spcAft>
                <a:buNone/>
              </a:pPr>
              <a:r>
                <a:rPr lang="he-IL" sz="3200" b="1" kern="1200" dirty="0"/>
                <a:t>עיצוב המערכת</a:t>
              </a:r>
            </a:p>
          </p:txBody>
        </p:sp>
      </p:grpSp>
      <p:grpSp>
        <p:nvGrpSpPr>
          <p:cNvPr id="10" name="קבוצה 9">
            <a:extLst>
              <a:ext uri="{FF2B5EF4-FFF2-40B4-BE49-F238E27FC236}">
                <a16:creationId xmlns:a16="http://schemas.microsoft.com/office/drawing/2014/main" id="{58865D03-4DD0-4511-8A17-C81E42D04024}"/>
              </a:ext>
            </a:extLst>
          </p:cNvPr>
          <p:cNvGrpSpPr/>
          <p:nvPr/>
        </p:nvGrpSpPr>
        <p:grpSpPr>
          <a:xfrm>
            <a:off x="2602162" y="2953969"/>
            <a:ext cx="3471802" cy="2333145"/>
            <a:chOff x="4423800" y="1743564"/>
            <a:chExt cx="3001108" cy="1902032"/>
          </a:xfrm>
        </p:grpSpPr>
        <p:sp>
          <p:nvSpPr>
            <p:cNvPr id="47" name="מלבן 46">
              <a:extLst>
                <a:ext uri="{FF2B5EF4-FFF2-40B4-BE49-F238E27FC236}">
                  <a16:creationId xmlns:a16="http://schemas.microsoft.com/office/drawing/2014/main" id="{D4DF0816-503F-3B06-C9D4-B66465414387}"/>
                </a:ext>
              </a:extLst>
            </p:cNvPr>
            <p:cNvSpPr/>
            <p:nvPr/>
          </p:nvSpPr>
          <p:spPr>
            <a:xfrm>
              <a:off x="4423800" y="1743564"/>
              <a:ext cx="3001108" cy="1902032"/>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pic>
          <p:nvPicPr>
            <p:cNvPr id="40" name="תמונה 39">
              <a:extLst>
                <a:ext uri="{FF2B5EF4-FFF2-40B4-BE49-F238E27FC236}">
                  <a16:creationId xmlns:a16="http://schemas.microsoft.com/office/drawing/2014/main" id="{B90CD14E-5E84-2CD5-467C-073EF9B4948B}"/>
                </a:ext>
              </a:extLst>
            </p:cNvPr>
            <p:cNvPicPr>
              <a:picLocks noChangeAspect="1"/>
            </p:cNvPicPr>
            <p:nvPr/>
          </p:nvPicPr>
          <p:blipFill>
            <a:blip r:embed="rId3"/>
            <a:stretch>
              <a:fillRect/>
            </a:stretch>
          </p:blipFill>
          <p:spPr>
            <a:xfrm>
              <a:off x="4527828" y="2644589"/>
              <a:ext cx="928595" cy="928595"/>
            </a:xfrm>
            <a:prstGeom prst="roundRect">
              <a:avLst/>
            </a:prstGeom>
          </p:spPr>
        </p:pic>
        <p:pic>
          <p:nvPicPr>
            <p:cNvPr id="34" name="תמונה 33">
              <a:extLst>
                <a:ext uri="{FF2B5EF4-FFF2-40B4-BE49-F238E27FC236}">
                  <a16:creationId xmlns:a16="http://schemas.microsoft.com/office/drawing/2014/main" id="{1DCBC5AA-8A8E-0997-1BFD-D5FDE2B005E4}"/>
                </a:ext>
              </a:extLst>
            </p:cNvPr>
            <p:cNvPicPr>
              <a:picLocks noChangeAspect="1"/>
            </p:cNvPicPr>
            <p:nvPr/>
          </p:nvPicPr>
          <p:blipFill>
            <a:blip r:embed="rId4"/>
            <a:stretch>
              <a:fillRect/>
            </a:stretch>
          </p:blipFill>
          <p:spPr>
            <a:xfrm>
              <a:off x="6472288" y="1771742"/>
              <a:ext cx="928596" cy="928596"/>
            </a:xfrm>
            <a:prstGeom prst="roundRect">
              <a:avLst/>
            </a:prstGeom>
          </p:spPr>
        </p:pic>
        <p:pic>
          <p:nvPicPr>
            <p:cNvPr id="46" name="תמונה 45">
              <a:extLst>
                <a:ext uri="{FF2B5EF4-FFF2-40B4-BE49-F238E27FC236}">
                  <a16:creationId xmlns:a16="http://schemas.microsoft.com/office/drawing/2014/main" id="{D30EB170-B364-EC26-E1F4-03A47891BF84}"/>
                </a:ext>
              </a:extLst>
            </p:cNvPr>
            <p:cNvPicPr>
              <a:picLocks noChangeAspect="1"/>
            </p:cNvPicPr>
            <p:nvPr/>
          </p:nvPicPr>
          <p:blipFill>
            <a:blip r:embed="rId5"/>
            <a:stretch>
              <a:fillRect/>
            </a:stretch>
          </p:blipFill>
          <p:spPr>
            <a:xfrm>
              <a:off x="5524803" y="2711771"/>
              <a:ext cx="849394" cy="849394"/>
            </a:xfrm>
            <a:prstGeom prst="roundRect">
              <a:avLst/>
            </a:prstGeom>
          </p:spPr>
        </p:pic>
        <p:pic>
          <p:nvPicPr>
            <p:cNvPr id="44" name="תמונה 43">
              <a:extLst>
                <a:ext uri="{FF2B5EF4-FFF2-40B4-BE49-F238E27FC236}">
                  <a16:creationId xmlns:a16="http://schemas.microsoft.com/office/drawing/2014/main" id="{1E761DA2-264D-6091-702E-352E35FD6BEA}"/>
                </a:ext>
              </a:extLst>
            </p:cNvPr>
            <p:cNvPicPr>
              <a:picLocks noChangeAspect="1"/>
            </p:cNvPicPr>
            <p:nvPr/>
          </p:nvPicPr>
          <p:blipFill>
            <a:blip r:embed="rId6"/>
            <a:stretch>
              <a:fillRect/>
            </a:stretch>
          </p:blipFill>
          <p:spPr>
            <a:xfrm>
              <a:off x="5524803" y="1793468"/>
              <a:ext cx="805038" cy="805038"/>
            </a:xfrm>
            <a:prstGeom prst="roundRect">
              <a:avLst/>
            </a:prstGeom>
          </p:spPr>
        </p:pic>
      </p:grpSp>
      <p:sp>
        <p:nvSpPr>
          <p:cNvPr id="11" name="AutoShape 2" descr="image.png">
            <a:extLst>
              <a:ext uri="{FF2B5EF4-FFF2-40B4-BE49-F238E27FC236}">
                <a16:creationId xmlns:a16="http://schemas.microsoft.com/office/drawing/2014/main" id="{E4FF56DC-5D14-4B95-B385-246B595244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pic>
        <p:nvPicPr>
          <p:cNvPr id="13" name="תמונה 12">
            <a:extLst>
              <a:ext uri="{FF2B5EF4-FFF2-40B4-BE49-F238E27FC236}">
                <a16:creationId xmlns:a16="http://schemas.microsoft.com/office/drawing/2014/main" id="{59BC0DC6-A724-4408-A6DF-77A1672D66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7569" y="2778187"/>
            <a:ext cx="5537572" cy="3768800"/>
          </a:xfrm>
          <a:prstGeom prst="rect">
            <a:avLst/>
          </a:prstGeom>
        </p:spPr>
      </p:pic>
    </p:spTree>
    <p:extLst>
      <p:ext uri="{BB962C8B-B14F-4D97-AF65-F5344CB8AC3E}">
        <p14:creationId xmlns:p14="http://schemas.microsoft.com/office/powerpoint/2010/main" val="120743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dirty="0"/>
              <a:t>החלטה שהתקבלה</a:t>
            </a:r>
            <a:endParaRPr lang="en-IL" sz="3000" dirty="0"/>
          </a:p>
        </p:txBody>
      </p:sp>
      <p:graphicFrame>
        <p:nvGraphicFramePr>
          <p:cNvPr id="3" name="דיאגרמה 2">
            <a:extLst>
              <a:ext uri="{FF2B5EF4-FFF2-40B4-BE49-F238E27FC236}">
                <a16:creationId xmlns:a16="http://schemas.microsoft.com/office/drawing/2014/main" id="{86762914-C061-4AFD-A99D-015B10E40CEE}"/>
              </a:ext>
            </a:extLst>
          </p:cNvPr>
          <p:cNvGraphicFramePr/>
          <p:nvPr>
            <p:extLst>
              <p:ext uri="{D42A27DB-BD31-4B8C-83A1-F6EECF244321}">
                <p14:modId xmlns:p14="http://schemas.microsoft.com/office/powerpoint/2010/main" val="380060841"/>
              </p:ext>
            </p:extLst>
          </p:nvPr>
        </p:nvGraphicFramePr>
        <p:xfrm>
          <a:off x="2032000"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4528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35260" y="164976"/>
            <a:ext cx="7729728" cy="1188720"/>
          </a:xfrm>
        </p:spPr>
        <p:txBody>
          <a:bodyPr>
            <a:normAutofit/>
          </a:bodyPr>
          <a:lstStyle/>
          <a:p>
            <a:r>
              <a:rPr lang="he-IL" sz="3000" dirty="0"/>
              <a:t>תקשורת</a:t>
            </a:r>
            <a:endParaRPr lang="en-IL" sz="3000" dirty="0"/>
          </a:p>
        </p:txBody>
      </p:sp>
      <p:pic>
        <p:nvPicPr>
          <p:cNvPr id="5" name="תמונה 4">
            <a:extLst>
              <a:ext uri="{FF2B5EF4-FFF2-40B4-BE49-F238E27FC236}">
                <a16:creationId xmlns:a16="http://schemas.microsoft.com/office/drawing/2014/main" id="{F379E74D-4C57-4252-9E63-D998DB996B03}"/>
              </a:ext>
            </a:extLst>
          </p:cNvPr>
          <p:cNvPicPr>
            <a:picLocks noChangeAspect="1"/>
          </p:cNvPicPr>
          <p:nvPr/>
        </p:nvPicPr>
        <p:blipFill>
          <a:blip r:embed="rId3"/>
          <a:stretch>
            <a:fillRect/>
          </a:stretch>
        </p:blipFill>
        <p:spPr>
          <a:xfrm>
            <a:off x="9368669" y="1783411"/>
            <a:ext cx="1312984" cy="1312984"/>
          </a:xfrm>
          <a:prstGeom prst="rect">
            <a:avLst/>
          </a:prstGeom>
        </p:spPr>
      </p:pic>
      <p:pic>
        <p:nvPicPr>
          <p:cNvPr id="6" name="Picture 22" descr="Zoom App Logo PNG Image | PNG Arts">
            <a:extLst>
              <a:ext uri="{FF2B5EF4-FFF2-40B4-BE49-F238E27FC236}">
                <a16:creationId xmlns:a16="http://schemas.microsoft.com/office/drawing/2014/main" id="{49061551-268D-48C6-96DE-ACB5DBFD96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9513" y="3761606"/>
            <a:ext cx="1957534" cy="1699964"/>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פינות מעוגלות 2">
            <a:extLst>
              <a:ext uri="{FF2B5EF4-FFF2-40B4-BE49-F238E27FC236}">
                <a16:creationId xmlns:a16="http://schemas.microsoft.com/office/drawing/2014/main" id="{910BCDC4-2B65-4A08-8765-38B6146BC880}"/>
              </a:ext>
            </a:extLst>
          </p:cNvPr>
          <p:cNvSpPr/>
          <p:nvPr/>
        </p:nvSpPr>
        <p:spPr>
          <a:xfrm>
            <a:off x="6415415" y="3934957"/>
            <a:ext cx="2768252" cy="131298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he-IL" sz="2400" dirty="0"/>
              <a:t>פגישות זום תכופות לצורך עבודה משותפת</a:t>
            </a:r>
            <a:endParaRPr lang="en-IL" sz="2400" dirty="0"/>
          </a:p>
        </p:txBody>
      </p:sp>
      <p:sp>
        <p:nvSpPr>
          <p:cNvPr id="7" name="מלבן: פינות מעוגלות 6">
            <a:extLst>
              <a:ext uri="{FF2B5EF4-FFF2-40B4-BE49-F238E27FC236}">
                <a16:creationId xmlns:a16="http://schemas.microsoft.com/office/drawing/2014/main" id="{B753293E-A2A6-43BA-B9FA-B5CE5726962F}"/>
              </a:ext>
            </a:extLst>
          </p:cNvPr>
          <p:cNvSpPr/>
          <p:nvPr/>
        </p:nvSpPr>
        <p:spPr>
          <a:xfrm>
            <a:off x="6415415" y="1783411"/>
            <a:ext cx="2768252" cy="1312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400" dirty="0"/>
              <a:t>קבלת פידבק דחוף או עזרה </a:t>
            </a:r>
            <a:endParaRPr lang="en-IL" sz="2400" dirty="0"/>
          </a:p>
        </p:txBody>
      </p:sp>
      <p:pic>
        <p:nvPicPr>
          <p:cNvPr id="9" name="תמונה 8">
            <a:extLst>
              <a:ext uri="{FF2B5EF4-FFF2-40B4-BE49-F238E27FC236}">
                <a16:creationId xmlns:a16="http://schemas.microsoft.com/office/drawing/2014/main" id="{892765E7-EE3C-4588-AECE-23381D2803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12" y="891821"/>
            <a:ext cx="2793914" cy="6040895"/>
          </a:xfrm>
          <a:prstGeom prst="rect">
            <a:avLst/>
          </a:prstGeom>
          <a:ln w="19050">
            <a:solidFill>
              <a:schemeClr val="bg1"/>
            </a:solidFill>
          </a:ln>
        </p:spPr>
      </p:pic>
      <p:pic>
        <p:nvPicPr>
          <p:cNvPr id="11" name="תמונה 10">
            <a:extLst>
              <a:ext uri="{FF2B5EF4-FFF2-40B4-BE49-F238E27FC236}">
                <a16:creationId xmlns:a16="http://schemas.microsoft.com/office/drawing/2014/main" id="{CAC582EE-5EEC-4070-A1DD-189415D3CD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054" y="891820"/>
            <a:ext cx="2793914" cy="6040896"/>
          </a:xfrm>
          <a:prstGeom prst="rect">
            <a:avLst/>
          </a:prstGeom>
          <a:ln w="19050">
            <a:solidFill>
              <a:schemeClr val="bg1"/>
            </a:solidFill>
          </a:ln>
        </p:spPr>
      </p:pic>
      <p:pic>
        <p:nvPicPr>
          <p:cNvPr id="13" name="תמונה 12">
            <a:extLst>
              <a:ext uri="{FF2B5EF4-FFF2-40B4-BE49-F238E27FC236}">
                <a16:creationId xmlns:a16="http://schemas.microsoft.com/office/drawing/2014/main" id="{CB5AD5E5-02B1-4356-A923-2B84EE3BB4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0347" y="922075"/>
            <a:ext cx="2793913" cy="6040893"/>
          </a:xfrm>
          <a:prstGeom prst="rect">
            <a:avLst/>
          </a:prstGeom>
          <a:ln w="19050">
            <a:solidFill>
              <a:schemeClr val="bg1"/>
            </a:solidFill>
          </a:ln>
        </p:spPr>
      </p:pic>
      <p:pic>
        <p:nvPicPr>
          <p:cNvPr id="15" name="תמונה 14">
            <a:extLst>
              <a:ext uri="{FF2B5EF4-FFF2-40B4-BE49-F238E27FC236}">
                <a16:creationId xmlns:a16="http://schemas.microsoft.com/office/drawing/2014/main" id="{5503E6DC-3AD8-4469-B0A4-ADDD938B0C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44647" y="906946"/>
            <a:ext cx="2793914" cy="6040896"/>
          </a:xfrm>
          <a:prstGeom prst="rect">
            <a:avLst/>
          </a:prstGeom>
          <a:ln w="19050">
            <a:solidFill>
              <a:schemeClr val="bg1"/>
            </a:solidFill>
          </a:ln>
        </p:spPr>
      </p:pic>
      <p:pic>
        <p:nvPicPr>
          <p:cNvPr id="17" name="תמונה 16">
            <a:extLst>
              <a:ext uri="{FF2B5EF4-FFF2-40B4-BE49-F238E27FC236}">
                <a16:creationId xmlns:a16="http://schemas.microsoft.com/office/drawing/2014/main" id="{BCD860BB-4189-4786-A25C-4F5461A075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05626" y="914510"/>
            <a:ext cx="2790374" cy="6040894"/>
          </a:xfrm>
          <a:prstGeom prst="rect">
            <a:avLst/>
          </a:prstGeom>
          <a:ln w="19050">
            <a:solidFill>
              <a:schemeClr val="bg1"/>
            </a:solidFill>
          </a:ln>
        </p:spPr>
      </p:pic>
    </p:spTree>
    <p:extLst>
      <p:ext uri="{BB962C8B-B14F-4D97-AF65-F5344CB8AC3E}">
        <p14:creationId xmlns:p14="http://schemas.microsoft.com/office/powerpoint/2010/main" val="349080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dirty="0"/>
              <a:t>תובנות</a:t>
            </a:r>
            <a:endParaRPr lang="en-IL" sz="3000" dirty="0"/>
          </a:p>
        </p:txBody>
      </p:sp>
      <p:sp>
        <p:nvSpPr>
          <p:cNvPr id="3" name="מלבן: פינות מעוגלות 2">
            <a:extLst>
              <a:ext uri="{FF2B5EF4-FFF2-40B4-BE49-F238E27FC236}">
                <a16:creationId xmlns:a16="http://schemas.microsoft.com/office/drawing/2014/main" id="{246EFF07-10B2-4B4B-BDCC-4A66036AC071}"/>
              </a:ext>
            </a:extLst>
          </p:cNvPr>
          <p:cNvSpPr/>
          <p:nvPr/>
        </p:nvSpPr>
        <p:spPr>
          <a:xfrm>
            <a:off x="3177435" y="1966587"/>
            <a:ext cx="5837129" cy="1188721"/>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he-IL" sz="3200" dirty="0"/>
              <a:t>טובים השניים מן האחד </a:t>
            </a:r>
            <a:endParaRPr lang="en-IL" sz="3200" dirty="0"/>
          </a:p>
        </p:txBody>
      </p:sp>
      <p:sp>
        <p:nvSpPr>
          <p:cNvPr id="4" name="TextBox 3">
            <a:extLst>
              <a:ext uri="{FF2B5EF4-FFF2-40B4-BE49-F238E27FC236}">
                <a16:creationId xmlns:a16="http://schemas.microsoft.com/office/drawing/2014/main" id="{762F8995-E354-456A-9F72-8163C22B58B0}"/>
              </a:ext>
            </a:extLst>
          </p:cNvPr>
          <p:cNvSpPr txBox="1"/>
          <p:nvPr/>
        </p:nvSpPr>
        <p:spPr>
          <a:xfrm>
            <a:off x="2015521" y="3702693"/>
            <a:ext cx="8330978" cy="1569660"/>
          </a:xfrm>
          <a:prstGeom prst="rect">
            <a:avLst/>
          </a:prstGeom>
          <a:noFill/>
        </p:spPr>
        <p:txBody>
          <a:bodyPr wrap="square" rtlCol="0">
            <a:spAutoFit/>
          </a:bodyPr>
          <a:lstStyle/>
          <a:p>
            <a:pPr algn="r"/>
            <a:r>
              <a:rPr lang="he-IL" sz="2400" u="sng" dirty="0"/>
              <a:t>תובנה אישית :</a:t>
            </a:r>
            <a:r>
              <a:rPr lang="he-IL" sz="2400" dirty="0"/>
              <a:t> יותר אפקטיבי לעבוד בצוות מאשר לבד, אם נתקעים, במצב בו אין הרבה זמן, השותף מביא נקודת מבט חדשה או תורם מניסיון עברו ועוזר בפתירת הבעיה הרבה יותר מהר מאשר לשרוף כמה שעות על הפתרון.  </a:t>
            </a:r>
            <a:endParaRPr lang="en-IL" sz="2400" dirty="0"/>
          </a:p>
        </p:txBody>
      </p:sp>
    </p:spTree>
    <p:extLst>
      <p:ext uri="{BB962C8B-B14F-4D97-AF65-F5344CB8AC3E}">
        <p14:creationId xmlns:p14="http://schemas.microsoft.com/office/powerpoint/2010/main" val="226189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dirty="0"/>
              <a:t>מסקנות כצוות</a:t>
            </a:r>
            <a:endParaRPr lang="en-IL" sz="3000" dirty="0"/>
          </a:p>
        </p:txBody>
      </p:sp>
      <p:grpSp>
        <p:nvGrpSpPr>
          <p:cNvPr id="5" name="קבוצה 4">
            <a:extLst>
              <a:ext uri="{FF2B5EF4-FFF2-40B4-BE49-F238E27FC236}">
                <a16:creationId xmlns:a16="http://schemas.microsoft.com/office/drawing/2014/main" id="{7E9E273B-D1CC-EA5C-D4EA-193BDB4CFD14}"/>
              </a:ext>
            </a:extLst>
          </p:cNvPr>
          <p:cNvGrpSpPr/>
          <p:nvPr/>
        </p:nvGrpSpPr>
        <p:grpSpPr>
          <a:xfrm>
            <a:off x="2739507" y="1948332"/>
            <a:ext cx="3196659" cy="1917995"/>
            <a:chOff x="228807" y="738"/>
            <a:chExt cx="3196659" cy="1917995"/>
          </a:xfrm>
        </p:grpSpPr>
        <p:sp>
          <p:nvSpPr>
            <p:cNvPr id="15" name="מלבן 14">
              <a:extLst>
                <a:ext uri="{FF2B5EF4-FFF2-40B4-BE49-F238E27FC236}">
                  <a16:creationId xmlns:a16="http://schemas.microsoft.com/office/drawing/2014/main" id="{21099450-288D-5CBB-25BC-F9D68F1BA87B}"/>
                </a:ext>
              </a:extLst>
            </p:cNvPr>
            <p:cNvSpPr/>
            <p:nvPr/>
          </p:nvSpPr>
          <p:spPr>
            <a:xfrm>
              <a:off x="228807" y="738"/>
              <a:ext cx="3196659" cy="1917995"/>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תיבת טקסט 15">
              <a:extLst>
                <a:ext uri="{FF2B5EF4-FFF2-40B4-BE49-F238E27FC236}">
                  <a16:creationId xmlns:a16="http://schemas.microsoft.com/office/drawing/2014/main" id="{D32CD567-FB9F-8A80-4953-320757B94D59}"/>
                </a:ext>
              </a:extLst>
            </p:cNvPr>
            <p:cNvSpPr txBox="1"/>
            <p:nvPr/>
          </p:nvSpPr>
          <p:spPr>
            <a:xfrm>
              <a:off x="228807" y="738"/>
              <a:ext cx="3196659" cy="19179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תקשורת בריאה</a:t>
              </a:r>
            </a:p>
          </p:txBody>
        </p:sp>
      </p:grpSp>
      <p:grpSp>
        <p:nvGrpSpPr>
          <p:cNvPr id="6" name="קבוצה 5">
            <a:extLst>
              <a:ext uri="{FF2B5EF4-FFF2-40B4-BE49-F238E27FC236}">
                <a16:creationId xmlns:a16="http://schemas.microsoft.com/office/drawing/2014/main" id="{E1427020-E4C4-C2CC-05EC-B5E0B9974636}"/>
              </a:ext>
            </a:extLst>
          </p:cNvPr>
          <p:cNvGrpSpPr/>
          <p:nvPr/>
        </p:nvGrpSpPr>
        <p:grpSpPr>
          <a:xfrm>
            <a:off x="6255833" y="1948332"/>
            <a:ext cx="3196659" cy="1917995"/>
            <a:chOff x="3745133" y="738"/>
            <a:chExt cx="3196659" cy="1917995"/>
          </a:xfrm>
        </p:grpSpPr>
        <p:sp>
          <p:nvSpPr>
            <p:cNvPr id="13" name="מלבן 12">
              <a:extLst>
                <a:ext uri="{FF2B5EF4-FFF2-40B4-BE49-F238E27FC236}">
                  <a16:creationId xmlns:a16="http://schemas.microsoft.com/office/drawing/2014/main" id="{92168F3D-4589-FE04-3768-1082653E7ED4}"/>
                </a:ext>
              </a:extLst>
            </p:cNvPr>
            <p:cNvSpPr/>
            <p:nvPr/>
          </p:nvSpPr>
          <p:spPr>
            <a:xfrm>
              <a:off x="3745133" y="738"/>
              <a:ext cx="3196659" cy="191799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תיבת טקסט 13">
              <a:extLst>
                <a:ext uri="{FF2B5EF4-FFF2-40B4-BE49-F238E27FC236}">
                  <a16:creationId xmlns:a16="http://schemas.microsoft.com/office/drawing/2014/main" id="{FBBBA162-FF32-DE8D-B5A0-88A62F59CAAA}"/>
                </a:ext>
              </a:extLst>
            </p:cNvPr>
            <p:cNvSpPr txBox="1"/>
            <p:nvPr/>
          </p:nvSpPr>
          <p:spPr>
            <a:xfrm>
              <a:off x="3745133" y="738"/>
              <a:ext cx="3196659" cy="19179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dirty="0"/>
                <a:t>תכנון מקדים</a:t>
              </a:r>
              <a:endParaRPr lang="he-IL" sz="5000" kern="1200" dirty="0"/>
            </a:p>
          </p:txBody>
        </p:sp>
      </p:grpSp>
      <p:grpSp>
        <p:nvGrpSpPr>
          <p:cNvPr id="7" name="קבוצה 6">
            <a:extLst>
              <a:ext uri="{FF2B5EF4-FFF2-40B4-BE49-F238E27FC236}">
                <a16:creationId xmlns:a16="http://schemas.microsoft.com/office/drawing/2014/main" id="{556EC22E-C284-A707-E12C-AEF5DEE1DCB6}"/>
              </a:ext>
            </a:extLst>
          </p:cNvPr>
          <p:cNvGrpSpPr/>
          <p:nvPr/>
        </p:nvGrpSpPr>
        <p:grpSpPr>
          <a:xfrm>
            <a:off x="2739507" y="4185993"/>
            <a:ext cx="3196659" cy="1917995"/>
            <a:chOff x="228807" y="2238399"/>
            <a:chExt cx="3196659" cy="1917995"/>
          </a:xfrm>
        </p:grpSpPr>
        <p:sp>
          <p:nvSpPr>
            <p:cNvPr id="11" name="מלבן 10">
              <a:extLst>
                <a:ext uri="{FF2B5EF4-FFF2-40B4-BE49-F238E27FC236}">
                  <a16:creationId xmlns:a16="http://schemas.microsoft.com/office/drawing/2014/main" id="{537B5667-9822-EA81-E198-8464E9988C24}"/>
                </a:ext>
              </a:extLst>
            </p:cNvPr>
            <p:cNvSpPr/>
            <p:nvPr/>
          </p:nvSpPr>
          <p:spPr>
            <a:xfrm>
              <a:off x="228807" y="2238399"/>
              <a:ext cx="3196659" cy="191799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2" name="תיבת טקסט 11">
              <a:extLst>
                <a:ext uri="{FF2B5EF4-FFF2-40B4-BE49-F238E27FC236}">
                  <a16:creationId xmlns:a16="http://schemas.microsoft.com/office/drawing/2014/main" id="{443D159F-EBD7-EE01-70A9-A390D07678F0}"/>
                </a:ext>
              </a:extLst>
            </p:cNvPr>
            <p:cNvSpPr txBox="1"/>
            <p:nvPr/>
          </p:nvSpPr>
          <p:spPr>
            <a:xfrm>
              <a:off x="228807" y="2238399"/>
              <a:ext cx="3196659" cy="19179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עבודה מקבילית</a:t>
              </a:r>
            </a:p>
          </p:txBody>
        </p:sp>
      </p:grpSp>
      <p:grpSp>
        <p:nvGrpSpPr>
          <p:cNvPr id="8" name="קבוצה 7">
            <a:extLst>
              <a:ext uri="{FF2B5EF4-FFF2-40B4-BE49-F238E27FC236}">
                <a16:creationId xmlns:a16="http://schemas.microsoft.com/office/drawing/2014/main" id="{4D12B861-7B4B-0F62-1593-3A1B9B80736C}"/>
              </a:ext>
            </a:extLst>
          </p:cNvPr>
          <p:cNvGrpSpPr/>
          <p:nvPr/>
        </p:nvGrpSpPr>
        <p:grpSpPr>
          <a:xfrm>
            <a:off x="6255833" y="4185993"/>
            <a:ext cx="3196659" cy="1917995"/>
            <a:chOff x="3745133" y="2238399"/>
            <a:chExt cx="3196659" cy="1917995"/>
          </a:xfrm>
        </p:grpSpPr>
        <p:sp>
          <p:nvSpPr>
            <p:cNvPr id="9" name="מלבן 8">
              <a:extLst>
                <a:ext uri="{FF2B5EF4-FFF2-40B4-BE49-F238E27FC236}">
                  <a16:creationId xmlns:a16="http://schemas.microsoft.com/office/drawing/2014/main" id="{66F92AEF-F4A7-FB2F-29A1-1436B89DFFAE}"/>
                </a:ext>
              </a:extLst>
            </p:cNvPr>
            <p:cNvSpPr/>
            <p:nvPr/>
          </p:nvSpPr>
          <p:spPr>
            <a:xfrm>
              <a:off x="3745133" y="2238399"/>
              <a:ext cx="3196659" cy="1917995"/>
            </a:xfrm>
            <a:prstGeom prst="rect">
              <a:avLst/>
            </a:prstGeom>
            <a:solidFill>
              <a:schemeClr val="accent1"/>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0" name="תיבת טקסט 9">
              <a:extLst>
                <a:ext uri="{FF2B5EF4-FFF2-40B4-BE49-F238E27FC236}">
                  <a16:creationId xmlns:a16="http://schemas.microsoft.com/office/drawing/2014/main" id="{7E2C9FA0-6085-1A69-E1B9-AB01C10A0D84}"/>
                </a:ext>
              </a:extLst>
            </p:cNvPr>
            <p:cNvSpPr txBox="1"/>
            <p:nvPr/>
          </p:nvSpPr>
          <p:spPr>
            <a:xfrm>
              <a:off x="3745133" y="2238399"/>
              <a:ext cx="3196659" cy="19179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גיבוי אחד של </a:t>
              </a:r>
              <a:r>
                <a:rPr lang="he-IL" sz="5000" kern="1200" dirty="0" err="1"/>
                <a:t>השניה</a:t>
              </a:r>
              <a:endParaRPr lang="he-IL" sz="5000" kern="1200" dirty="0"/>
            </a:p>
          </p:txBody>
        </p:sp>
      </p:grpSp>
    </p:spTree>
    <p:extLst>
      <p:ext uri="{BB962C8B-B14F-4D97-AF65-F5344CB8AC3E}">
        <p14:creationId xmlns:p14="http://schemas.microsoft.com/office/powerpoint/2010/main" val="2046532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a:t>כלים שסייעו לעבודת הצוות</a:t>
            </a:r>
            <a:endParaRPr lang="en-IL" sz="3000" dirty="0"/>
          </a:p>
        </p:txBody>
      </p:sp>
      <p:pic>
        <p:nvPicPr>
          <p:cNvPr id="4" name="תמונה 3">
            <a:extLst>
              <a:ext uri="{FF2B5EF4-FFF2-40B4-BE49-F238E27FC236}">
                <a16:creationId xmlns:a16="http://schemas.microsoft.com/office/drawing/2014/main" id="{4D569EF7-A508-745D-E0B6-0E6588C6A9B9}"/>
              </a:ext>
            </a:extLst>
          </p:cNvPr>
          <p:cNvPicPr>
            <a:picLocks noChangeAspect="1"/>
          </p:cNvPicPr>
          <p:nvPr/>
        </p:nvPicPr>
        <p:blipFill>
          <a:blip r:embed="rId3"/>
          <a:stretch>
            <a:fillRect/>
          </a:stretch>
        </p:blipFill>
        <p:spPr>
          <a:xfrm>
            <a:off x="6428096" y="1846041"/>
            <a:ext cx="1312984" cy="1312984"/>
          </a:xfrm>
          <a:prstGeom prst="rect">
            <a:avLst/>
          </a:prstGeom>
        </p:spPr>
      </p:pic>
      <p:pic>
        <p:nvPicPr>
          <p:cNvPr id="1030" name="Picture 6">
            <a:extLst>
              <a:ext uri="{FF2B5EF4-FFF2-40B4-BE49-F238E27FC236}">
                <a16:creationId xmlns:a16="http://schemas.microsoft.com/office/drawing/2014/main" id="{89CAE695-DECC-1E97-BF16-93DF66C6B3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8488" y="4093647"/>
            <a:ext cx="1312984" cy="131298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FEFB19E0-1356-C5D0-E4D5-4889FA038C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4483" y="1846041"/>
            <a:ext cx="1314000" cy="1314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Zoom App Logo PNG Image | PNG Arts">
            <a:extLst>
              <a:ext uri="{FF2B5EF4-FFF2-40B4-BE49-F238E27FC236}">
                <a16:creationId xmlns:a16="http://schemas.microsoft.com/office/drawing/2014/main" id="{6BE0EBBC-5D27-310D-1E53-5E75982666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910767"/>
            <a:ext cx="1957534" cy="1699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351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dirty="0"/>
              <a:t>קצת טיפים ...</a:t>
            </a:r>
            <a:endParaRPr lang="en-IL" sz="3000" dirty="0"/>
          </a:p>
        </p:txBody>
      </p:sp>
      <p:graphicFrame>
        <p:nvGraphicFramePr>
          <p:cNvPr id="3" name="דיאגרמה 2">
            <a:extLst>
              <a:ext uri="{FF2B5EF4-FFF2-40B4-BE49-F238E27FC236}">
                <a16:creationId xmlns:a16="http://schemas.microsoft.com/office/drawing/2014/main" id="{0261ACCF-CBAC-EF2E-6118-5F4515109172}"/>
              </a:ext>
            </a:extLst>
          </p:cNvPr>
          <p:cNvGraphicFramePr/>
          <p:nvPr>
            <p:extLst>
              <p:ext uri="{D42A27DB-BD31-4B8C-83A1-F6EECF244321}">
                <p14:modId xmlns:p14="http://schemas.microsoft.com/office/powerpoint/2010/main" val="782573984"/>
              </p:ext>
            </p:extLst>
          </p:nvPr>
        </p:nvGraphicFramePr>
        <p:xfrm>
          <a:off x="2510699" y="1793094"/>
          <a:ext cx="7170601" cy="4157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גרפיקה 6" descr="לחיים עם מילוי מלא">
            <a:extLst>
              <a:ext uri="{FF2B5EF4-FFF2-40B4-BE49-F238E27FC236}">
                <a16:creationId xmlns:a16="http://schemas.microsoft.com/office/drawing/2014/main" id="{E92BAA65-9E54-8799-D985-C28DFDE48A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66900" y="3745765"/>
            <a:ext cx="914400" cy="914400"/>
          </a:xfrm>
          <a:prstGeom prst="rect">
            <a:avLst/>
          </a:prstGeom>
        </p:spPr>
      </p:pic>
      <p:pic>
        <p:nvPicPr>
          <p:cNvPr id="9" name="גרפיקה 8" descr="סיעור מוחות קבוצתי עם מילוי מלא">
            <a:extLst>
              <a:ext uri="{FF2B5EF4-FFF2-40B4-BE49-F238E27FC236}">
                <a16:creationId xmlns:a16="http://schemas.microsoft.com/office/drawing/2014/main" id="{A8ABB05E-244C-5E15-521A-8BA26192A04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89604" y="1439304"/>
            <a:ext cx="914400" cy="914400"/>
          </a:xfrm>
          <a:prstGeom prst="rect">
            <a:avLst/>
          </a:prstGeom>
        </p:spPr>
      </p:pic>
      <p:pic>
        <p:nvPicPr>
          <p:cNvPr id="13" name="גרפיקה 12" descr="לוח עם פריטים מסומנים ב- v עם מילוי מלא">
            <a:extLst>
              <a:ext uri="{FF2B5EF4-FFF2-40B4-BE49-F238E27FC236}">
                <a16:creationId xmlns:a16="http://schemas.microsoft.com/office/drawing/2014/main" id="{DB69042D-A0A5-83DB-B394-A8B0BBDF9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36195" y="4047097"/>
            <a:ext cx="914400" cy="914400"/>
          </a:xfrm>
          <a:prstGeom prst="rect">
            <a:avLst/>
          </a:prstGeom>
        </p:spPr>
      </p:pic>
      <p:pic>
        <p:nvPicPr>
          <p:cNvPr id="15" name="גרפיקה 14" descr="חדר ישיבות עם מילוי מלא">
            <a:extLst>
              <a:ext uri="{FF2B5EF4-FFF2-40B4-BE49-F238E27FC236}">
                <a16:creationId xmlns:a16="http://schemas.microsoft.com/office/drawing/2014/main" id="{8C6983A3-850C-308C-F390-0C3869806AD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587996" y="1766651"/>
            <a:ext cx="914400" cy="914400"/>
          </a:xfrm>
          <a:prstGeom prst="rect">
            <a:avLst/>
          </a:prstGeom>
        </p:spPr>
      </p:pic>
    </p:spTree>
    <p:extLst>
      <p:ext uri="{BB962C8B-B14F-4D97-AF65-F5344CB8AC3E}">
        <p14:creationId xmlns:p14="http://schemas.microsoft.com/office/powerpoint/2010/main" val="134990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F2A5EFF-96A4-4615-93C2-58382A76AE82}"/>
              </a:ext>
            </a:extLst>
          </p:cNvPr>
          <p:cNvSpPr>
            <a:spLocks noGrp="1"/>
          </p:cNvSpPr>
          <p:nvPr>
            <p:ph type="title"/>
          </p:nvPr>
        </p:nvSpPr>
        <p:spPr>
          <a:xfrm>
            <a:off x="2231136" y="443442"/>
            <a:ext cx="7729728" cy="1188720"/>
          </a:xfrm>
        </p:spPr>
        <p:txBody>
          <a:bodyPr>
            <a:normAutofit/>
          </a:bodyPr>
          <a:lstStyle/>
          <a:p>
            <a:r>
              <a:rPr lang="he-IL" sz="3000" dirty="0"/>
              <a:t>מטרת הצוות </a:t>
            </a:r>
            <a:endParaRPr lang="en-IL" sz="3000" dirty="0"/>
          </a:p>
        </p:txBody>
      </p:sp>
      <p:graphicFrame>
        <p:nvGraphicFramePr>
          <p:cNvPr id="5" name="דיאגרמה 4">
            <a:extLst>
              <a:ext uri="{FF2B5EF4-FFF2-40B4-BE49-F238E27FC236}">
                <a16:creationId xmlns:a16="http://schemas.microsoft.com/office/drawing/2014/main" id="{8E7B7211-0825-40F5-AA6F-771254F7CED2}"/>
              </a:ext>
            </a:extLst>
          </p:cNvPr>
          <p:cNvGraphicFramePr/>
          <p:nvPr>
            <p:extLst>
              <p:ext uri="{D42A27DB-BD31-4B8C-83A1-F6EECF244321}">
                <p14:modId xmlns:p14="http://schemas.microsoft.com/office/powerpoint/2010/main" val="3364945627"/>
              </p:ext>
            </p:extLst>
          </p:nvPr>
        </p:nvGraphicFramePr>
        <p:xfrm>
          <a:off x="2364770" y="1836084"/>
          <a:ext cx="7596094" cy="4578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גרפיקה 3" descr="הצלחה קבוצתית">
            <a:extLst>
              <a:ext uri="{FF2B5EF4-FFF2-40B4-BE49-F238E27FC236}">
                <a16:creationId xmlns:a16="http://schemas.microsoft.com/office/drawing/2014/main" id="{2476F3D6-D7EA-4378-97BD-319515A474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70030" y="2158255"/>
            <a:ext cx="914400" cy="914400"/>
          </a:xfrm>
          <a:prstGeom prst="rect">
            <a:avLst/>
          </a:prstGeom>
        </p:spPr>
      </p:pic>
      <p:pic>
        <p:nvPicPr>
          <p:cNvPr id="7" name="גרפיקה 6" descr="תלתן">
            <a:extLst>
              <a:ext uri="{FF2B5EF4-FFF2-40B4-BE49-F238E27FC236}">
                <a16:creationId xmlns:a16="http://schemas.microsoft.com/office/drawing/2014/main" id="{17BBE144-5A1D-4458-9E8B-56F277F2564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41204" y="2230926"/>
            <a:ext cx="914400" cy="914400"/>
          </a:xfrm>
          <a:prstGeom prst="rect">
            <a:avLst/>
          </a:prstGeom>
        </p:spPr>
      </p:pic>
      <p:pic>
        <p:nvPicPr>
          <p:cNvPr id="9" name="גרפיקה 8" descr="רשימת פעולות לביצוע מימין לשמאל">
            <a:extLst>
              <a:ext uri="{FF2B5EF4-FFF2-40B4-BE49-F238E27FC236}">
                <a16:creationId xmlns:a16="http://schemas.microsoft.com/office/drawing/2014/main" id="{E1579EC6-CE7B-4DAC-991A-1DCBEE2C3A7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62817" y="5123144"/>
            <a:ext cx="679559" cy="679559"/>
          </a:xfrm>
          <a:prstGeom prst="rect">
            <a:avLst/>
          </a:prstGeom>
        </p:spPr>
      </p:pic>
      <p:pic>
        <p:nvPicPr>
          <p:cNvPr id="11" name="גרפיקה 10" descr="אנטנה סלולרית">
            <a:extLst>
              <a:ext uri="{FF2B5EF4-FFF2-40B4-BE49-F238E27FC236}">
                <a16:creationId xmlns:a16="http://schemas.microsoft.com/office/drawing/2014/main" id="{260687B2-C771-47B8-BC1B-6581F07353A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004137" y="3429000"/>
            <a:ext cx="914400" cy="914400"/>
          </a:xfrm>
          <a:prstGeom prst="rect">
            <a:avLst/>
          </a:prstGeom>
        </p:spPr>
      </p:pic>
      <p:pic>
        <p:nvPicPr>
          <p:cNvPr id="13" name="גרפיקה 12" descr="שעון עצר">
            <a:extLst>
              <a:ext uri="{FF2B5EF4-FFF2-40B4-BE49-F238E27FC236}">
                <a16:creationId xmlns:a16="http://schemas.microsoft.com/office/drawing/2014/main" id="{B9D26F13-144D-4D4E-9EEA-8090120767E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92194" y="5123144"/>
            <a:ext cx="914400" cy="914400"/>
          </a:xfrm>
          <a:prstGeom prst="rect">
            <a:avLst/>
          </a:prstGeom>
        </p:spPr>
      </p:pic>
    </p:spTree>
    <p:extLst>
      <p:ext uri="{BB962C8B-B14F-4D97-AF65-F5344CB8AC3E}">
        <p14:creationId xmlns:p14="http://schemas.microsoft.com/office/powerpoint/2010/main" val="101893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363150" y="388765"/>
            <a:ext cx="7729728" cy="1188720"/>
          </a:xfrm>
        </p:spPr>
        <p:txBody>
          <a:bodyPr>
            <a:normAutofit/>
          </a:bodyPr>
          <a:lstStyle/>
          <a:p>
            <a:r>
              <a:rPr lang="he-IL" sz="3000" dirty="0"/>
              <a:t>תהליך העבודה שלנו</a:t>
            </a:r>
            <a:endParaRPr lang="en-IL" sz="3000" dirty="0"/>
          </a:p>
        </p:txBody>
      </p:sp>
      <p:grpSp>
        <p:nvGrpSpPr>
          <p:cNvPr id="6" name="Google Shape;282;p17">
            <a:extLst>
              <a:ext uri="{FF2B5EF4-FFF2-40B4-BE49-F238E27FC236}">
                <a16:creationId xmlns:a16="http://schemas.microsoft.com/office/drawing/2014/main" id="{24EE258B-98E1-4800-9D4D-86E196D935A3}"/>
              </a:ext>
            </a:extLst>
          </p:cNvPr>
          <p:cNvGrpSpPr/>
          <p:nvPr/>
        </p:nvGrpSpPr>
        <p:grpSpPr>
          <a:xfrm>
            <a:off x="0" y="3905139"/>
            <a:ext cx="12192000" cy="799450"/>
            <a:chOff x="-24150" y="2705425"/>
            <a:chExt cx="9198550" cy="799450"/>
          </a:xfrm>
        </p:grpSpPr>
        <p:sp>
          <p:nvSpPr>
            <p:cNvPr id="7" name="Google Shape;283;p17">
              <a:extLst>
                <a:ext uri="{FF2B5EF4-FFF2-40B4-BE49-F238E27FC236}">
                  <a16:creationId xmlns:a16="http://schemas.microsoft.com/office/drawing/2014/main" id="{EB91BFE4-B313-4685-BC7A-266EF2662EF6}"/>
                </a:ext>
              </a:extLst>
            </p:cNvPr>
            <p:cNvSpPr/>
            <p:nvPr/>
          </p:nvSpPr>
          <p:spPr>
            <a:xfrm>
              <a:off x="6400" y="3431975"/>
              <a:ext cx="9168000" cy="72900"/>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4;p17">
              <a:extLst>
                <a:ext uri="{FF2B5EF4-FFF2-40B4-BE49-F238E27FC236}">
                  <a16:creationId xmlns:a16="http://schemas.microsoft.com/office/drawing/2014/main" id="{EBE4E88B-B30D-4FA6-A4F8-57BDE652FFA2}"/>
                </a:ext>
              </a:extLst>
            </p:cNvPr>
            <p:cNvSpPr/>
            <p:nvPr/>
          </p:nvSpPr>
          <p:spPr>
            <a:xfrm>
              <a:off x="-24150" y="2705425"/>
              <a:ext cx="9168000" cy="72900"/>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5;p17">
              <a:extLst>
                <a:ext uri="{FF2B5EF4-FFF2-40B4-BE49-F238E27FC236}">
                  <a16:creationId xmlns:a16="http://schemas.microsoft.com/office/drawing/2014/main" id="{759528BC-6B25-48B9-8EB6-A2C415E30B0E}"/>
                </a:ext>
              </a:extLst>
            </p:cNvPr>
            <p:cNvSpPr/>
            <p:nvPr/>
          </p:nvSpPr>
          <p:spPr>
            <a:xfrm>
              <a:off x="0" y="2778315"/>
              <a:ext cx="9144000" cy="6651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286;p17">
              <a:extLst>
                <a:ext uri="{FF2B5EF4-FFF2-40B4-BE49-F238E27FC236}">
                  <a16:creationId xmlns:a16="http://schemas.microsoft.com/office/drawing/2014/main" id="{9C0D1BE2-AB8E-4AF3-86E1-66429D09989C}"/>
                </a:ext>
              </a:extLst>
            </p:cNvPr>
            <p:cNvCxnSpPr/>
            <p:nvPr/>
          </p:nvCxnSpPr>
          <p:spPr>
            <a:xfrm>
              <a:off x="6400" y="3123035"/>
              <a:ext cx="9122100" cy="0"/>
            </a:xfrm>
            <a:prstGeom prst="straightConnector1">
              <a:avLst/>
            </a:prstGeom>
            <a:noFill/>
            <a:ln w="76200" cap="flat" cmpd="sng">
              <a:solidFill>
                <a:srgbClr val="FFFFFF"/>
              </a:solidFill>
              <a:prstDash val="dash"/>
              <a:round/>
              <a:headEnd type="none" w="med" len="med"/>
              <a:tailEnd type="none" w="med" len="med"/>
            </a:ln>
          </p:spPr>
        </p:cxnSp>
      </p:grpSp>
      <p:grpSp>
        <p:nvGrpSpPr>
          <p:cNvPr id="11" name="Google Shape;299;p17">
            <a:extLst>
              <a:ext uri="{FF2B5EF4-FFF2-40B4-BE49-F238E27FC236}">
                <a16:creationId xmlns:a16="http://schemas.microsoft.com/office/drawing/2014/main" id="{F94E2EAA-57F3-47D9-AE76-3F5A57C33D89}"/>
              </a:ext>
            </a:extLst>
          </p:cNvPr>
          <p:cNvGrpSpPr/>
          <p:nvPr/>
        </p:nvGrpSpPr>
        <p:grpSpPr>
          <a:xfrm>
            <a:off x="1298072" y="3712318"/>
            <a:ext cx="836136" cy="992270"/>
            <a:chOff x="1552535" y="2512604"/>
            <a:chExt cx="836136" cy="992270"/>
          </a:xfrm>
        </p:grpSpPr>
        <p:sp>
          <p:nvSpPr>
            <p:cNvPr id="12" name="Google Shape;300;p17">
              <a:extLst>
                <a:ext uri="{FF2B5EF4-FFF2-40B4-BE49-F238E27FC236}">
                  <a16:creationId xmlns:a16="http://schemas.microsoft.com/office/drawing/2014/main" id="{63513B6E-36D6-4F78-9BE0-326C17CFB72F}"/>
                </a:ext>
              </a:extLst>
            </p:cNvPr>
            <p:cNvSpPr/>
            <p:nvPr/>
          </p:nvSpPr>
          <p:spPr>
            <a:xfrm>
              <a:off x="1757489"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1;p17">
              <a:extLst>
                <a:ext uri="{FF2B5EF4-FFF2-40B4-BE49-F238E27FC236}">
                  <a16:creationId xmlns:a16="http://schemas.microsoft.com/office/drawing/2014/main" id="{C3BFA6F1-2BB5-4BE9-900F-4B1FE6FE4C5B}"/>
                </a:ext>
              </a:extLst>
            </p:cNvPr>
            <p:cNvSpPr/>
            <p:nvPr/>
          </p:nvSpPr>
          <p:spPr>
            <a:xfrm>
              <a:off x="1763460"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2;p17">
              <a:extLst>
                <a:ext uri="{FF2B5EF4-FFF2-40B4-BE49-F238E27FC236}">
                  <a16:creationId xmlns:a16="http://schemas.microsoft.com/office/drawing/2014/main" id="{656AE0CA-5A62-4A94-884C-12120449A43A}"/>
                </a:ext>
              </a:extLst>
            </p:cNvPr>
            <p:cNvSpPr/>
            <p:nvPr/>
          </p:nvSpPr>
          <p:spPr>
            <a:xfrm>
              <a:off x="1552535" y="2512604"/>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lt1"/>
                  </a:solidFill>
                  <a:latin typeface="Fira Sans Extra Condensed Medium"/>
                  <a:ea typeface="Fira Sans Extra Condensed Medium"/>
                  <a:cs typeface="Fira Sans Extra Condensed Medium"/>
                  <a:sym typeface="Fira Sans Extra Condensed Medium"/>
                </a:rPr>
                <a:t>1</a:t>
              </a:r>
              <a:endParaRPr sz="2400" dirty="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15" name="Google Shape;303;p17">
            <a:extLst>
              <a:ext uri="{FF2B5EF4-FFF2-40B4-BE49-F238E27FC236}">
                <a16:creationId xmlns:a16="http://schemas.microsoft.com/office/drawing/2014/main" id="{B128EFEC-E8EE-4531-A166-BCF64A700D46}"/>
              </a:ext>
            </a:extLst>
          </p:cNvPr>
          <p:cNvGrpSpPr/>
          <p:nvPr/>
        </p:nvGrpSpPr>
        <p:grpSpPr>
          <a:xfrm>
            <a:off x="3027416" y="3700364"/>
            <a:ext cx="843518" cy="1004225"/>
            <a:chOff x="3281879" y="2500650"/>
            <a:chExt cx="843518" cy="1004225"/>
          </a:xfrm>
        </p:grpSpPr>
        <p:sp>
          <p:nvSpPr>
            <p:cNvPr id="16" name="Google Shape;304;p17">
              <a:extLst>
                <a:ext uri="{FF2B5EF4-FFF2-40B4-BE49-F238E27FC236}">
                  <a16:creationId xmlns:a16="http://schemas.microsoft.com/office/drawing/2014/main" id="{5AEF0467-7855-44B8-9435-CBC34E8BE799}"/>
                </a:ext>
              </a:extLst>
            </p:cNvPr>
            <p:cNvSpPr/>
            <p:nvPr/>
          </p:nvSpPr>
          <p:spPr>
            <a:xfrm>
              <a:off x="349421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5;p17">
              <a:extLst>
                <a:ext uri="{FF2B5EF4-FFF2-40B4-BE49-F238E27FC236}">
                  <a16:creationId xmlns:a16="http://schemas.microsoft.com/office/drawing/2014/main" id="{5A0C133F-F92E-41AB-88A8-082F7821788D}"/>
                </a:ext>
              </a:extLst>
            </p:cNvPr>
            <p:cNvSpPr/>
            <p:nvPr/>
          </p:nvSpPr>
          <p:spPr>
            <a:xfrm>
              <a:off x="350018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6;p17">
              <a:extLst>
                <a:ext uri="{FF2B5EF4-FFF2-40B4-BE49-F238E27FC236}">
                  <a16:creationId xmlns:a16="http://schemas.microsoft.com/office/drawing/2014/main" id="{CC4DE594-155F-40FC-A24A-750807F026DE}"/>
                </a:ext>
              </a:extLst>
            </p:cNvPr>
            <p:cNvSpPr/>
            <p:nvPr/>
          </p:nvSpPr>
          <p:spPr>
            <a:xfrm>
              <a:off x="3281879" y="2500650"/>
              <a:ext cx="485700" cy="48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ea typeface="Fira Sans Extra Condensed Medium"/>
                  <a:cs typeface="Fira Sans Extra Condensed Medium"/>
                  <a:sym typeface="Fira Sans Extra Condensed Medium"/>
                </a:rPr>
                <a:t>2</a:t>
              </a:r>
              <a:endParaRPr dirty="0"/>
            </a:p>
          </p:txBody>
        </p:sp>
      </p:grpSp>
      <p:grpSp>
        <p:nvGrpSpPr>
          <p:cNvPr id="19" name="Google Shape;307;p17">
            <a:extLst>
              <a:ext uri="{FF2B5EF4-FFF2-40B4-BE49-F238E27FC236}">
                <a16:creationId xmlns:a16="http://schemas.microsoft.com/office/drawing/2014/main" id="{3190C92C-4D14-4D77-8FC8-AA617661C237}"/>
              </a:ext>
            </a:extLst>
          </p:cNvPr>
          <p:cNvGrpSpPr/>
          <p:nvPr/>
        </p:nvGrpSpPr>
        <p:grpSpPr>
          <a:xfrm>
            <a:off x="5384497" y="3700363"/>
            <a:ext cx="843518" cy="1004225"/>
            <a:chOff x="5018604" y="2500650"/>
            <a:chExt cx="843518" cy="1004225"/>
          </a:xfrm>
        </p:grpSpPr>
        <p:sp>
          <p:nvSpPr>
            <p:cNvPr id="20" name="Google Shape;308;p17">
              <a:extLst>
                <a:ext uri="{FF2B5EF4-FFF2-40B4-BE49-F238E27FC236}">
                  <a16:creationId xmlns:a16="http://schemas.microsoft.com/office/drawing/2014/main" id="{FC0DD820-A5A1-429E-9CFA-F0AEE0D44EDF}"/>
                </a:ext>
              </a:extLst>
            </p:cNvPr>
            <p:cNvSpPr/>
            <p:nvPr/>
          </p:nvSpPr>
          <p:spPr>
            <a:xfrm>
              <a:off x="5230939"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9;p17">
              <a:extLst>
                <a:ext uri="{FF2B5EF4-FFF2-40B4-BE49-F238E27FC236}">
                  <a16:creationId xmlns:a16="http://schemas.microsoft.com/office/drawing/2014/main" id="{150CA51B-58BC-4E23-8D4E-8601112647B4}"/>
                </a:ext>
              </a:extLst>
            </p:cNvPr>
            <p:cNvSpPr/>
            <p:nvPr/>
          </p:nvSpPr>
          <p:spPr>
            <a:xfrm>
              <a:off x="5236910"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0;p17">
              <a:extLst>
                <a:ext uri="{FF2B5EF4-FFF2-40B4-BE49-F238E27FC236}">
                  <a16:creationId xmlns:a16="http://schemas.microsoft.com/office/drawing/2014/main" id="{AB1FCD1E-A82E-48E7-AB7E-3546F20F8E03}"/>
                </a:ext>
              </a:extLst>
            </p:cNvPr>
            <p:cNvSpPr/>
            <p:nvPr/>
          </p:nvSpPr>
          <p:spPr>
            <a:xfrm>
              <a:off x="5018604" y="2500650"/>
              <a:ext cx="485700" cy="48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ea typeface="Fira Sans Extra Condensed Medium"/>
                  <a:cs typeface="Fira Sans Extra Condensed Medium"/>
                  <a:sym typeface="Fira Sans Extra Condensed Medium"/>
                </a:rPr>
                <a:t>3</a:t>
              </a:r>
              <a:endParaRPr dirty="0"/>
            </a:p>
          </p:txBody>
        </p:sp>
      </p:grpSp>
      <p:grpSp>
        <p:nvGrpSpPr>
          <p:cNvPr id="23" name="Google Shape;311;p17">
            <a:extLst>
              <a:ext uri="{FF2B5EF4-FFF2-40B4-BE49-F238E27FC236}">
                <a16:creationId xmlns:a16="http://schemas.microsoft.com/office/drawing/2014/main" id="{39735408-089E-4865-9C9C-E4E12DE8854F}"/>
              </a:ext>
            </a:extLst>
          </p:cNvPr>
          <p:cNvGrpSpPr/>
          <p:nvPr/>
        </p:nvGrpSpPr>
        <p:grpSpPr>
          <a:xfrm>
            <a:off x="7698494" y="3694548"/>
            <a:ext cx="843517" cy="1004224"/>
            <a:chOff x="6755329" y="2500650"/>
            <a:chExt cx="843517" cy="1004224"/>
          </a:xfrm>
        </p:grpSpPr>
        <p:sp>
          <p:nvSpPr>
            <p:cNvPr id="24" name="Google Shape;312;p17">
              <a:extLst>
                <a:ext uri="{FF2B5EF4-FFF2-40B4-BE49-F238E27FC236}">
                  <a16:creationId xmlns:a16="http://schemas.microsoft.com/office/drawing/2014/main" id="{D1C5DCEB-0D82-4D6B-B041-9BD9BE240E0E}"/>
                </a:ext>
              </a:extLst>
            </p:cNvPr>
            <p:cNvSpPr/>
            <p:nvPr/>
          </p:nvSpPr>
          <p:spPr>
            <a:xfrm>
              <a:off x="696766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3;p17">
              <a:extLst>
                <a:ext uri="{FF2B5EF4-FFF2-40B4-BE49-F238E27FC236}">
                  <a16:creationId xmlns:a16="http://schemas.microsoft.com/office/drawing/2014/main" id="{D3B86ABA-3320-4DE7-8007-5E43D300DD13}"/>
                </a:ext>
              </a:extLst>
            </p:cNvPr>
            <p:cNvSpPr/>
            <p:nvPr/>
          </p:nvSpPr>
          <p:spPr>
            <a:xfrm>
              <a:off x="697363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4;p17">
              <a:extLst>
                <a:ext uri="{FF2B5EF4-FFF2-40B4-BE49-F238E27FC236}">
                  <a16:creationId xmlns:a16="http://schemas.microsoft.com/office/drawing/2014/main" id="{324173D0-DD12-4E52-BDB2-3D994470BE45}"/>
                </a:ext>
              </a:extLst>
            </p:cNvPr>
            <p:cNvSpPr/>
            <p:nvPr/>
          </p:nvSpPr>
          <p:spPr>
            <a:xfrm>
              <a:off x="6755329" y="2500650"/>
              <a:ext cx="485700" cy="485700"/>
            </a:xfrm>
            <a:prstGeom prst="ellipse">
              <a:avLst/>
            </a:prstGeom>
            <a:solidFill>
              <a:srgbClr val="19D9FF"/>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sym typeface="Fira Sans Extra Condensed Medium"/>
                </a:rPr>
                <a:t>4</a:t>
              </a:r>
              <a:endParaRPr dirty="0"/>
            </a:p>
          </p:txBody>
        </p:sp>
      </p:grpSp>
      <p:grpSp>
        <p:nvGrpSpPr>
          <p:cNvPr id="27" name="Google Shape;311;p17">
            <a:extLst>
              <a:ext uri="{FF2B5EF4-FFF2-40B4-BE49-F238E27FC236}">
                <a16:creationId xmlns:a16="http://schemas.microsoft.com/office/drawing/2014/main" id="{ED8C9BD1-3414-4913-A782-133FFD250EF5}"/>
              </a:ext>
            </a:extLst>
          </p:cNvPr>
          <p:cNvGrpSpPr/>
          <p:nvPr/>
        </p:nvGrpSpPr>
        <p:grpSpPr>
          <a:xfrm>
            <a:off x="9480354" y="3697456"/>
            <a:ext cx="843518" cy="1004225"/>
            <a:chOff x="6755329" y="2500650"/>
            <a:chExt cx="843518" cy="1004225"/>
          </a:xfrm>
        </p:grpSpPr>
        <p:sp>
          <p:nvSpPr>
            <p:cNvPr id="28" name="Google Shape;312;p17">
              <a:extLst>
                <a:ext uri="{FF2B5EF4-FFF2-40B4-BE49-F238E27FC236}">
                  <a16:creationId xmlns:a16="http://schemas.microsoft.com/office/drawing/2014/main" id="{F8E94361-B3DE-481C-9A65-DA6C446E2050}"/>
                </a:ext>
              </a:extLst>
            </p:cNvPr>
            <p:cNvSpPr/>
            <p:nvPr/>
          </p:nvSpPr>
          <p:spPr>
            <a:xfrm>
              <a:off x="696766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3;p17">
              <a:extLst>
                <a:ext uri="{FF2B5EF4-FFF2-40B4-BE49-F238E27FC236}">
                  <a16:creationId xmlns:a16="http://schemas.microsoft.com/office/drawing/2014/main" id="{A3D2687E-83E6-4D27-98E2-E057AA35B0B9}"/>
                </a:ext>
              </a:extLst>
            </p:cNvPr>
            <p:cNvSpPr/>
            <p:nvPr/>
          </p:nvSpPr>
          <p:spPr>
            <a:xfrm>
              <a:off x="697363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4;p17">
              <a:extLst>
                <a:ext uri="{FF2B5EF4-FFF2-40B4-BE49-F238E27FC236}">
                  <a16:creationId xmlns:a16="http://schemas.microsoft.com/office/drawing/2014/main" id="{80271F6E-3AFB-4F49-B63D-8F7ED58DA3AA}"/>
                </a:ext>
              </a:extLst>
            </p:cNvPr>
            <p:cNvSpPr/>
            <p:nvPr/>
          </p:nvSpPr>
          <p:spPr>
            <a:xfrm>
              <a:off x="6755329" y="2500650"/>
              <a:ext cx="485700" cy="485700"/>
            </a:xfrm>
            <a:prstGeom prst="ellipse">
              <a:avLst/>
            </a:prstGeom>
            <a:solidFill>
              <a:schemeClr val="accent5"/>
            </a:solidFill>
            <a:ln>
              <a:noFill/>
            </a:ln>
          </p:spPr>
          <p:txBody>
            <a:bodyPr spcFirstLastPara="1" wrap="square" lIns="91425" tIns="91425" rIns="91425" bIns="91425" anchor="ctr" anchorCtr="0">
              <a:noAutofit/>
            </a:bodyPr>
            <a:lstStyle/>
            <a:p>
              <a:pPr>
                <a:buClr>
                  <a:schemeClr val="dk1"/>
                </a:buClr>
                <a:buSzPts val="1100"/>
              </a:pPr>
              <a:r>
                <a:rPr lang="en-US" sz="2000" b="1" dirty="0">
                  <a:solidFill>
                    <a:schemeClr val="lt1"/>
                  </a:solidFill>
                  <a:latin typeface="Fira Sans Extra Condensed Medium"/>
                  <a:sym typeface="Fira Sans Extra Condensed Medium"/>
                </a:rPr>
                <a:t>5</a:t>
              </a:r>
              <a:endParaRPr lang="en-US" sz="2000" b="1" dirty="0"/>
            </a:p>
          </p:txBody>
        </p:sp>
      </p:grpSp>
      <p:sp>
        <p:nvSpPr>
          <p:cNvPr id="33" name="Google Shape;291;p17">
            <a:extLst>
              <a:ext uri="{FF2B5EF4-FFF2-40B4-BE49-F238E27FC236}">
                <a16:creationId xmlns:a16="http://schemas.microsoft.com/office/drawing/2014/main" id="{F5D279FD-3FFE-4F04-8524-CC494E377111}"/>
              </a:ext>
            </a:extLst>
          </p:cNvPr>
          <p:cNvSpPr txBox="1"/>
          <p:nvPr/>
        </p:nvSpPr>
        <p:spPr>
          <a:xfrm flipH="1">
            <a:off x="613703" y="4716991"/>
            <a:ext cx="1839657" cy="95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3000" b="1" dirty="0">
                <a:solidFill>
                  <a:schemeClr val="accent1"/>
                </a:solidFill>
                <a:latin typeface="Fira Sans Extra Condensed Medium"/>
                <a:ea typeface="Fira Sans Extra Condensed Medium"/>
                <a:cs typeface="+mj-cs"/>
                <a:sym typeface="Fira Sans Extra Condensed Medium"/>
              </a:rPr>
              <a:t>הגדרת תפקידים</a:t>
            </a:r>
            <a:endParaRPr sz="3000" b="1" dirty="0">
              <a:solidFill>
                <a:schemeClr val="accent1"/>
              </a:solidFill>
              <a:latin typeface="Fira Sans Extra Condensed Medium"/>
              <a:ea typeface="Fira Sans Extra Condensed Medium"/>
              <a:cs typeface="+mj-cs"/>
              <a:sym typeface="Fira Sans Extra Condensed Medium"/>
            </a:endParaRPr>
          </a:p>
        </p:txBody>
      </p:sp>
      <p:sp>
        <p:nvSpPr>
          <p:cNvPr id="35" name="Google Shape;291;p17">
            <a:extLst>
              <a:ext uri="{FF2B5EF4-FFF2-40B4-BE49-F238E27FC236}">
                <a16:creationId xmlns:a16="http://schemas.microsoft.com/office/drawing/2014/main" id="{CC07DC85-EE5E-4A6A-9774-5E658AA82179}"/>
              </a:ext>
            </a:extLst>
          </p:cNvPr>
          <p:cNvSpPr txBox="1"/>
          <p:nvPr/>
        </p:nvSpPr>
        <p:spPr>
          <a:xfrm flipH="1">
            <a:off x="6408548" y="2900059"/>
            <a:ext cx="2783547" cy="95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3000" b="1" dirty="0">
                <a:solidFill>
                  <a:srgbClr val="19D9FF"/>
                </a:solidFill>
                <a:latin typeface="Fira Sans Extra Condensed Medium"/>
                <a:ea typeface="Fira Sans Extra Condensed Medium"/>
                <a:cs typeface="+mj-cs"/>
                <a:sym typeface="Fira Sans Extra Condensed Medium"/>
              </a:rPr>
              <a:t>קבלת החלטות</a:t>
            </a:r>
            <a:endParaRPr sz="3000" b="1" dirty="0">
              <a:solidFill>
                <a:srgbClr val="19D9FF"/>
              </a:solidFill>
              <a:latin typeface="Fira Sans Extra Condensed Medium"/>
              <a:ea typeface="Fira Sans Extra Condensed Medium"/>
              <a:cs typeface="+mj-cs"/>
              <a:sym typeface="Fira Sans Extra Condensed Medium"/>
            </a:endParaRPr>
          </a:p>
        </p:txBody>
      </p:sp>
      <p:sp>
        <p:nvSpPr>
          <p:cNvPr id="36" name="Google Shape;291;p17">
            <a:extLst>
              <a:ext uri="{FF2B5EF4-FFF2-40B4-BE49-F238E27FC236}">
                <a16:creationId xmlns:a16="http://schemas.microsoft.com/office/drawing/2014/main" id="{FBB28066-E837-4EB3-911E-70BD9075A51B}"/>
              </a:ext>
            </a:extLst>
          </p:cNvPr>
          <p:cNvSpPr txBox="1"/>
          <p:nvPr/>
        </p:nvSpPr>
        <p:spPr>
          <a:xfrm flipH="1">
            <a:off x="3866158" y="4737531"/>
            <a:ext cx="3461348"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3000" b="1" dirty="0">
                <a:solidFill>
                  <a:schemeClr val="accent3"/>
                </a:solidFill>
                <a:latin typeface="Fira Sans Extra Condensed Medium"/>
                <a:ea typeface="Fira Sans Extra Condensed Medium"/>
                <a:cs typeface="+mj-cs"/>
                <a:sym typeface="Fira Sans Extra Condensed Medium"/>
              </a:rPr>
              <a:t>ניהול משימות</a:t>
            </a:r>
            <a:endParaRPr sz="3000" b="1" dirty="0">
              <a:solidFill>
                <a:schemeClr val="accent3"/>
              </a:solidFill>
              <a:latin typeface="Fira Sans Extra Condensed Medium"/>
              <a:ea typeface="Fira Sans Extra Condensed Medium"/>
              <a:cs typeface="+mj-cs"/>
              <a:sym typeface="Fira Sans Extra Condensed Medium"/>
            </a:endParaRPr>
          </a:p>
        </p:txBody>
      </p:sp>
      <p:sp>
        <p:nvSpPr>
          <p:cNvPr id="37" name="Google Shape;291;p17">
            <a:extLst>
              <a:ext uri="{FF2B5EF4-FFF2-40B4-BE49-F238E27FC236}">
                <a16:creationId xmlns:a16="http://schemas.microsoft.com/office/drawing/2014/main" id="{300D0703-0FAA-4C39-A3F7-0AC4EA2C7289}"/>
              </a:ext>
            </a:extLst>
          </p:cNvPr>
          <p:cNvSpPr txBox="1"/>
          <p:nvPr/>
        </p:nvSpPr>
        <p:spPr>
          <a:xfrm flipH="1">
            <a:off x="2087822" y="3131675"/>
            <a:ext cx="2303858"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3000" b="1" dirty="0">
                <a:solidFill>
                  <a:schemeClr val="accent2"/>
                </a:solidFill>
                <a:latin typeface="Fira Sans Extra Condensed Medium"/>
                <a:ea typeface="Fira Sans Extra Condensed Medium"/>
                <a:cs typeface="+mj-cs"/>
                <a:sym typeface="Fira Sans Extra Condensed Medium"/>
              </a:rPr>
              <a:t>מודל הצוות</a:t>
            </a:r>
            <a:endParaRPr sz="3000" b="1" dirty="0">
              <a:solidFill>
                <a:schemeClr val="accent2"/>
              </a:solidFill>
              <a:latin typeface="Fira Sans Extra Condensed Medium"/>
              <a:ea typeface="Fira Sans Extra Condensed Medium"/>
              <a:cs typeface="+mj-cs"/>
              <a:sym typeface="Fira Sans Extra Condensed Medium"/>
            </a:endParaRPr>
          </a:p>
        </p:txBody>
      </p:sp>
      <p:sp>
        <p:nvSpPr>
          <p:cNvPr id="38" name="Google Shape;291;p17">
            <a:extLst>
              <a:ext uri="{FF2B5EF4-FFF2-40B4-BE49-F238E27FC236}">
                <a16:creationId xmlns:a16="http://schemas.microsoft.com/office/drawing/2014/main" id="{2445C5A7-E318-464E-BDCD-D4C12B86ED10}"/>
              </a:ext>
            </a:extLst>
          </p:cNvPr>
          <p:cNvSpPr txBox="1"/>
          <p:nvPr/>
        </p:nvSpPr>
        <p:spPr>
          <a:xfrm flipH="1">
            <a:off x="8058149" y="4940199"/>
            <a:ext cx="2707071"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3000" b="1" dirty="0">
                <a:solidFill>
                  <a:schemeClr val="accent5"/>
                </a:solidFill>
                <a:latin typeface="Fira Sans Extra Condensed Medium"/>
                <a:ea typeface="Fira Sans Extra Condensed Medium"/>
                <a:cs typeface="+mj-cs"/>
                <a:sym typeface="Fira Sans Extra Condensed Medium"/>
              </a:rPr>
              <a:t>מנגנוני גיבוי ובקרה</a:t>
            </a:r>
            <a:endParaRPr sz="3000" b="1" dirty="0">
              <a:solidFill>
                <a:schemeClr val="accent5"/>
              </a:solidFill>
              <a:latin typeface="Fira Sans Extra Condensed Medium"/>
              <a:ea typeface="Fira Sans Extra Condensed Medium"/>
              <a:cs typeface="+mj-cs"/>
              <a:sym typeface="Fira Sans Extra Condensed Medium"/>
            </a:endParaRPr>
          </a:p>
        </p:txBody>
      </p:sp>
    </p:spTree>
    <p:extLst>
      <p:ext uri="{BB962C8B-B14F-4D97-AF65-F5344CB8AC3E}">
        <p14:creationId xmlns:p14="http://schemas.microsoft.com/office/powerpoint/2010/main" val="43863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6"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79DF7E-835C-43FE-AEB5-D12A4B849C53}"/>
              </a:ext>
            </a:extLst>
          </p:cNvPr>
          <p:cNvSpPr>
            <a:spLocks noGrp="1"/>
          </p:cNvSpPr>
          <p:nvPr>
            <p:ph type="title"/>
          </p:nvPr>
        </p:nvSpPr>
        <p:spPr>
          <a:xfrm>
            <a:off x="2190149" y="356017"/>
            <a:ext cx="7729728" cy="1188720"/>
          </a:xfrm>
        </p:spPr>
        <p:txBody>
          <a:bodyPr>
            <a:normAutofit/>
          </a:bodyPr>
          <a:lstStyle/>
          <a:p>
            <a:r>
              <a:rPr lang="he-IL" sz="3000" dirty="0"/>
              <a:t>הגדרת תפקידים</a:t>
            </a:r>
            <a:endParaRPr lang="en-IL" sz="3000" dirty="0"/>
          </a:p>
        </p:txBody>
      </p:sp>
      <p:grpSp>
        <p:nvGrpSpPr>
          <p:cNvPr id="3" name="Google Shape;299;p17">
            <a:extLst>
              <a:ext uri="{FF2B5EF4-FFF2-40B4-BE49-F238E27FC236}">
                <a16:creationId xmlns:a16="http://schemas.microsoft.com/office/drawing/2014/main" id="{A3FBDC85-0A10-468A-9D70-BA9D80D1B907}"/>
              </a:ext>
            </a:extLst>
          </p:cNvPr>
          <p:cNvGrpSpPr/>
          <p:nvPr/>
        </p:nvGrpSpPr>
        <p:grpSpPr>
          <a:xfrm>
            <a:off x="8886610" y="552467"/>
            <a:ext cx="836136" cy="992270"/>
            <a:chOff x="1552535" y="2512604"/>
            <a:chExt cx="836136" cy="992270"/>
          </a:xfrm>
        </p:grpSpPr>
        <p:sp>
          <p:nvSpPr>
            <p:cNvPr id="4" name="Google Shape;300;p17">
              <a:extLst>
                <a:ext uri="{FF2B5EF4-FFF2-40B4-BE49-F238E27FC236}">
                  <a16:creationId xmlns:a16="http://schemas.microsoft.com/office/drawing/2014/main" id="{157E2881-BDFA-47B6-B112-DBF7CD17A5A9}"/>
                </a:ext>
              </a:extLst>
            </p:cNvPr>
            <p:cNvSpPr/>
            <p:nvPr/>
          </p:nvSpPr>
          <p:spPr>
            <a:xfrm>
              <a:off x="1757489"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1;p17">
              <a:extLst>
                <a:ext uri="{FF2B5EF4-FFF2-40B4-BE49-F238E27FC236}">
                  <a16:creationId xmlns:a16="http://schemas.microsoft.com/office/drawing/2014/main" id="{67BBB851-C399-42B1-A0A4-19BAC474CF84}"/>
                </a:ext>
              </a:extLst>
            </p:cNvPr>
            <p:cNvSpPr/>
            <p:nvPr/>
          </p:nvSpPr>
          <p:spPr>
            <a:xfrm>
              <a:off x="1763460"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2;p17">
              <a:extLst>
                <a:ext uri="{FF2B5EF4-FFF2-40B4-BE49-F238E27FC236}">
                  <a16:creationId xmlns:a16="http://schemas.microsoft.com/office/drawing/2014/main" id="{F44CAF99-A820-4AE7-B66F-44131C0D8995}"/>
                </a:ext>
              </a:extLst>
            </p:cNvPr>
            <p:cNvSpPr/>
            <p:nvPr/>
          </p:nvSpPr>
          <p:spPr>
            <a:xfrm>
              <a:off x="1552535" y="2512604"/>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lt1"/>
                  </a:solidFill>
                  <a:latin typeface="Fira Sans Extra Condensed Medium"/>
                  <a:ea typeface="Fira Sans Extra Condensed Medium"/>
                  <a:cs typeface="Fira Sans Extra Condensed Medium"/>
                  <a:sym typeface="Fira Sans Extra Condensed Medium"/>
                </a:rPr>
                <a:t>1</a:t>
              </a:r>
              <a:endParaRPr sz="2400" dirty="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34" name="קבוצה 33">
            <a:extLst>
              <a:ext uri="{FF2B5EF4-FFF2-40B4-BE49-F238E27FC236}">
                <a16:creationId xmlns:a16="http://schemas.microsoft.com/office/drawing/2014/main" id="{DCC7640D-850D-4501-B40C-1EA546E63CBD}"/>
              </a:ext>
            </a:extLst>
          </p:cNvPr>
          <p:cNvGrpSpPr/>
          <p:nvPr/>
        </p:nvGrpSpPr>
        <p:grpSpPr>
          <a:xfrm>
            <a:off x="7478880" y="2337201"/>
            <a:ext cx="2798303" cy="1977395"/>
            <a:chOff x="7305436" y="2346954"/>
            <a:chExt cx="2798303" cy="1977395"/>
          </a:xfrm>
        </p:grpSpPr>
        <p:sp>
          <p:nvSpPr>
            <p:cNvPr id="14" name="מלבן: פינות מעוגלות 13">
              <a:extLst>
                <a:ext uri="{FF2B5EF4-FFF2-40B4-BE49-F238E27FC236}">
                  <a16:creationId xmlns:a16="http://schemas.microsoft.com/office/drawing/2014/main" id="{55020054-70B0-4B8C-80AD-65B5D38FEBCE}"/>
                </a:ext>
              </a:extLst>
            </p:cNvPr>
            <p:cNvSpPr/>
            <p:nvPr/>
          </p:nvSpPr>
          <p:spPr>
            <a:xfrm>
              <a:off x="7305436" y="2346954"/>
              <a:ext cx="2798303" cy="1977395"/>
            </a:xfrm>
            <a:prstGeom prst="roundRect">
              <a:avLst/>
            </a:prstGeom>
          </p:spPr>
          <p:style>
            <a:lnRef idx="2">
              <a:schemeClr val="accent4"/>
            </a:lnRef>
            <a:fillRef idx="1">
              <a:schemeClr val="lt1"/>
            </a:fillRef>
            <a:effectRef idx="0">
              <a:schemeClr val="accent4"/>
            </a:effectRef>
            <a:fontRef idx="minor">
              <a:schemeClr val="dk1"/>
            </a:fontRef>
          </p:style>
          <p:txBody>
            <a:bodyPr rtlCol="0" anchor="b"/>
            <a:lstStyle/>
            <a:p>
              <a:pPr algn="r" rtl="1"/>
              <a:r>
                <a:rPr lang="he-IL" dirty="0"/>
                <a:t>לידור אנקווה </a:t>
              </a:r>
              <a:endParaRPr lang="en-US" dirty="0"/>
            </a:p>
            <a:p>
              <a:pPr algn="r" rtl="1"/>
              <a:r>
                <a:rPr lang="he-IL" dirty="0"/>
                <a:t>תפקיד:  </a:t>
              </a:r>
              <a:r>
                <a:rPr lang="en-US" dirty="0"/>
                <a:t>product owner</a:t>
              </a:r>
              <a:endParaRPr lang="en-IL" dirty="0"/>
            </a:p>
          </p:txBody>
        </p:sp>
        <p:pic>
          <p:nvPicPr>
            <p:cNvPr id="16" name="תמונה 15">
              <a:extLst>
                <a:ext uri="{FF2B5EF4-FFF2-40B4-BE49-F238E27FC236}">
                  <a16:creationId xmlns:a16="http://schemas.microsoft.com/office/drawing/2014/main" id="{C3777222-D06E-4156-A701-FE7101789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9107" y="2550002"/>
              <a:ext cx="1029395" cy="1029395"/>
            </a:xfrm>
            <a:prstGeom prst="rect">
              <a:avLst/>
            </a:prstGeom>
          </p:spPr>
        </p:pic>
      </p:grpSp>
      <p:grpSp>
        <p:nvGrpSpPr>
          <p:cNvPr id="35" name="קבוצה 34">
            <a:extLst>
              <a:ext uri="{FF2B5EF4-FFF2-40B4-BE49-F238E27FC236}">
                <a16:creationId xmlns:a16="http://schemas.microsoft.com/office/drawing/2014/main" id="{D69E8BCD-75E6-4295-A0E7-BB3CD566CB39}"/>
              </a:ext>
            </a:extLst>
          </p:cNvPr>
          <p:cNvGrpSpPr/>
          <p:nvPr/>
        </p:nvGrpSpPr>
        <p:grpSpPr>
          <a:xfrm>
            <a:off x="4497701" y="2337201"/>
            <a:ext cx="2798303" cy="1974487"/>
            <a:chOff x="4413571" y="2337201"/>
            <a:chExt cx="2798303" cy="1974487"/>
          </a:xfrm>
        </p:grpSpPr>
        <p:sp>
          <p:nvSpPr>
            <p:cNvPr id="17" name="מלבן: פינות מעוגלות 16">
              <a:extLst>
                <a:ext uri="{FF2B5EF4-FFF2-40B4-BE49-F238E27FC236}">
                  <a16:creationId xmlns:a16="http://schemas.microsoft.com/office/drawing/2014/main" id="{1DB90B1D-5A28-4237-9785-B9AF12CF95F0}"/>
                </a:ext>
              </a:extLst>
            </p:cNvPr>
            <p:cNvSpPr/>
            <p:nvPr/>
          </p:nvSpPr>
          <p:spPr>
            <a:xfrm>
              <a:off x="4413571" y="2337201"/>
              <a:ext cx="2798303" cy="1974487"/>
            </a:xfrm>
            <a:prstGeom prst="roundRect">
              <a:avLst/>
            </a:prstGeom>
          </p:spPr>
          <p:style>
            <a:lnRef idx="2">
              <a:schemeClr val="accent3"/>
            </a:lnRef>
            <a:fillRef idx="1">
              <a:schemeClr val="lt1"/>
            </a:fillRef>
            <a:effectRef idx="0">
              <a:schemeClr val="accent3"/>
            </a:effectRef>
            <a:fontRef idx="minor">
              <a:schemeClr val="dk1"/>
            </a:fontRef>
          </p:style>
          <p:txBody>
            <a:bodyPr rtlCol="0" anchor="b"/>
            <a:lstStyle/>
            <a:p>
              <a:pPr algn="r" rtl="1"/>
              <a:r>
                <a:rPr lang="he-IL" dirty="0"/>
                <a:t>דוד אסולין</a:t>
              </a:r>
              <a:endParaRPr lang="en-US" dirty="0"/>
            </a:p>
            <a:p>
              <a:pPr algn="r" rtl="1"/>
              <a:r>
                <a:rPr lang="he-IL" dirty="0"/>
                <a:t>תפקיד:  אחראי</a:t>
              </a:r>
              <a:r>
                <a:rPr lang="en-US" dirty="0"/>
                <a:t> </a:t>
              </a:r>
              <a:r>
                <a:rPr lang="he-IL" dirty="0"/>
                <a:t>פגישות </a:t>
              </a:r>
              <a:r>
                <a:rPr lang="en-US" dirty="0"/>
                <a:t>  </a:t>
              </a:r>
              <a:endParaRPr lang="en-IL" dirty="0"/>
            </a:p>
          </p:txBody>
        </p:sp>
        <p:pic>
          <p:nvPicPr>
            <p:cNvPr id="20" name="תמונה 19">
              <a:extLst>
                <a:ext uri="{FF2B5EF4-FFF2-40B4-BE49-F238E27FC236}">
                  <a16:creationId xmlns:a16="http://schemas.microsoft.com/office/drawing/2014/main" id="{50628E4C-9076-4D06-BD76-7F0A54FB5B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8489" y="2580888"/>
              <a:ext cx="988756" cy="988756"/>
            </a:xfrm>
            <a:prstGeom prst="rect">
              <a:avLst/>
            </a:prstGeom>
          </p:spPr>
        </p:pic>
      </p:grpSp>
      <p:grpSp>
        <p:nvGrpSpPr>
          <p:cNvPr id="36" name="קבוצה 35">
            <a:extLst>
              <a:ext uri="{FF2B5EF4-FFF2-40B4-BE49-F238E27FC236}">
                <a16:creationId xmlns:a16="http://schemas.microsoft.com/office/drawing/2014/main" id="{36AE8D45-1E3F-4930-ABFE-9AAC06548587}"/>
              </a:ext>
            </a:extLst>
          </p:cNvPr>
          <p:cNvGrpSpPr/>
          <p:nvPr/>
        </p:nvGrpSpPr>
        <p:grpSpPr>
          <a:xfrm>
            <a:off x="1388840" y="2334293"/>
            <a:ext cx="2925985" cy="1977395"/>
            <a:chOff x="1388840" y="2382103"/>
            <a:chExt cx="2925985" cy="1929585"/>
          </a:xfrm>
        </p:grpSpPr>
        <p:sp>
          <p:nvSpPr>
            <p:cNvPr id="21" name="מלבן: פינות מעוגלות 20">
              <a:extLst>
                <a:ext uri="{FF2B5EF4-FFF2-40B4-BE49-F238E27FC236}">
                  <a16:creationId xmlns:a16="http://schemas.microsoft.com/office/drawing/2014/main" id="{8E55FBE7-50CC-482D-98C9-3834B1FF806B}"/>
                </a:ext>
              </a:extLst>
            </p:cNvPr>
            <p:cNvSpPr/>
            <p:nvPr/>
          </p:nvSpPr>
          <p:spPr>
            <a:xfrm>
              <a:off x="1388840" y="2382103"/>
              <a:ext cx="2925985" cy="1929585"/>
            </a:xfrm>
            <a:prstGeom prst="roundRect">
              <a:avLst/>
            </a:prstGeom>
          </p:spPr>
          <p:style>
            <a:lnRef idx="2">
              <a:schemeClr val="accent1"/>
            </a:lnRef>
            <a:fillRef idx="1">
              <a:schemeClr val="lt1"/>
            </a:fillRef>
            <a:effectRef idx="0">
              <a:schemeClr val="accent1"/>
            </a:effectRef>
            <a:fontRef idx="minor">
              <a:schemeClr val="dk1"/>
            </a:fontRef>
          </p:style>
          <p:txBody>
            <a:bodyPr numCol="1" rtlCol="0" anchor="b"/>
            <a:lstStyle/>
            <a:p>
              <a:pPr algn="r" rtl="1"/>
              <a:r>
                <a:rPr lang="he-IL" dirty="0"/>
                <a:t>ויטל</a:t>
              </a:r>
              <a:r>
                <a:rPr lang="en-US" dirty="0"/>
                <a:t> </a:t>
              </a:r>
              <a:r>
                <a:rPr lang="he-IL" dirty="0"/>
                <a:t>מרציאנו</a:t>
              </a:r>
              <a:r>
                <a:rPr lang="en-US" dirty="0"/>
                <a:t> </a:t>
              </a:r>
            </a:p>
            <a:p>
              <a:pPr algn="r" rtl="1"/>
              <a:r>
                <a:rPr lang="he-IL" dirty="0"/>
                <a:t>תפקיד: ארגון וגישור</a:t>
              </a:r>
              <a:endParaRPr lang="en-IL" dirty="0"/>
            </a:p>
          </p:txBody>
        </p:sp>
        <p:pic>
          <p:nvPicPr>
            <p:cNvPr id="26" name="תמונה 25">
              <a:extLst>
                <a:ext uri="{FF2B5EF4-FFF2-40B4-BE49-F238E27FC236}">
                  <a16:creationId xmlns:a16="http://schemas.microsoft.com/office/drawing/2014/main" id="{C81565EA-C510-491D-A8EC-5C796B5975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8025" y="2557628"/>
              <a:ext cx="983594" cy="983594"/>
            </a:xfrm>
            <a:prstGeom prst="rect">
              <a:avLst/>
            </a:prstGeom>
          </p:spPr>
        </p:pic>
      </p:grpSp>
      <p:grpSp>
        <p:nvGrpSpPr>
          <p:cNvPr id="37" name="קבוצה 36">
            <a:extLst>
              <a:ext uri="{FF2B5EF4-FFF2-40B4-BE49-F238E27FC236}">
                <a16:creationId xmlns:a16="http://schemas.microsoft.com/office/drawing/2014/main" id="{68BD3913-BBF4-45F9-A2FF-1B245995F70A}"/>
              </a:ext>
            </a:extLst>
          </p:cNvPr>
          <p:cNvGrpSpPr/>
          <p:nvPr/>
        </p:nvGrpSpPr>
        <p:grpSpPr>
          <a:xfrm>
            <a:off x="6055013" y="4403317"/>
            <a:ext cx="2847736" cy="1977395"/>
            <a:chOff x="5948243" y="4403317"/>
            <a:chExt cx="2847736" cy="1977395"/>
          </a:xfrm>
        </p:grpSpPr>
        <p:sp>
          <p:nvSpPr>
            <p:cNvPr id="27" name="מלבן: פינות מעוגלות 26">
              <a:extLst>
                <a:ext uri="{FF2B5EF4-FFF2-40B4-BE49-F238E27FC236}">
                  <a16:creationId xmlns:a16="http://schemas.microsoft.com/office/drawing/2014/main" id="{D5117853-218C-44D2-9C24-FCD389853DFE}"/>
                </a:ext>
              </a:extLst>
            </p:cNvPr>
            <p:cNvSpPr/>
            <p:nvPr/>
          </p:nvSpPr>
          <p:spPr>
            <a:xfrm>
              <a:off x="5948243" y="4403317"/>
              <a:ext cx="2847736" cy="1977395"/>
            </a:xfrm>
            <a:prstGeom prst="roundRect">
              <a:avLst/>
            </a:prstGeom>
          </p:spPr>
          <p:style>
            <a:lnRef idx="2">
              <a:schemeClr val="accent2"/>
            </a:lnRef>
            <a:fillRef idx="1">
              <a:schemeClr val="lt1"/>
            </a:fillRef>
            <a:effectRef idx="0">
              <a:schemeClr val="accent2"/>
            </a:effectRef>
            <a:fontRef idx="minor">
              <a:schemeClr val="dk1"/>
            </a:fontRef>
          </p:style>
          <p:txBody>
            <a:bodyPr rtlCol="0" anchor="b"/>
            <a:lstStyle/>
            <a:p>
              <a:pPr algn="r" rtl="1"/>
              <a:r>
                <a:rPr lang="he-IL" dirty="0"/>
                <a:t>נטע אמזלג</a:t>
              </a:r>
              <a:endParaRPr lang="en-US" dirty="0"/>
            </a:p>
            <a:p>
              <a:pPr algn="r" rtl="1"/>
              <a:r>
                <a:rPr lang="he-IL" dirty="0"/>
                <a:t>תפקיד:  "</a:t>
              </a:r>
              <a:r>
                <a:rPr lang="en-US" dirty="0"/>
                <a:t>scrum master</a:t>
              </a:r>
              <a:r>
                <a:rPr lang="he-IL" dirty="0"/>
                <a:t>"</a:t>
              </a:r>
              <a:endParaRPr lang="en-IL" dirty="0"/>
            </a:p>
          </p:txBody>
        </p:sp>
        <p:pic>
          <p:nvPicPr>
            <p:cNvPr id="30" name="תמונה 29">
              <a:extLst>
                <a:ext uri="{FF2B5EF4-FFF2-40B4-BE49-F238E27FC236}">
                  <a16:creationId xmlns:a16="http://schemas.microsoft.com/office/drawing/2014/main" id="{B84A6FF1-9334-41CE-B286-2563E3FFC3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1726" y="4603483"/>
              <a:ext cx="1069536" cy="1069536"/>
            </a:xfrm>
            <a:prstGeom prst="rect">
              <a:avLst/>
            </a:prstGeom>
          </p:spPr>
        </p:pic>
      </p:grpSp>
      <p:grpSp>
        <p:nvGrpSpPr>
          <p:cNvPr id="38" name="קבוצה 37">
            <a:extLst>
              <a:ext uri="{FF2B5EF4-FFF2-40B4-BE49-F238E27FC236}">
                <a16:creationId xmlns:a16="http://schemas.microsoft.com/office/drawing/2014/main" id="{1DEC5346-0B1E-45B8-B53E-C2FE05945914}"/>
              </a:ext>
            </a:extLst>
          </p:cNvPr>
          <p:cNvGrpSpPr/>
          <p:nvPr/>
        </p:nvGrpSpPr>
        <p:grpSpPr>
          <a:xfrm>
            <a:off x="2989703" y="4420001"/>
            <a:ext cx="2847736" cy="1974487"/>
            <a:chOff x="2935629" y="4403317"/>
            <a:chExt cx="2847736" cy="1974487"/>
          </a:xfrm>
        </p:grpSpPr>
        <p:sp>
          <p:nvSpPr>
            <p:cNvPr id="31" name="מלבן: פינות מעוגלות 30">
              <a:extLst>
                <a:ext uri="{FF2B5EF4-FFF2-40B4-BE49-F238E27FC236}">
                  <a16:creationId xmlns:a16="http://schemas.microsoft.com/office/drawing/2014/main" id="{9AAE5CA1-D2BF-43D1-A5A5-F3CC321070AC}"/>
                </a:ext>
              </a:extLst>
            </p:cNvPr>
            <p:cNvSpPr/>
            <p:nvPr/>
          </p:nvSpPr>
          <p:spPr>
            <a:xfrm>
              <a:off x="2935629" y="4403317"/>
              <a:ext cx="2847736" cy="1974487"/>
            </a:xfrm>
            <a:prstGeom prst="roundRect">
              <a:avLst/>
            </a:prstGeom>
          </p:spPr>
          <p:style>
            <a:lnRef idx="2">
              <a:schemeClr val="accent5"/>
            </a:lnRef>
            <a:fillRef idx="1">
              <a:schemeClr val="lt1"/>
            </a:fillRef>
            <a:effectRef idx="0">
              <a:schemeClr val="accent5"/>
            </a:effectRef>
            <a:fontRef idx="minor">
              <a:schemeClr val="dk1"/>
            </a:fontRef>
          </p:style>
          <p:txBody>
            <a:bodyPr rtlCol="0" anchor="b"/>
            <a:lstStyle/>
            <a:p>
              <a:pPr algn="r" rtl="1"/>
              <a:r>
                <a:rPr lang="he-IL" dirty="0"/>
                <a:t>דימה צ'ודונובסקי</a:t>
              </a:r>
              <a:endParaRPr lang="en-US" dirty="0"/>
            </a:p>
            <a:p>
              <a:pPr algn="r" rtl="1"/>
              <a:r>
                <a:rPr lang="he-IL" dirty="0"/>
                <a:t>תפקיד: עמידה בזמנים</a:t>
              </a:r>
              <a:endParaRPr lang="en-IL" dirty="0"/>
            </a:p>
          </p:txBody>
        </p:sp>
        <p:pic>
          <p:nvPicPr>
            <p:cNvPr id="33" name="תמונה 32">
              <a:extLst>
                <a:ext uri="{FF2B5EF4-FFF2-40B4-BE49-F238E27FC236}">
                  <a16:creationId xmlns:a16="http://schemas.microsoft.com/office/drawing/2014/main" id="{B40E16B2-261F-4F85-8709-DA0BB124C3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31145" y="4520799"/>
              <a:ext cx="1152220" cy="1152220"/>
            </a:xfrm>
            <a:prstGeom prst="rect">
              <a:avLst/>
            </a:prstGeom>
          </p:spPr>
        </p:pic>
      </p:grpSp>
    </p:spTree>
    <p:extLst>
      <p:ext uri="{BB962C8B-B14F-4D97-AF65-F5344CB8AC3E}">
        <p14:creationId xmlns:p14="http://schemas.microsoft.com/office/powerpoint/2010/main" val="331705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79DF7E-835C-43FE-AEB5-D12A4B849C53}"/>
              </a:ext>
            </a:extLst>
          </p:cNvPr>
          <p:cNvSpPr>
            <a:spLocks noGrp="1"/>
          </p:cNvSpPr>
          <p:nvPr>
            <p:ph type="title"/>
          </p:nvPr>
        </p:nvSpPr>
        <p:spPr>
          <a:xfrm>
            <a:off x="2231136" y="251580"/>
            <a:ext cx="7729728" cy="1188720"/>
          </a:xfrm>
        </p:spPr>
        <p:txBody>
          <a:bodyPr>
            <a:normAutofit/>
          </a:bodyPr>
          <a:lstStyle/>
          <a:p>
            <a:pPr rtl="1"/>
            <a:r>
              <a:rPr lang="he-IL" sz="3000" dirty="0"/>
              <a:t>מודל הצוות</a:t>
            </a:r>
            <a:r>
              <a:rPr lang="en-US" sz="3000" dirty="0"/>
              <a:t>-</a:t>
            </a:r>
            <a:r>
              <a:rPr lang="he-IL" sz="3000" dirty="0"/>
              <a:t> </a:t>
            </a:r>
            <a:r>
              <a:rPr lang="en-US" sz="3000" dirty="0"/>
              <a:t>ego less</a:t>
            </a:r>
            <a:endParaRPr lang="en-IL" sz="3000" dirty="0"/>
          </a:p>
        </p:txBody>
      </p:sp>
      <p:grpSp>
        <p:nvGrpSpPr>
          <p:cNvPr id="7" name="Google Shape;311;p17">
            <a:extLst>
              <a:ext uri="{FF2B5EF4-FFF2-40B4-BE49-F238E27FC236}">
                <a16:creationId xmlns:a16="http://schemas.microsoft.com/office/drawing/2014/main" id="{1341C428-3865-421B-9291-C1C5444BF47E}"/>
              </a:ext>
            </a:extLst>
          </p:cNvPr>
          <p:cNvGrpSpPr/>
          <p:nvPr/>
        </p:nvGrpSpPr>
        <p:grpSpPr>
          <a:xfrm>
            <a:off x="8983996" y="436075"/>
            <a:ext cx="843517" cy="1004224"/>
            <a:chOff x="6755329" y="2500650"/>
            <a:chExt cx="843517" cy="1004224"/>
          </a:xfrm>
        </p:grpSpPr>
        <p:sp>
          <p:nvSpPr>
            <p:cNvPr id="8" name="Google Shape;312;p17">
              <a:extLst>
                <a:ext uri="{FF2B5EF4-FFF2-40B4-BE49-F238E27FC236}">
                  <a16:creationId xmlns:a16="http://schemas.microsoft.com/office/drawing/2014/main" id="{63A4B04A-BCA4-4EFA-891C-7E5C5576BCB9}"/>
                </a:ext>
              </a:extLst>
            </p:cNvPr>
            <p:cNvSpPr/>
            <p:nvPr/>
          </p:nvSpPr>
          <p:spPr>
            <a:xfrm>
              <a:off x="696766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3;p17">
              <a:extLst>
                <a:ext uri="{FF2B5EF4-FFF2-40B4-BE49-F238E27FC236}">
                  <a16:creationId xmlns:a16="http://schemas.microsoft.com/office/drawing/2014/main" id="{FA826A03-3426-4F31-B410-6698E065C9AC}"/>
                </a:ext>
              </a:extLst>
            </p:cNvPr>
            <p:cNvSpPr/>
            <p:nvPr/>
          </p:nvSpPr>
          <p:spPr>
            <a:xfrm>
              <a:off x="697363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4;p17">
              <a:extLst>
                <a:ext uri="{FF2B5EF4-FFF2-40B4-BE49-F238E27FC236}">
                  <a16:creationId xmlns:a16="http://schemas.microsoft.com/office/drawing/2014/main" id="{A16F98D2-104F-4090-967A-775D4B3CBE81}"/>
                </a:ext>
              </a:extLst>
            </p:cNvPr>
            <p:cNvSpPr/>
            <p:nvPr/>
          </p:nvSpPr>
          <p:spPr>
            <a:xfrm>
              <a:off x="6755329" y="2500650"/>
              <a:ext cx="485700" cy="48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sym typeface="Fira Sans Extra Condensed Medium"/>
                </a:rPr>
                <a:t>2</a:t>
              </a:r>
              <a:endParaRPr dirty="0"/>
            </a:p>
          </p:txBody>
        </p:sp>
      </p:grpSp>
      <p:grpSp>
        <p:nvGrpSpPr>
          <p:cNvPr id="1051" name="קבוצה 1050">
            <a:extLst>
              <a:ext uri="{FF2B5EF4-FFF2-40B4-BE49-F238E27FC236}">
                <a16:creationId xmlns:a16="http://schemas.microsoft.com/office/drawing/2014/main" id="{5A105CC6-BDB4-4247-A72E-180F4375726F}"/>
              </a:ext>
            </a:extLst>
          </p:cNvPr>
          <p:cNvGrpSpPr/>
          <p:nvPr/>
        </p:nvGrpSpPr>
        <p:grpSpPr>
          <a:xfrm>
            <a:off x="969277" y="1697918"/>
            <a:ext cx="4563845" cy="4311566"/>
            <a:chOff x="3859595" y="1596318"/>
            <a:chExt cx="4563845" cy="4311566"/>
          </a:xfrm>
        </p:grpSpPr>
        <p:pic>
          <p:nvPicPr>
            <p:cNvPr id="19" name="תמונה 18">
              <a:extLst>
                <a:ext uri="{FF2B5EF4-FFF2-40B4-BE49-F238E27FC236}">
                  <a16:creationId xmlns:a16="http://schemas.microsoft.com/office/drawing/2014/main" id="{67C444C3-5EB7-435D-8D5D-194C3B3D0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9204" y="1596318"/>
              <a:ext cx="988756" cy="988756"/>
            </a:xfrm>
            <a:prstGeom prst="rect">
              <a:avLst/>
            </a:prstGeom>
          </p:spPr>
        </p:pic>
        <p:pic>
          <p:nvPicPr>
            <p:cNvPr id="20" name="תמונה 19">
              <a:extLst>
                <a:ext uri="{FF2B5EF4-FFF2-40B4-BE49-F238E27FC236}">
                  <a16:creationId xmlns:a16="http://schemas.microsoft.com/office/drawing/2014/main" id="{12DBFE25-780B-4499-A681-8179A099E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4045" y="2990943"/>
              <a:ext cx="1029395" cy="1029395"/>
            </a:xfrm>
            <a:prstGeom prst="rect">
              <a:avLst/>
            </a:prstGeom>
          </p:spPr>
        </p:pic>
        <p:pic>
          <p:nvPicPr>
            <p:cNvPr id="21" name="תמונה 20">
              <a:extLst>
                <a:ext uri="{FF2B5EF4-FFF2-40B4-BE49-F238E27FC236}">
                  <a16:creationId xmlns:a16="http://schemas.microsoft.com/office/drawing/2014/main" id="{5F2FE592-C1D6-424A-8A20-179A39D3C7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9596" y="2984680"/>
              <a:ext cx="1040151" cy="1065923"/>
            </a:xfrm>
            <a:prstGeom prst="rect">
              <a:avLst/>
            </a:prstGeom>
          </p:spPr>
        </p:pic>
        <p:pic>
          <p:nvPicPr>
            <p:cNvPr id="22" name="תמונה 21">
              <a:extLst>
                <a:ext uri="{FF2B5EF4-FFF2-40B4-BE49-F238E27FC236}">
                  <a16:creationId xmlns:a16="http://schemas.microsoft.com/office/drawing/2014/main" id="{6410F212-665A-44B0-A74E-D2F6E9C60D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879" y="4711607"/>
              <a:ext cx="1152220" cy="1152220"/>
            </a:xfrm>
            <a:prstGeom prst="rect">
              <a:avLst/>
            </a:prstGeom>
          </p:spPr>
        </p:pic>
        <p:pic>
          <p:nvPicPr>
            <p:cNvPr id="23" name="תמונה 22">
              <a:extLst>
                <a:ext uri="{FF2B5EF4-FFF2-40B4-BE49-F238E27FC236}">
                  <a16:creationId xmlns:a16="http://schemas.microsoft.com/office/drawing/2014/main" id="{74A72AEE-AD2F-48EC-BDDF-DD236FE21B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5536" y="4780104"/>
              <a:ext cx="1127780" cy="1127780"/>
            </a:xfrm>
            <a:prstGeom prst="rect">
              <a:avLst/>
            </a:prstGeom>
          </p:spPr>
        </p:pic>
        <p:cxnSp>
          <p:nvCxnSpPr>
            <p:cNvPr id="33" name="מחבר: מעוקל 32">
              <a:extLst>
                <a:ext uri="{FF2B5EF4-FFF2-40B4-BE49-F238E27FC236}">
                  <a16:creationId xmlns:a16="http://schemas.microsoft.com/office/drawing/2014/main" id="{42156F30-5280-44AA-9029-F0AF84129BDE}"/>
                </a:ext>
              </a:extLst>
            </p:cNvPr>
            <p:cNvCxnSpPr>
              <a:cxnSpLocks/>
              <a:stCxn id="23" idx="3"/>
              <a:endCxn id="20" idx="3"/>
            </p:cNvCxnSpPr>
            <p:nvPr/>
          </p:nvCxnSpPr>
          <p:spPr>
            <a:xfrm flipV="1">
              <a:off x="7703316" y="3505641"/>
              <a:ext cx="720124" cy="1838353"/>
            </a:xfrm>
            <a:prstGeom prst="curvedConnector3">
              <a:avLst>
                <a:gd name="adj1" fmla="val 135978"/>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מחבר: מעוקל 34">
              <a:extLst>
                <a:ext uri="{FF2B5EF4-FFF2-40B4-BE49-F238E27FC236}">
                  <a16:creationId xmlns:a16="http://schemas.microsoft.com/office/drawing/2014/main" id="{E9277598-A1BA-4D24-9912-B8EFF7C9846E}"/>
                </a:ext>
              </a:extLst>
            </p:cNvPr>
            <p:cNvCxnSpPr>
              <a:stCxn id="20" idx="0"/>
              <a:endCxn id="19" idx="3"/>
            </p:cNvCxnSpPr>
            <p:nvPr/>
          </p:nvCxnSpPr>
          <p:spPr>
            <a:xfrm rot="16200000" flipV="1">
              <a:off x="6863229" y="1945428"/>
              <a:ext cx="900247" cy="1190783"/>
            </a:xfrm>
            <a:prstGeom prst="curved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מחבר: מעוקל 36">
              <a:extLst>
                <a:ext uri="{FF2B5EF4-FFF2-40B4-BE49-F238E27FC236}">
                  <a16:creationId xmlns:a16="http://schemas.microsoft.com/office/drawing/2014/main" id="{7F7A91FD-E844-424E-A08D-81845C8219F7}"/>
                </a:ext>
              </a:extLst>
            </p:cNvPr>
            <p:cNvCxnSpPr>
              <a:cxnSpLocks/>
              <a:stCxn id="19" idx="1"/>
              <a:endCxn id="21" idx="0"/>
            </p:cNvCxnSpPr>
            <p:nvPr/>
          </p:nvCxnSpPr>
          <p:spPr>
            <a:xfrm rot="10800000" flipV="1">
              <a:off x="4379672" y="2090696"/>
              <a:ext cx="1349532" cy="893984"/>
            </a:xfrm>
            <a:prstGeom prst="curved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מחבר: מעוקל 38">
              <a:extLst>
                <a:ext uri="{FF2B5EF4-FFF2-40B4-BE49-F238E27FC236}">
                  <a16:creationId xmlns:a16="http://schemas.microsoft.com/office/drawing/2014/main" id="{A7136DBE-1D1B-48A0-A02B-A0431EA0400F}"/>
                </a:ext>
              </a:extLst>
            </p:cNvPr>
            <p:cNvCxnSpPr>
              <a:cxnSpLocks/>
              <a:stCxn id="21" idx="1"/>
              <a:endCxn id="22" idx="1"/>
            </p:cNvCxnSpPr>
            <p:nvPr/>
          </p:nvCxnSpPr>
          <p:spPr>
            <a:xfrm rot="10800000" flipH="1" flipV="1">
              <a:off x="3859595" y="3517641"/>
              <a:ext cx="713283" cy="1770075"/>
            </a:xfrm>
            <a:prstGeom prst="curvedConnector3">
              <a:avLst>
                <a:gd name="adj1" fmla="val -22078"/>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מחבר: מעוקל 42">
              <a:extLst>
                <a:ext uri="{FF2B5EF4-FFF2-40B4-BE49-F238E27FC236}">
                  <a16:creationId xmlns:a16="http://schemas.microsoft.com/office/drawing/2014/main" id="{C59632C3-D318-4624-ADD3-56D8AF5331C3}"/>
                </a:ext>
              </a:extLst>
            </p:cNvPr>
            <p:cNvCxnSpPr>
              <a:cxnSpLocks/>
              <a:stCxn id="22" idx="2"/>
              <a:endCxn id="23" idx="2"/>
            </p:cNvCxnSpPr>
            <p:nvPr/>
          </p:nvCxnSpPr>
          <p:spPr>
            <a:xfrm rot="16200000" flipH="1">
              <a:off x="6122179" y="4890636"/>
              <a:ext cx="44057" cy="1990437"/>
            </a:xfrm>
            <a:prstGeom prst="curvedConnector3">
              <a:avLst>
                <a:gd name="adj1" fmla="val 941728"/>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מחבר חץ ישר 47">
              <a:extLst>
                <a:ext uri="{FF2B5EF4-FFF2-40B4-BE49-F238E27FC236}">
                  <a16:creationId xmlns:a16="http://schemas.microsoft.com/office/drawing/2014/main" id="{4A834676-5072-4286-A332-9A6F84B33042}"/>
                </a:ext>
              </a:extLst>
            </p:cNvPr>
            <p:cNvCxnSpPr>
              <a:cxnSpLocks/>
              <a:stCxn id="21" idx="3"/>
              <a:endCxn id="23" idx="0"/>
            </p:cNvCxnSpPr>
            <p:nvPr/>
          </p:nvCxnSpPr>
          <p:spPr>
            <a:xfrm>
              <a:off x="4899747" y="3517642"/>
              <a:ext cx="2239679" cy="126246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מחבר חץ ישר 49">
              <a:extLst>
                <a:ext uri="{FF2B5EF4-FFF2-40B4-BE49-F238E27FC236}">
                  <a16:creationId xmlns:a16="http://schemas.microsoft.com/office/drawing/2014/main" id="{01FD77FC-F8DB-41ED-AD13-43E80ADBEDD0}"/>
                </a:ext>
              </a:extLst>
            </p:cNvPr>
            <p:cNvCxnSpPr>
              <a:stCxn id="19" idx="2"/>
              <a:endCxn id="22" idx="0"/>
            </p:cNvCxnSpPr>
            <p:nvPr/>
          </p:nvCxnSpPr>
          <p:spPr>
            <a:xfrm flipH="1">
              <a:off x="5148989" y="2585074"/>
              <a:ext cx="1074593" cy="21265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מחבר חץ ישר 53">
              <a:extLst>
                <a:ext uri="{FF2B5EF4-FFF2-40B4-BE49-F238E27FC236}">
                  <a16:creationId xmlns:a16="http://schemas.microsoft.com/office/drawing/2014/main" id="{342DAF22-2791-4CCE-98DE-9642AB43AF67}"/>
                </a:ext>
              </a:extLst>
            </p:cNvPr>
            <p:cNvCxnSpPr>
              <a:stCxn id="20" idx="1"/>
              <a:endCxn id="22" idx="0"/>
            </p:cNvCxnSpPr>
            <p:nvPr/>
          </p:nvCxnSpPr>
          <p:spPr>
            <a:xfrm flipH="1">
              <a:off x="5148989" y="3505641"/>
              <a:ext cx="2245056" cy="120596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3F1C9F7A-9AE5-49CF-BC29-C6C535C02F58}"/>
                </a:ext>
              </a:extLst>
            </p:cNvPr>
            <p:cNvCxnSpPr>
              <a:cxnSpLocks/>
              <a:stCxn id="19" idx="2"/>
              <a:endCxn id="23" idx="0"/>
            </p:cNvCxnSpPr>
            <p:nvPr/>
          </p:nvCxnSpPr>
          <p:spPr>
            <a:xfrm>
              <a:off x="6223582" y="2585074"/>
              <a:ext cx="915844" cy="219503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מחבר חץ ישר 59">
              <a:extLst>
                <a:ext uri="{FF2B5EF4-FFF2-40B4-BE49-F238E27FC236}">
                  <a16:creationId xmlns:a16="http://schemas.microsoft.com/office/drawing/2014/main" id="{A080E8E2-E0F8-472A-A725-1D8AEB5D2D03}"/>
                </a:ext>
              </a:extLst>
            </p:cNvPr>
            <p:cNvCxnSpPr>
              <a:cxnSpLocks/>
              <a:stCxn id="21" idx="3"/>
              <a:endCxn id="20" idx="1"/>
            </p:cNvCxnSpPr>
            <p:nvPr/>
          </p:nvCxnSpPr>
          <p:spPr>
            <a:xfrm flipV="1">
              <a:off x="4899747" y="3505641"/>
              <a:ext cx="2494298" cy="1200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55" name="מלבן: פינות מעוגלות 1054">
            <a:extLst>
              <a:ext uri="{FF2B5EF4-FFF2-40B4-BE49-F238E27FC236}">
                <a16:creationId xmlns:a16="http://schemas.microsoft.com/office/drawing/2014/main" id="{46E3704A-C38B-4852-A550-76D14AB2C2D0}"/>
              </a:ext>
            </a:extLst>
          </p:cNvPr>
          <p:cNvSpPr/>
          <p:nvPr/>
        </p:nvSpPr>
        <p:spPr>
          <a:xfrm>
            <a:off x="6658880" y="2966123"/>
            <a:ext cx="3950407" cy="1915581"/>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he-IL" sz="2400" b="1" dirty="0">
                <a:solidFill>
                  <a:schemeClr val="bg1"/>
                </a:solidFill>
              </a:rPr>
              <a:t>"מאמינים שכל חבר צוות אחראי כמו מנהל, ואינו זקוק לממונה "</a:t>
            </a:r>
            <a:endParaRPr lang="en-US" sz="2400" b="1" dirty="0">
              <a:solidFill>
                <a:schemeClr val="bg1"/>
              </a:solidFill>
            </a:endParaRPr>
          </a:p>
          <a:p>
            <a:pPr algn="ctr" rtl="1"/>
            <a:r>
              <a:rPr lang="he-IL" sz="2400" b="1" dirty="0">
                <a:solidFill>
                  <a:schemeClr val="bg1"/>
                </a:solidFill>
              </a:rPr>
              <a:t> </a:t>
            </a:r>
            <a:r>
              <a:rPr lang="en-US" sz="2400" b="1" dirty="0">
                <a:solidFill>
                  <a:schemeClr val="bg1"/>
                </a:solidFill>
              </a:rPr>
              <a:t>(G15)</a:t>
            </a:r>
            <a:endParaRPr lang="he-IL" sz="2400" b="1" dirty="0">
              <a:solidFill>
                <a:schemeClr val="bg1"/>
              </a:solidFill>
            </a:endParaRPr>
          </a:p>
        </p:txBody>
      </p:sp>
    </p:spTree>
    <p:extLst>
      <p:ext uri="{BB962C8B-B14F-4D97-AF65-F5344CB8AC3E}">
        <p14:creationId xmlns:p14="http://schemas.microsoft.com/office/powerpoint/2010/main" val="142868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79DF7E-835C-43FE-AEB5-D12A4B849C53}"/>
              </a:ext>
            </a:extLst>
          </p:cNvPr>
          <p:cNvSpPr>
            <a:spLocks noGrp="1"/>
          </p:cNvSpPr>
          <p:nvPr>
            <p:ph type="title"/>
          </p:nvPr>
        </p:nvSpPr>
        <p:spPr>
          <a:xfrm>
            <a:off x="2231136" y="276352"/>
            <a:ext cx="7729728" cy="1188720"/>
          </a:xfrm>
        </p:spPr>
        <p:txBody>
          <a:bodyPr/>
          <a:lstStyle/>
          <a:p>
            <a:r>
              <a:rPr lang="he-IL" sz="3000" dirty="0"/>
              <a:t>ניהול</a:t>
            </a:r>
            <a:r>
              <a:rPr lang="he-IL" dirty="0"/>
              <a:t> </a:t>
            </a:r>
            <a:r>
              <a:rPr lang="he-IL" sz="3000" dirty="0"/>
              <a:t>משימות</a:t>
            </a:r>
            <a:endParaRPr lang="en-IL" sz="3000" dirty="0"/>
          </a:p>
        </p:txBody>
      </p:sp>
      <p:grpSp>
        <p:nvGrpSpPr>
          <p:cNvPr id="11" name="Google Shape;307;p17">
            <a:extLst>
              <a:ext uri="{FF2B5EF4-FFF2-40B4-BE49-F238E27FC236}">
                <a16:creationId xmlns:a16="http://schemas.microsoft.com/office/drawing/2014/main" id="{E889F56B-B90A-461A-A39C-76639EB2BBF6}"/>
              </a:ext>
            </a:extLst>
          </p:cNvPr>
          <p:cNvGrpSpPr/>
          <p:nvPr/>
        </p:nvGrpSpPr>
        <p:grpSpPr>
          <a:xfrm>
            <a:off x="8983996" y="460847"/>
            <a:ext cx="843518" cy="1004225"/>
            <a:chOff x="5018604" y="2500650"/>
            <a:chExt cx="843518" cy="1004225"/>
          </a:xfrm>
        </p:grpSpPr>
        <p:sp>
          <p:nvSpPr>
            <p:cNvPr id="12" name="Google Shape;308;p17">
              <a:extLst>
                <a:ext uri="{FF2B5EF4-FFF2-40B4-BE49-F238E27FC236}">
                  <a16:creationId xmlns:a16="http://schemas.microsoft.com/office/drawing/2014/main" id="{5E9E9251-C0B4-4C6B-B02F-50C08A16CAAD}"/>
                </a:ext>
              </a:extLst>
            </p:cNvPr>
            <p:cNvSpPr/>
            <p:nvPr/>
          </p:nvSpPr>
          <p:spPr>
            <a:xfrm>
              <a:off x="5230939"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9;p17">
              <a:extLst>
                <a:ext uri="{FF2B5EF4-FFF2-40B4-BE49-F238E27FC236}">
                  <a16:creationId xmlns:a16="http://schemas.microsoft.com/office/drawing/2014/main" id="{0D2844D1-23CE-42F1-94AE-5E874987C005}"/>
                </a:ext>
              </a:extLst>
            </p:cNvPr>
            <p:cNvSpPr/>
            <p:nvPr/>
          </p:nvSpPr>
          <p:spPr>
            <a:xfrm>
              <a:off x="5236910"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0;p17">
              <a:extLst>
                <a:ext uri="{FF2B5EF4-FFF2-40B4-BE49-F238E27FC236}">
                  <a16:creationId xmlns:a16="http://schemas.microsoft.com/office/drawing/2014/main" id="{8BDAA464-4529-48A2-8794-AB49A14FE692}"/>
                </a:ext>
              </a:extLst>
            </p:cNvPr>
            <p:cNvSpPr/>
            <p:nvPr/>
          </p:nvSpPr>
          <p:spPr>
            <a:xfrm>
              <a:off x="5018604" y="2500650"/>
              <a:ext cx="485700" cy="48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ea typeface="Fira Sans Extra Condensed Medium"/>
                  <a:cs typeface="Fira Sans Extra Condensed Medium"/>
                  <a:sym typeface="Fira Sans Extra Condensed Medium"/>
                </a:rPr>
                <a:t>3</a:t>
              </a:r>
              <a:endParaRPr dirty="0"/>
            </a:p>
          </p:txBody>
        </p:sp>
      </p:grpSp>
      <p:graphicFrame>
        <p:nvGraphicFramePr>
          <p:cNvPr id="17" name="דיאגרמה 16">
            <a:extLst>
              <a:ext uri="{FF2B5EF4-FFF2-40B4-BE49-F238E27FC236}">
                <a16:creationId xmlns:a16="http://schemas.microsoft.com/office/drawing/2014/main" id="{AE0ED6DD-088F-4F8D-9F68-F3455998E349}"/>
              </a:ext>
            </a:extLst>
          </p:cNvPr>
          <p:cNvGraphicFramePr/>
          <p:nvPr>
            <p:extLst>
              <p:ext uri="{D42A27DB-BD31-4B8C-83A1-F6EECF244321}">
                <p14:modId xmlns:p14="http://schemas.microsoft.com/office/powerpoint/2010/main" val="4060832016"/>
              </p:ext>
            </p:extLst>
          </p:nvPr>
        </p:nvGraphicFramePr>
        <p:xfrm>
          <a:off x="-223520" y="1388884"/>
          <a:ext cx="12019280" cy="4988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551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79DF7E-835C-43FE-AEB5-D12A4B849C53}"/>
              </a:ext>
            </a:extLst>
          </p:cNvPr>
          <p:cNvSpPr>
            <a:spLocks noGrp="1"/>
          </p:cNvSpPr>
          <p:nvPr>
            <p:ph type="title"/>
          </p:nvPr>
        </p:nvSpPr>
        <p:spPr>
          <a:xfrm>
            <a:off x="2231136" y="538482"/>
            <a:ext cx="7729728" cy="1188720"/>
          </a:xfrm>
        </p:spPr>
        <p:txBody>
          <a:bodyPr>
            <a:normAutofit/>
          </a:bodyPr>
          <a:lstStyle/>
          <a:p>
            <a:pPr rtl="1"/>
            <a:r>
              <a:rPr lang="he-IL" sz="3000" dirty="0"/>
              <a:t>קבלת החלטות ופתירת קונפליקטים</a:t>
            </a:r>
            <a:endParaRPr lang="en-IL" sz="3000" dirty="0"/>
          </a:p>
        </p:txBody>
      </p:sp>
      <p:grpSp>
        <p:nvGrpSpPr>
          <p:cNvPr id="7" name="Google Shape;303;p17">
            <a:extLst>
              <a:ext uri="{FF2B5EF4-FFF2-40B4-BE49-F238E27FC236}">
                <a16:creationId xmlns:a16="http://schemas.microsoft.com/office/drawing/2014/main" id="{40E29BC2-E81C-49E4-8D2C-6006617C9E96}"/>
              </a:ext>
            </a:extLst>
          </p:cNvPr>
          <p:cNvGrpSpPr/>
          <p:nvPr/>
        </p:nvGrpSpPr>
        <p:grpSpPr>
          <a:xfrm>
            <a:off x="9164971" y="722977"/>
            <a:ext cx="843518" cy="1004225"/>
            <a:chOff x="3281879" y="2500650"/>
            <a:chExt cx="843518" cy="1004225"/>
          </a:xfrm>
        </p:grpSpPr>
        <p:sp>
          <p:nvSpPr>
            <p:cNvPr id="8" name="Google Shape;304;p17">
              <a:extLst>
                <a:ext uri="{FF2B5EF4-FFF2-40B4-BE49-F238E27FC236}">
                  <a16:creationId xmlns:a16="http://schemas.microsoft.com/office/drawing/2014/main" id="{626DC98F-3CD6-46C4-A73F-9403A089D413}"/>
                </a:ext>
              </a:extLst>
            </p:cNvPr>
            <p:cNvSpPr/>
            <p:nvPr/>
          </p:nvSpPr>
          <p:spPr>
            <a:xfrm>
              <a:off x="349421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5;p17">
              <a:extLst>
                <a:ext uri="{FF2B5EF4-FFF2-40B4-BE49-F238E27FC236}">
                  <a16:creationId xmlns:a16="http://schemas.microsoft.com/office/drawing/2014/main" id="{EB780EC7-74DD-4001-A11A-611B7D0DB6DC}"/>
                </a:ext>
              </a:extLst>
            </p:cNvPr>
            <p:cNvSpPr/>
            <p:nvPr/>
          </p:nvSpPr>
          <p:spPr>
            <a:xfrm>
              <a:off x="350018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6;p17">
              <a:extLst>
                <a:ext uri="{FF2B5EF4-FFF2-40B4-BE49-F238E27FC236}">
                  <a16:creationId xmlns:a16="http://schemas.microsoft.com/office/drawing/2014/main" id="{195FEAFA-ECF8-4448-BA4D-2CDCE780917A}"/>
                </a:ext>
              </a:extLst>
            </p:cNvPr>
            <p:cNvSpPr/>
            <p:nvPr/>
          </p:nvSpPr>
          <p:spPr>
            <a:xfrm>
              <a:off x="3281879" y="2500650"/>
              <a:ext cx="485700" cy="485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ea typeface="Fira Sans Extra Condensed Medium"/>
                  <a:cs typeface="Fira Sans Extra Condensed Medium"/>
                  <a:sym typeface="Fira Sans Extra Condensed Medium"/>
                </a:rPr>
                <a:t>4</a:t>
              </a:r>
              <a:endParaRPr dirty="0"/>
            </a:p>
          </p:txBody>
        </p:sp>
      </p:grpSp>
      <p:graphicFrame>
        <p:nvGraphicFramePr>
          <p:cNvPr id="13" name="דיאגרמה 12">
            <a:extLst>
              <a:ext uri="{FF2B5EF4-FFF2-40B4-BE49-F238E27FC236}">
                <a16:creationId xmlns:a16="http://schemas.microsoft.com/office/drawing/2014/main" id="{3CDCE7A7-C815-43B6-B5E8-4957C91ED1C1}"/>
              </a:ext>
            </a:extLst>
          </p:cNvPr>
          <p:cNvGraphicFramePr/>
          <p:nvPr>
            <p:extLst>
              <p:ext uri="{D42A27DB-BD31-4B8C-83A1-F6EECF244321}">
                <p14:modId xmlns:p14="http://schemas.microsoft.com/office/powerpoint/2010/main" val="1138997148"/>
              </p:ext>
            </p:extLst>
          </p:nvPr>
        </p:nvGraphicFramePr>
        <p:xfrm>
          <a:off x="2686939" y="2592841"/>
          <a:ext cx="6782757" cy="3717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גרפיקה 15" descr="סימן ביקורת">
            <a:extLst>
              <a:ext uri="{FF2B5EF4-FFF2-40B4-BE49-F238E27FC236}">
                <a16:creationId xmlns:a16="http://schemas.microsoft.com/office/drawing/2014/main" id="{268863A1-5AE7-41EE-85D8-5D898A31D30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01006" y="2337907"/>
            <a:ext cx="914400" cy="914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7" name="גרפיקה 16" descr="סימן ביקורת">
            <a:extLst>
              <a:ext uri="{FF2B5EF4-FFF2-40B4-BE49-F238E27FC236}">
                <a16:creationId xmlns:a16="http://schemas.microsoft.com/office/drawing/2014/main" id="{B0A5EEE5-7B2B-4824-8AA0-E197E8D58AB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38706" y="2271232"/>
            <a:ext cx="914400" cy="914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8" name="גרפיקה 17" descr="סימן ביקורת">
            <a:extLst>
              <a:ext uri="{FF2B5EF4-FFF2-40B4-BE49-F238E27FC236}">
                <a16:creationId xmlns:a16="http://schemas.microsoft.com/office/drawing/2014/main" id="{F52D8B3C-45EF-4F09-8AA9-F1778CCA91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62906" y="4324119"/>
            <a:ext cx="914400" cy="914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9" name="גרפיקה 18" descr="סימן ביקורת">
            <a:extLst>
              <a:ext uri="{FF2B5EF4-FFF2-40B4-BE49-F238E27FC236}">
                <a16:creationId xmlns:a16="http://schemas.microsoft.com/office/drawing/2014/main" id="{8D76E604-6F86-461C-8809-0353D1774E2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01022" y="4290782"/>
            <a:ext cx="914400" cy="914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26" name="גרפיקה 25" descr="לסגור">
            <a:extLst>
              <a:ext uri="{FF2B5EF4-FFF2-40B4-BE49-F238E27FC236}">
                <a16:creationId xmlns:a16="http://schemas.microsoft.com/office/drawing/2014/main" id="{A03B81C5-F671-4896-ADEF-B264B94B13B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954586" y="3103335"/>
            <a:ext cx="651330" cy="651330"/>
          </a:xfrm>
          <a:prstGeom prst="rect">
            <a:avLst/>
          </a:prstGeom>
          <a:effectLst>
            <a:outerShdw blurRad="50800" dist="38100" dir="2700000" algn="tl" rotWithShape="0">
              <a:prstClr val="black">
                <a:alpha val="40000"/>
              </a:prstClr>
            </a:outerShdw>
          </a:effectLst>
        </p:spPr>
      </p:pic>
      <p:pic>
        <p:nvPicPr>
          <p:cNvPr id="27" name="גרפיקה 26" descr="לסגור">
            <a:extLst>
              <a:ext uri="{FF2B5EF4-FFF2-40B4-BE49-F238E27FC236}">
                <a16:creationId xmlns:a16="http://schemas.microsoft.com/office/drawing/2014/main" id="{A24020A7-FDA7-4FEA-B68F-946DB6D462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927441" y="4963259"/>
            <a:ext cx="651330" cy="651330"/>
          </a:xfrm>
          <a:prstGeom prst="rect">
            <a:avLst/>
          </a:prstGeom>
          <a:effectLst>
            <a:outerShdw blurRad="50800" dist="38100" dir="2700000" algn="tl" rotWithShape="0">
              <a:prstClr val="black">
                <a:alpha val="40000"/>
              </a:prstClr>
            </a:outerShdw>
          </a:effectLst>
        </p:spPr>
      </p:pic>
      <p:graphicFrame>
        <p:nvGraphicFramePr>
          <p:cNvPr id="29" name="דיאגרמה 28">
            <a:extLst>
              <a:ext uri="{FF2B5EF4-FFF2-40B4-BE49-F238E27FC236}">
                <a16:creationId xmlns:a16="http://schemas.microsoft.com/office/drawing/2014/main" id="{233B64F5-6532-4E21-9090-A0E38C881C10}"/>
              </a:ext>
            </a:extLst>
          </p:cNvPr>
          <p:cNvGraphicFramePr/>
          <p:nvPr>
            <p:extLst>
              <p:ext uri="{D42A27DB-BD31-4B8C-83A1-F6EECF244321}">
                <p14:modId xmlns:p14="http://schemas.microsoft.com/office/powerpoint/2010/main" val="2173209593"/>
              </p:ext>
            </p:extLst>
          </p:nvPr>
        </p:nvGraphicFramePr>
        <p:xfrm>
          <a:off x="9164971" y="2533881"/>
          <a:ext cx="3284179" cy="379185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0" name="דיאגרמה 29">
            <a:extLst>
              <a:ext uri="{FF2B5EF4-FFF2-40B4-BE49-F238E27FC236}">
                <a16:creationId xmlns:a16="http://schemas.microsoft.com/office/drawing/2014/main" id="{F2326FA1-EF8E-49AC-A79F-A21CEE891A42}"/>
              </a:ext>
            </a:extLst>
          </p:cNvPr>
          <p:cNvGraphicFramePr/>
          <p:nvPr>
            <p:extLst>
              <p:ext uri="{D42A27DB-BD31-4B8C-83A1-F6EECF244321}">
                <p14:modId xmlns:p14="http://schemas.microsoft.com/office/powerpoint/2010/main" val="3068220640"/>
              </p:ext>
            </p:extLst>
          </p:nvPr>
        </p:nvGraphicFramePr>
        <p:xfrm>
          <a:off x="257175" y="2322503"/>
          <a:ext cx="2833631" cy="398782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32" name="תמונה 31">
            <a:extLst>
              <a:ext uri="{FF2B5EF4-FFF2-40B4-BE49-F238E27FC236}">
                <a16:creationId xmlns:a16="http://schemas.microsoft.com/office/drawing/2014/main" id="{D2C8C3D6-8FDA-4C7C-B6B1-A242C2CF9294}"/>
              </a:ext>
            </a:extLst>
          </p:cNvPr>
          <p:cNvPicPr>
            <a:picLocks noChangeAspect="1"/>
          </p:cNvPicPr>
          <p:nvPr/>
        </p:nvPicPr>
        <p:blipFill>
          <a:blip r:embed="rId22"/>
          <a:stretch>
            <a:fillRect/>
          </a:stretch>
        </p:blipFill>
        <p:spPr>
          <a:xfrm>
            <a:off x="4466289" y="1394078"/>
            <a:ext cx="3323198" cy="5106150"/>
          </a:xfrm>
          <a:prstGeom prst="rect">
            <a:avLst/>
          </a:prstGeom>
        </p:spPr>
      </p:pic>
    </p:spTree>
    <p:extLst>
      <p:ext uri="{BB962C8B-B14F-4D97-AF65-F5344CB8AC3E}">
        <p14:creationId xmlns:p14="http://schemas.microsoft.com/office/powerpoint/2010/main" val="393387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Graphic spid="30"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79DF7E-835C-43FE-AEB5-D12A4B849C53}"/>
              </a:ext>
            </a:extLst>
          </p:cNvPr>
          <p:cNvSpPr>
            <a:spLocks noGrp="1"/>
          </p:cNvSpPr>
          <p:nvPr>
            <p:ph type="title"/>
          </p:nvPr>
        </p:nvSpPr>
        <p:spPr>
          <a:xfrm>
            <a:off x="2231136" y="405892"/>
            <a:ext cx="7729728" cy="1188720"/>
          </a:xfrm>
        </p:spPr>
        <p:txBody>
          <a:bodyPr/>
          <a:lstStyle/>
          <a:p>
            <a:r>
              <a:rPr lang="he-IL" sz="3000" dirty="0"/>
              <a:t>מנגנוני</a:t>
            </a:r>
            <a:r>
              <a:rPr lang="he-IL" dirty="0"/>
              <a:t> גיבוי ובקרה</a:t>
            </a:r>
            <a:endParaRPr lang="en-IL" dirty="0"/>
          </a:p>
        </p:txBody>
      </p:sp>
      <p:grpSp>
        <p:nvGrpSpPr>
          <p:cNvPr id="15" name="Google Shape;311;p17">
            <a:extLst>
              <a:ext uri="{FF2B5EF4-FFF2-40B4-BE49-F238E27FC236}">
                <a16:creationId xmlns:a16="http://schemas.microsoft.com/office/drawing/2014/main" id="{A77A723C-0BD6-4F5D-B0C6-12429E324F9A}"/>
              </a:ext>
            </a:extLst>
          </p:cNvPr>
          <p:cNvGrpSpPr/>
          <p:nvPr/>
        </p:nvGrpSpPr>
        <p:grpSpPr>
          <a:xfrm>
            <a:off x="9117346" y="590387"/>
            <a:ext cx="843518" cy="1004225"/>
            <a:chOff x="6755329" y="2500650"/>
            <a:chExt cx="843518" cy="1004225"/>
          </a:xfrm>
        </p:grpSpPr>
        <p:sp>
          <p:nvSpPr>
            <p:cNvPr id="16" name="Google Shape;312;p17">
              <a:extLst>
                <a:ext uri="{FF2B5EF4-FFF2-40B4-BE49-F238E27FC236}">
                  <a16:creationId xmlns:a16="http://schemas.microsoft.com/office/drawing/2014/main" id="{2A1ABC01-5E01-4B8A-ADE4-F6451A6B2981}"/>
                </a:ext>
              </a:extLst>
            </p:cNvPr>
            <p:cNvSpPr/>
            <p:nvPr/>
          </p:nvSpPr>
          <p:spPr>
            <a:xfrm>
              <a:off x="696766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3;p17">
              <a:extLst>
                <a:ext uri="{FF2B5EF4-FFF2-40B4-BE49-F238E27FC236}">
                  <a16:creationId xmlns:a16="http://schemas.microsoft.com/office/drawing/2014/main" id="{E289B5AF-534D-4A3F-905F-687AA13C3FD7}"/>
                </a:ext>
              </a:extLst>
            </p:cNvPr>
            <p:cNvSpPr/>
            <p:nvPr/>
          </p:nvSpPr>
          <p:spPr>
            <a:xfrm>
              <a:off x="697363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4;p17">
              <a:extLst>
                <a:ext uri="{FF2B5EF4-FFF2-40B4-BE49-F238E27FC236}">
                  <a16:creationId xmlns:a16="http://schemas.microsoft.com/office/drawing/2014/main" id="{A66CDBF9-E4ED-4612-B132-2F95D1C55DC1}"/>
                </a:ext>
              </a:extLst>
            </p:cNvPr>
            <p:cNvSpPr/>
            <p:nvPr/>
          </p:nvSpPr>
          <p:spPr>
            <a:xfrm>
              <a:off x="6755329" y="2500650"/>
              <a:ext cx="485700" cy="485700"/>
            </a:xfrm>
            <a:prstGeom prst="ellipse">
              <a:avLst/>
            </a:prstGeom>
            <a:solidFill>
              <a:schemeClr val="accent5"/>
            </a:solidFill>
            <a:ln>
              <a:noFill/>
            </a:ln>
          </p:spPr>
          <p:txBody>
            <a:bodyPr spcFirstLastPara="1" wrap="square" lIns="91425" tIns="91425" rIns="91425" bIns="91425" anchor="ctr" anchorCtr="0">
              <a:noAutofit/>
            </a:bodyPr>
            <a:lstStyle/>
            <a:p>
              <a:pPr>
                <a:buClr>
                  <a:schemeClr val="dk1"/>
                </a:buClr>
                <a:buSzPts val="1100"/>
              </a:pPr>
              <a:r>
                <a:rPr lang="en-US" sz="2000" b="1" dirty="0">
                  <a:solidFill>
                    <a:schemeClr val="lt1"/>
                  </a:solidFill>
                  <a:latin typeface="Fira Sans Extra Condensed Medium"/>
                  <a:sym typeface="Fira Sans Extra Condensed Medium"/>
                </a:rPr>
                <a:t>5</a:t>
              </a:r>
              <a:endParaRPr lang="en-US" sz="2000" b="1" dirty="0"/>
            </a:p>
          </p:txBody>
        </p:sp>
      </p:grpSp>
      <p:graphicFrame>
        <p:nvGraphicFramePr>
          <p:cNvPr id="3" name="דיאגרמה 2">
            <a:extLst>
              <a:ext uri="{FF2B5EF4-FFF2-40B4-BE49-F238E27FC236}">
                <a16:creationId xmlns:a16="http://schemas.microsoft.com/office/drawing/2014/main" id="{9DA3FF8D-5542-4104-95A9-6EE1A5A5ACA9}"/>
              </a:ext>
            </a:extLst>
          </p:cNvPr>
          <p:cNvGraphicFramePr/>
          <p:nvPr>
            <p:extLst>
              <p:ext uri="{D42A27DB-BD31-4B8C-83A1-F6EECF244321}">
                <p14:modId xmlns:p14="http://schemas.microsoft.com/office/powerpoint/2010/main" val="1047500768"/>
              </p:ext>
            </p:extLst>
          </p:nvPr>
        </p:nvGraphicFramePr>
        <p:xfrm>
          <a:off x="2071378" y="1678078"/>
          <a:ext cx="7538720" cy="5011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346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דיאגרמה 30">
            <a:extLst>
              <a:ext uri="{FF2B5EF4-FFF2-40B4-BE49-F238E27FC236}">
                <a16:creationId xmlns:a16="http://schemas.microsoft.com/office/drawing/2014/main" id="{F08989A4-6222-42FF-9369-AB062848B143}"/>
              </a:ext>
            </a:extLst>
          </p:cNvPr>
          <p:cNvGraphicFramePr/>
          <p:nvPr>
            <p:extLst>
              <p:ext uri="{D42A27DB-BD31-4B8C-83A1-F6EECF244321}">
                <p14:modId xmlns:p14="http://schemas.microsoft.com/office/powerpoint/2010/main" val="1591233444"/>
              </p:ext>
            </p:extLst>
          </p:nvPr>
        </p:nvGraphicFramePr>
        <p:xfrm>
          <a:off x="2743199" y="1865283"/>
          <a:ext cx="6965863" cy="45530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576241" y="264309"/>
            <a:ext cx="7729728" cy="1188720"/>
          </a:xfrm>
        </p:spPr>
        <p:txBody>
          <a:bodyPr>
            <a:normAutofit/>
          </a:bodyPr>
          <a:lstStyle/>
          <a:p>
            <a:pPr rtl="1"/>
            <a:r>
              <a:rPr lang="he-IL" sz="3000" dirty="0"/>
              <a:t>ניהול סיכונים</a:t>
            </a:r>
            <a:endParaRPr lang="en-IL" sz="3000" dirty="0"/>
          </a:p>
        </p:txBody>
      </p:sp>
      <p:pic>
        <p:nvPicPr>
          <p:cNvPr id="34" name="תמונה 33">
            <a:extLst>
              <a:ext uri="{FF2B5EF4-FFF2-40B4-BE49-F238E27FC236}">
                <a16:creationId xmlns:a16="http://schemas.microsoft.com/office/drawing/2014/main" id="{0F5B0694-5B25-4F20-9068-22DBF6C0A6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09062" y="5503926"/>
            <a:ext cx="914400" cy="914400"/>
          </a:xfrm>
          <a:prstGeom prst="rect">
            <a:avLst/>
          </a:prstGeom>
        </p:spPr>
      </p:pic>
      <p:pic>
        <p:nvPicPr>
          <p:cNvPr id="39" name="תמונה 38">
            <a:extLst>
              <a:ext uri="{FF2B5EF4-FFF2-40B4-BE49-F238E27FC236}">
                <a16:creationId xmlns:a16="http://schemas.microsoft.com/office/drawing/2014/main" id="{04D25930-51A8-44D3-B441-6781C84EBC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91138" y="5503926"/>
            <a:ext cx="914400" cy="914400"/>
          </a:xfrm>
          <a:prstGeom prst="rect">
            <a:avLst/>
          </a:prstGeom>
        </p:spPr>
      </p:pic>
      <p:pic>
        <p:nvPicPr>
          <p:cNvPr id="5" name="גרפיקה 4" descr="שלח">
            <a:extLst>
              <a:ext uri="{FF2B5EF4-FFF2-40B4-BE49-F238E27FC236}">
                <a16:creationId xmlns:a16="http://schemas.microsoft.com/office/drawing/2014/main" id="{8662C073-DCF3-472B-A9D0-37C60200A63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12586" y="4634472"/>
            <a:ext cx="914400" cy="914400"/>
          </a:xfrm>
          <a:prstGeom prst="rect">
            <a:avLst/>
          </a:prstGeom>
        </p:spPr>
      </p:pic>
      <p:pic>
        <p:nvPicPr>
          <p:cNvPr id="40" name="Picture 6">
            <a:extLst>
              <a:ext uri="{FF2B5EF4-FFF2-40B4-BE49-F238E27FC236}">
                <a16:creationId xmlns:a16="http://schemas.microsoft.com/office/drawing/2014/main" id="{91CDF745-6204-4231-9803-94CF568A428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46723" y="5548872"/>
            <a:ext cx="904267" cy="904267"/>
          </a:xfrm>
          <a:prstGeom prst="rect">
            <a:avLst/>
          </a:prstGeom>
          <a:noFill/>
          <a:extLst>
            <a:ext uri="{909E8E84-426E-40DD-AFC4-6F175D3DCCD1}">
              <a14:hiddenFill xmlns:a14="http://schemas.microsoft.com/office/drawing/2010/main">
                <a:solidFill>
                  <a:srgbClr val="FFFFFF"/>
                </a:solidFill>
              </a14:hiddenFill>
            </a:ext>
          </a:extLst>
        </p:spPr>
      </p:pic>
      <p:pic>
        <p:nvPicPr>
          <p:cNvPr id="41" name="גרפיקה 40" descr="שעון חול">
            <a:extLst>
              <a:ext uri="{FF2B5EF4-FFF2-40B4-BE49-F238E27FC236}">
                <a16:creationId xmlns:a16="http://schemas.microsoft.com/office/drawing/2014/main" id="{BA1033CD-70DC-4A2F-AB38-9DC084F64CC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46723" y="2971800"/>
            <a:ext cx="914400" cy="914400"/>
          </a:xfrm>
          <a:prstGeom prst="rect">
            <a:avLst/>
          </a:prstGeom>
        </p:spPr>
      </p:pic>
      <p:pic>
        <p:nvPicPr>
          <p:cNvPr id="43" name="גרפיקה 42" descr="קונוס תנועה">
            <a:extLst>
              <a:ext uri="{FF2B5EF4-FFF2-40B4-BE49-F238E27FC236}">
                <a16:creationId xmlns:a16="http://schemas.microsoft.com/office/drawing/2014/main" id="{9BB0089E-1F00-455C-91EC-77ECBF53192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148873" y="3097060"/>
            <a:ext cx="914400" cy="914400"/>
          </a:xfrm>
          <a:prstGeom prst="rect">
            <a:avLst/>
          </a:prstGeom>
        </p:spPr>
      </p:pic>
    </p:spTree>
    <p:extLst>
      <p:ext uri="{BB962C8B-B14F-4D97-AF65-F5344CB8AC3E}">
        <p14:creationId xmlns:p14="http://schemas.microsoft.com/office/powerpoint/2010/main" val="4286440900"/>
      </p:ext>
    </p:extLst>
  </p:cSld>
  <p:clrMapOvr>
    <a:masterClrMapping/>
  </p:clrMapOvr>
</p:sld>
</file>

<file path=ppt/theme/theme1.xml><?xml version="1.0" encoding="utf-8"?>
<a:theme xmlns:a="http://schemas.openxmlformats.org/drawingml/2006/main" name="חבילה">
  <a:themeElements>
    <a:clrScheme name="התאמה אישית 2">
      <a:dk1>
        <a:sysClr val="windowText" lastClr="000000"/>
      </a:dk1>
      <a:lt1>
        <a:sysClr val="window" lastClr="FFFFFF"/>
      </a:lt1>
      <a:dk2>
        <a:srgbClr val="44546A"/>
      </a:dk2>
      <a:lt2>
        <a:srgbClr val="E7E6E6"/>
      </a:lt2>
      <a:accent1>
        <a:srgbClr val="25E389"/>
      </a:accent1>
      <a:accent2>
        <a:srgbClr val="F78865"/>
      </a:accent2>
      <a:accent3>
        <a:srgbClr val="B63CDC"/>
      </a:accent3>
      <a:accent4>
        <a:srgbClr val="59DBF5"/>
      </a:accent4>
      <a:accent5>
        <a:srgbClr val="FFC000"/>
      </a:accent5>
      <a:accent6>
        <a:srgbClr val="19E9FF"/>
      </a:accent6>
      <a:hlink>
        <a:srgbClr val="0563C1"/>
      </a:hlink>
      <a:folHlink>
        <a:srgbClr val="954F72"/>
      </a:folHlink>
    </a:clrScheme>
    <a:fontScheme name="התאמה אישית 1">
      <a:majorFont>
        <a:latin typeface="Segoe UI"/>
        <a:ea typeface=""/>
        <a:cs typeface="Segoe UI"/>
      </a:majorFont>
      <a:minorFont>
        <a:latin typeface="Segoe UI"/>
        <a:ea typeface=""/>
        <a:cs typeface="Segoe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TM10001115[[fn=חבילה]]</Template>
  <TotalTime>2310</TotalTime>
  <Words>634</Words>
  <Application>Microsoft Office PowerPoint</Application>
  <PresentationFormat>מסך רחב</PresentationFormat>
  <Paragraphs>148</Paragraphs>
  <Slides>16</Slides>
  <Notes>14</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16</vt:i4>
      </vt:variant>
    </vt:vector>
  </HeadingPairs>
  <TitlesOfParts>
    <vt:vector size="21" baseType="lpstr">
      <vt:lpstr>Arial</vt:lpstr>
      <vt:lpstr>Calibri</vt:lpstr>
      <vt:lpstr>Fira Sans Extra Condensed Medium</vt:lpstr>
      <vt:lpstr>Segoe UI</vt:lpstr>
      <vt:lpstr>חבילה</vt:lpstr>
      <vt:lpstr>עבודת צוות קבוצה 15</vt:lpstr>
      <vt:lpstr>מטרת הצוות </vt:lpstr>
      <vt:lpstr>תהליך העבודה שלנו</vt:lpstr>
      <vt:lpstr>הגדרת תפקידים</vt:lpstr>
      <vt:lpstr>מודל הצוות- ego less</vt:lpstr>
      <vt:lpstr>ניהול משימות</vt:lpstr>
      <vt:lpstr>קבלת החלטות ופתירת קונפליקטים</vt:lpstr>
      <vt:lpstr>מנגנוני גיבוי ובקרה</vt:lpstr>
      <vt:lpstr>ניהול סיכונים</vt:lpstr>
      <vt:lpstr>החלטות שעלו בדרך</vt:lpstr>
      <vt:lpstr>החלטה שהתקבלה</vt:lpstr>
      <vt:lpstr>תקשורת</vt:lpstr>
      <vt:lpstr>תובנות</vt:lpstr>
      <vt:lpstr>מסקנות כצוות</vt:lpstr>
      <vt:lpstr>כלים שסייעו לעבודת הצוות</vt:lpstr>
      <vt:lpstr>קצת טיפים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עבודת צוות קבוצה 15</dc:title>
  <dc:creator>User</dc:creator>
  <cp:lastModifiedBy>ויטל מרציאנו</cp:lastModifiedBy>
  <cp:revision>29</cp:revision>
  <dcterms:created xsi:type="dcterms:W3CDTF">2023-01-02T18:06:25Z</dcterms:created>
  <dcterms:modified xsi:type="dcterms:W3CDTF">2023-01-08T19:51:52Z</dcterms:modified>
</cp:coreProperties>
</file>