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18"/>
  </p:notesMasterIdLst>
  <p:sldIdLst>
    <p:sldId id="256" r:id="rId2"/>
    <p:sldId id="260" r:id="rId3"/>
    <p:sldId id="257" r:id="rId4"/>
    <p:sldId id="258" r:id="rId5"/>
    <p:sldId id="263" r:id="rId6"/>
    <p:sldId id="262" r:id="rId7"/>
    <p:sldId id="261" r:id="rId8"/>
    <p:sldId id="264" r:id="rId9"/>
    <p:sldId id="265" r:id="rId10"/>
    <p:sldId id="273"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D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0C1C-9F7A-4CD8-8249-A271D2A00C32}" v="6" dt="2023-01-09T15:07:26.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71662" autoAdjust="0"/>
  </p:normalViewPr>
  <p:slideViewPr>
    <p:cSldViewPr snapToGrid="0">
      <p:cViewPr varScale="1">
        <p:scale>
          <a:sx n="52" d="100"/>
          <a:sy n="52" d="100"/>
        </p:scale>
        <p:origin x="14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ויטל מרציאנו" userId="227e1458-b9c9-4ac8-9e24-f904ccbd652e" providerId="ADAL" clId="{C9FF0C1C-9F7A-4CD8-8249-A271D2A00C32}"/>
    <pc:docChg chg="custSel modSld sldOrd">
      <pc:chgData name="ויטל מרציאנו" userId="227e1458-b9c9-4ac8-9e24-f904ccbd652e" providerId="ADAL" clId="{C9FF0C1C-9F7A-4CD8-8249-A271D2A00C32}" dt="2023-01-09T15:33:24.848" v="2361" actId="20577"/>
      <pc:docMkLst>
        <pc:docMk/>
      </pc:docMkLst>
      <pc:sldChg chg="ord modNotesTx">
        <pc:chgData name="ויטל מרציאנו" userId="227e1458-b9c9-4ac8-9e24-f904ccbd652e" providerId="ADAL" clId="{C9FF0C1C-9F7A-4CD8-8249-A271D2A00C32}" dt="2023-01-09T14:50:52.545" v="148" actId="20577"/>
        <pc:sldMkLst>
          <pc:docMk/>
          <pc:sldMk cId="938984781" sldId="256"/>
        </pc:sldMkLst>
      </pc:sldChg>
      <pc:sldChg chg="modNotesTx">
        <pc:chgData name="ויטל מרציאנו" userId="227e1458-b9c9-4ac8-9e24-f904ccbd652e" providerId="ADAL" clId="{C9FF0C1C-9F7A-4CD8-8249-A271D2A00C32}" dt="2023-01-09T15:06:17.095" v="1484" actId="20577"/>
        <pc:sldMkLst>
          <pc:docMk/>
          <pc:sldMk cId="438638618" sldId="257"/>
        </pc:sldMkLst>
      </pc:sldChg>
      <pc:sldChg chg="modNotesTx">
        <pc:chgData name="ויטל מרציאנו" userId="227e1458-b9c9-4ac8-9e24-f904ccbd652e" providerId="ADAL" clId="{C9FF0C1C-9F7A-4CD8-8249-A271D2A00C32}" dt="2023-01-09T15:33:24.848" v="2361" actId="20577"/>
        <pc:sldMkLst>
          <pc:docMk/>
          <pc:sldMk cId="3317050035" sldId="258"/>
        </pc:sldMkLst>
      </pc:sldChg>
      <pc:sldChg chg="modNotesTx">
        <pc:chgData name="ויטל מרציאנו" userId="227e1458-b9c9-4ac8-9e24-f904ccbd652e" providerId="ADAL" clId="{C9FF0C1C-9F7A-4CD8-8249-A271D2A00C32}" dt="2023-01-09T15:12:28.084" v="2043" actId="20577"/>
        <pc:sldMkLst>
          <pc:docMk/>
          <pc:sldMk cId="1018936659"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8941C-A84B-4C61-8F99-F8617629C5D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72E4AE06-88A9-460C-9FA1-83EF7CCB29E6}">
      <dgm:prSet phldrT="[טקסט]"/>
      <dgm:spPr/>
      <dgm:t>
        <a:bodyPr/>
        <a:lstStyle/>
        <a:p>
          <a:r>
            <a:rPr lang="he-IL" dirty="0"/>
            <a:t>עמידה ביעדי הפרויקט</a:t>
          </a:r>
          <a:endParaRPr lang="en-IL" dirty="0"/>
        </a:p>
      </dgm:t>
    </dgm:pt>
    <dgm:pt modelId="{CAD74C59-91BE-4417-AD9B-8CB29ACA69CB}" type="parTrans" cxnId="{20A66EAF-6700-40D9-B8E5-D9C722F873D1}">
      <dgm:prSet/>
      <dgm:spPr/>
      <dgm:t>
        <a:bodyPr/>
        <a:lstStyle/>
        <a:p>
          <a:endParaRPr lang="en-IL"/>
        </a:p>
      </dgm:t>
    </dgm:pt>
    <dgm:pt modelId="{FD02D08E-8D10-4092-B7D9-989AF137E6A7}" type="sibTrans" cxnId="{20A66EAF-6700-40D9-B8E5-D9C722F873D1}">
      <dgm:prSet/>
      <dgm:spPr/>
      <dgm:t>
        <a:bodyPr/>
        <a:lstStyle/>
        <a:p>
          <a:endParaRPr lang="en-IL"/>
        </a:p>
      </dgm:t>
    </dgm:pt>
    <dgm:pt modelId="{E414271A-9B55-49DD-A670-4C928AF49920}">
      <dgm:prSet phldrT="[טקסט]"/>
      <dgm:spPr/>
      <dgm:t>
        <a:bodyPr/>
        <a:lstStyle/>
        <a:p>
          <a:r>
            <a:rPr lang="he-IL" dirty="0"/>
            <a:t>תקשורת טובה בין חברי הצוות </a:t>
          </a:r>
          <a:endParaRPr lang="en-IL" dirty="0"/>
        </a:p>
      </dgm:t>
    </dgm:pt>
    <dgm:pt modelId="{45F88436-60C5-4364-95AA-C22E605AC080}" type="parTrans" cxnId="{7012E813-2B3F-48A5-BF98-A14D230A37F3}">
      <dgm:prSet/>
      <dgm:spPr/>
      <dgm:t>
        <a:bodyPr/>
        <a:lstStyle/>
        <a:p>
          <a:endParaRPr lang="en-IL"/>
        </a:p>
      </dgm:t>
    </dgm:pt>
    <dgm:pt modelId="{005FF060-119A-496E-97A7-6C6A16AF131A}" type="sibTrans" cxnId="{7012E813-2B3F-48A5-BF98-A14D230A37F3}">
      <dgm:prSet/>
      <dgm:spPr/>
      <dgm:t>
        <a:bodyPr/>
        <a:lstStyle/>
        <a:p>
          <a:endParaRPr lang="en-IL"/>
        </a:p>
      </dgm:t>
    </dgm:pt>
    <dgm:pt modelId="{F2A2FA9C-2550-4EFE-9055-666125B59BEB}">
      <dgm:prSet phldrT="[טקסט]"/>
      <dgm:spPr>
        <a:solidFill>
          <a:schemeClr val="accent1"/>
        </a:solidFill>
      </dgm:spPr>
      <dgm:t>
        <a:bodyPr/>
        <a:lstStyle/>
        <a:p>
          <a:r>
            <a:rPr lang="he-IL" dirty="0"/>
            <a:t>עזרה הדדית ושיתוף פעולה</a:t>
          </a:r>
          <a:endParaRPr lang="en-IL" dirty="0"/>
        </a:p>
      </dgm:t>
    </dgm:pt>
    <dgm:pt modelId="{51511AD5-7BA8-4A3B-B214-33725998F8A1}" type="parTrans" cxnId="{75FD0B50-3978-4761-9910-795FB41D3B82}">
      <dgm:prSet/>
      <dgm:spPr/>
      <dgm:t>
        <a:bodyPr/>
        <a:lstStyle/>
        <a:p>
          <a:endParaRPr lang="en-IL"/>
        </a:p>
      </dgm:t>
    </dgm:pt>
    <dgm:pt modelId="{DA2079E3-B083-47E2-BAE7-4DD13A522C8B}" type="sibTrans" cxnId="{75FD0B50-3978-4761-9910-795FB41D3B82}">
      <dgm:prSet/>
      <dgm:spPr/>
      <dgm:t>
        <a:bodyPr/>
        <a:lstStyle/>
        <a:p>
          <a:endParaRPr lang="en-IL"/>
        </a:p>
      </dgm:t>
    </dgm:pt>
    <dgm:pt modelId="{BD8B170B-4540-4BAD-89A7-64D900FA90FE}">
      <dgm:prSet phldrT="[טקסט]"/>
      <dgm:spPr/>
      <dgm:t>
        <a:bodyPr/>
        <a:lstStyle/>
        <a:p>
          <a:r>
            <a:rPr lang="he-IL" dirty="0"/>
            <a:t>עמידה בזמנים</a:t>
          </a:r>
          <a:endParaRPr lang="en-IL" dirty="0"/>
        </a:p>
      </dgm:t>
    </dgm:pt>
    <dgm:pt modelId="{80D828C8-EEDC-49DF-990F-2864B701EC2B}" type="parTrans" cxnId="{4EE6FF6C-E78F-4FCA-912B-C347FE8DF6A1}">
      <dgm:prSet/>
      <dgm:spPr/>
      <dgm:t>
        <a:bodyPr/>
        <a:lstStyle/>
        <a:p>
          <a:endParaRPr lang="en-IL"/>
        </a:p>
      </dgm:t>
    </dgm:pt>
    <dgm:pt modelId="{8105B8D6-4A45-4ECF-8869-C14AFF0268FF}" type="sibTrans" cxnId="{4EE6FF6C-E78F-4FCA-912B-C347FE8DF6A1}">
      <dgm:prSet/>
      <dgm:spPr/>
      <dgm:t>
        <a:bodyPr/>
        <a:lstStyle/>
        <a:p>
          <a:endParaRPr lang="en-IL"/>
        </a:p>
      </dgm:t>
    </dgm:pt>
    <dgm:pt modelId="{BA5770AD-42C5-41E5-8869-8D01EB2ABB46}">
      <dgm:prSet phldrT="[טקסט]"/>
      <dgm:spPr>
        <a:solidFill>
          <a:srgbClr val="19D9FF"/>
        </a:solidFill>
      </dgm:spPr>
      <dgm:t>
        <a:bodyPr/>
        <a:lstStyle/>
        <a:p>
          <a:r>
            <a:rPr lang="he-IL" dirty="0"/>
            <a:t>קבלת ציון טוב</a:t>
          </a:r>
          <a:endParaRPr lang="en-IL" dirty="0"/>
        </a:p>
      </dgm:t>
    </dgm:pt>
    <dgm:pt modelId="{6866BE14-CC48-4A83-90DC-1AEA1485CC93}" type="parTrans" cxnId="{BC1C1A68-4A3E-4A39-BD3E-19D1D441EEF4}">
      <dgm:prSet/>
      <dgm:spPr/>
      <dgm:t>
        <a:bodyPr/>
        <a:lstStyle/>
        <a:p>
          <a:endParaRPr lang="en-IL"/>
        </a:p>
      </dgm:t>
    </dgm:pt>
    <dgm:pt modelId="{2B02DE27-A983-413D-B738-2E7C11A1DDED}" type="sibTrans" cxnId="{BC1C1A68-4A3E-4A39-BD3E-19D1D441EEF4}">
      <dgm:prSet/>
      <dgm:spPr/>
      <dgm:t>
        <a:bodyPr/>
        <a:lstStyle/>
        <a:p>
          <a:endParaRPr lang="en-IL"/>
        </a:p>
      </dgm:t>
    </dgm:pt>
    <dgm:pt modelId="{1A810D80-1AEC-4FCB-AFDA-05F81654F398}" type="pres">
      <dgm:prSet presAssocID="{0668941C-A84B-4C61-8F99-F8617629C5D3}" presName="diagram" presStyleCnt="0">
        <dgm:presLayoutVars>
          <dgm:dir/>
          <dgm:resizeHandles val="exact"/>
        </dgm:presLayoutVars>
      </dgm:prSet>
      <dgm:spPr/>
    </dgm:pt>
    <dgm:pt modelId="{43497C65-2D2B-49FD-9D69-EB9BCC6C10AF}" type="pres">
      <dgm:prSet presAssocID="{72E4AE06-88A9-460C-9FA1-83EF7CCB29E6}" presName="node" presStyleLbl="node1" presStyleIdx="0" presStyleCnt="5">
        <dgm:presLayoutVars>
          <dgm:bulletEnabled val="1"/>
        </dgm:presLayoutVars>
      </dgm:prSet>
      <dgm:spPr/>
    </dgm:pt>
    <dgm:pt modelId="{C862F507-7ED4-4858-BDAA-3651ABFEED69}" type="pres">
      <dgm:prSet presAssocID="{FD02D08E-8D10-4092-B7D9-989AF137E6A7}" presName="sibTrans" presStyleCnt="0"/>
      <dgm:spPr/>
    </dgm:pt>
    <dgm:pt modelId="{A805F534-38C5-41A9-93BE-FF2A5838E8A1}" type="pres">
      <dgm:prSet presAssocID="{E414271A-9B55-49DD-A670-4C928AF49920}" presName="node" presStyleLbl="node1" presStyleIdx="1" presStyleCnt="5">
        <dgm:presLayoutVars>
          <dgm:bulletEnabled val="1"/>
        </dgm:presLayoutVars>
      </dgm:prSet>
      <dgm:spPr/>
    </dgm:pt>
    <dgm:pt modelId="{60543A4E-625A-447D-92FF-A0DD2875E940}" type="pres">
      <dgm:prSet presAssocID="{005FF060-119A-496E-97A7-6C6A16AF131A}" presName="sibTrans" presStyleCnt="0"/>
      <dgm:spPr/>
    </dgm:pt>
    <dgm:pt modelId="{E2B54E8C-C9DF-44A3-B401-AD2687428780}" type="pres">
      <dgm:prSet presAssocID="{F2A2FA9C-2550-4EFE-9055-666125B59BEB}" presName="node" presStyleLbl="node1" presStyleIdx="2" presStyleCnt="5">
        <dgm:presLayoutVars>
          <dgm:bulletEnabled val="1"/>
        </dgm:presLayoutVars>
      </dgm:prSet>
      <dgm:spPr/>
    </dgm:pt>
    <dgm:pt modelId="{DBB76A6A-A535-48DD-BF8B-BB278966B911}" type="pres">
      <dgm:prSet presAssocID="{DA2079E3-B083-47E2-BAE7-4DD13A522C8B}" presName="sibTrans" presStyleCnt="0"/>
      <dgm:spPr/>
    </dgm:pt>
    <dgm:pt modelId="{23205E23-C326-425E-9D1E-980A80E86E2A}" type="pres">
      <dgm:prSet presAssocID="{BD8B170B-4540-4BAD-89A7-64D900FA90FE}" presName="node" presStyleLbl="node1" presStyleIdx="3" presStyleCnt="5">
        <dgm:presLayoutVars>
          <dgm:bulletEnabled val="1"/>
        </dgm:presLayoutVars>
      </dgm:prSet>
      <dgm:spPr/>
    </dgm:pt>
    <dgm:pt modelId="{5BE8433D-F14C-454E-B8D0-08395CA3FFFB}" type="pres">
      <dgm:prSet presAssocID="{8105B8D6-4A45-4ECF-8869-C14AFF0268FF}" presName="sibTrans" presStyleCnt="0"/>
      <dgm:spPr/>
    </dgm:pt>
    <dgm:pt modelId="{6875D27E-3A49-4A11-9855-B2EF4490E639}" type="pres">
      <dgm:prSet presAssocID="{BA5770AD-42C5-41E5-8869-8D01EB2ABB46}" presName="node" presStyleLbl="node1" presStyleIdx="4" presStyleCnt="5">
        <dgm:presLayoutVars>
          <dgm:bulletEnabled val="1"/>
        </dgm:presLayoutVars>
      </dgm:prSet>
      <dgm:spPr/>
    </dgm:pt>
  </dgm:ptLst>
  <dgm:cxnLst>
    <dgm:cxn modelId="{7012E813-2B3F-48A5-BF98-A14D230A37F3}" srcId="{0668941C-A84B-4C61-8F99-F8617629C5D3}" destId="{E414271A-9B55-49DD-A670-4C928AF49920}" srcOrd="1" destOrd="0" parTransId="{45F88436-60C5-4364-95AA-C22E605AC080}" sibTransId="{005FF060-119A-496E-97A7-6C6A16AF131A}"/>
    <dgm:cxn modelId="{06791034-F2F6-45FB-ACDE-3C51FF55AA06}" type="presOf" srcId="{0668941C-A84B-4C61-8F99-F8617629C5D3}" destId="{1A810D80-1AEC-4FCB-AFDA-05F81654F398}" srcOrd="0" destOrd="0" presId="urn:microsoft.com/office/officeart/2005/8/layout/default"/>
    <dgm:cxn modelId="{BC1C1A68-4A3E-4A39-BD3E-19D1D441EEF4}" srcId="{0668941C-A84B-4C61-8F99-F8617629C5D3}" destId="{BA5770AD-42C5-41E5-8869-8D01EB2ABB46}" srcOrd="4" destOrd="0" parTransId="{6866BE14-CC48-4A83-90DC-1AEA1485CC93}" sibTransId="{2B02DE27-A983-413D-B738-2E7C11A1DDED}"/>
    <dgm:cxn modelId="{BAF5D76C-ED28-4CE4-B6A4-D90D83263F56}" type="presOf" srcId="{E414271A-9B55-49DD-A670-4C928AF49920}" destId="{A805F534-38C5-41A9-93BE-FF2A5838E8A1}" srcOrd="0" destOrd="0" presId="urn:microsoft.com/office/officeart/2005/8/layout/default"/>
    <dgm:cxn modelId="{4EE6FF6C-E78F-4FCA-912B-C347FE8DF6A1}" srcId="{0668941C-A84B-4C61-8F99-F8617629C5D3}" destId="{BD8B170B-4540-4BAD-89A7-64D900FA90FE}" srcOrd="3" destOrd="0" parTransId="{80D828C8-EEDC-49DF-990F-2864B701EC2B}" sibTransId="{8105B8D6-4A45-4ECF-8869-C14AFF0268FF}"/>
    <dgm:cxn modelId="{75FD0B50-3978-4761-9910-795FB41D3B82}" srcId="{0668941C-A84B-4C61-8F99-F8617629C5D3}" destId="{F2A2FA9C-2550-4EFE-9055-666125B59BEB}" srcOrd="2" destOrd="0" parTransId="{51511AD5-7BA8-4A3B-B214-33725998F8A1}" sibTransId="{DA2079E3-B083-47E2-BAE7-4DD13A522C8B}"/>
    <dgm:cxn modelId="{32D520A3-69D6-4642-B0B5-F2BE10BDFB93}" type="presOf" srcId="{72E4AE06-88A9-460C-9FA1-83EF7CCB29E6}" destId="{43497C65-2D2B-49FD-9D69-EB9BCC6C10AF}" srcOrd="0" destOrd="0" presId="urn:microsoft.com/office/officeart/2005/8/layout/default"/>
    <dgm:cxn modelId="{41B554A8-5DAA-4599-9980-E37C1564D639}" type="presOf" srcId="{BD8B170B-4540-4BAD-89A7-64D900FA90FE}" destId="{23205E23-C326-425E-9D1E-980A80E86E2A}" srcOrd="0" destOrd="0" presId="urn:microsoft.com/office/officeart/2005/8/layout/default"/>
    <dgm:cxn modelId="{20A66EAF-6700-40D9-B8E5-D9C722F873D1}" srcId="{0668941C-A84B-4C61-8F99-F8617629C5D3}" destId="{72E4AE06-88A9-460C-9FA1-83EF7CCB29E6}" srcOrd="0" destOrd="0" parTransId="{CAD74C59-91BE-4417-AD9B-8CB29ACA69CB}" sibTransId="{FD02D08E-8D10-4092-B7D9-989AF137E6A7}"/>
    <dgm:cxn modelId="{94B780E2-2B5B-4B74-A801-74B0D7D7EA9F}" type="presOf" srcId="{F2A2FA9C-2550-4EFE-9055-666125B59BEB}" destId="{E2B54E8C-C9DF-44A3-B401-AD2687428780}" srcOrd="0" destOrd="0" presId="urn:microsoft.com/office/officeart/2005/8/layout/default"/>
    <dgm:cxn modelId="{ECC170F0-86A0-4D4D-8512-C94EE4DEADF8}" type="presOf" srcId="{BA5770AD-42C5-41E5-8869-8D01EB2ABB46}" destId="{6875D27E-3A49-4A11-9855-B2EF4490E639}" srcOrd="0" destOrd="0" presId="urn:microsoft.com/office/officeart/2005/8/layout/default"/>
    <dgm:cxn modelId="{3E94CC8E-271B-4CE6-A562-8C4927F912A3}" type="presParOf" srcId="{1A810D80-1AEC-4FCB-AFDA-05F81654F398}" destId="{43497C65-2D2B-49FD-9D69-EB9BCC6C10AF}" srcOrd="0" destOrd="0" presId="urn:microsoft.com/office/officeart/2005/8/layout/default"/>
    <dgm:cxn modelId="{0DFF6347-41D3-422C-BB96-5E090E8F9FF5}" type="presParOf" srcId="{1A810D80-1AEC-4FCB-AFDA-05F81654F398}" destId="{C862F507-7ED4-4858-BDAA-3651ABFEED69}" srcOrd="1" destOrd="0" presId="urn:microsoft.com/office/officeart/2005/8/layout/default"/>
    <dgm:cxn modelId="{6BC41F37-738B-4487-B971-56BB9720D54F}" type="presParOf" srcId="{1A810D80-1AEC-4FCB-AFDA-05F81654F398}" destId="{A805F534-38C5-41A9-93BE-FF2A5838E8A1}" srcOrd="2" destOrd="0" presId="urn:microsoft.com/office/officeart/2005/8/layout/default"/>
    <dgm:cxn modelId="{EE1D727F-DE48-47E4-99E4-C2E43AA52376}" type="presParOf" srcId="{1A810D80-1AEC-4FCB-AFDA-05F81654F398}" destId="{60543A4E-625A-447D-92FF-A0DD2875E940}" srcOrd="3" destOrd="0" presId="urn:microsoft.com/office/officeart/2005/8/layout/default"/>
    <dgm:cxn modelId="{85CFD885-0E0C-4BDE-B277-363C58618F7F}" type="presParOf" srcId="{1A810D80-1AEC-4FCB-AFDA-05F81654F398}" destId="{E2B54E8C-C9DF-44A3-B401-AD2687428780}" srcOrd="4" destOrd="0" presId="urn:microsoft.com/office/officeart/2005/8/layout/default"/>
    <dgm:cxn modelId="{87CFAA25-9F45-4610-8EDA-7C4C1652AF70}" type="presParOf" srcId="{1A810D80-1AEC-4FCB-AFDA-05F81654F398}" destId="{DBB76A6A-A535-48DD-BF8B-BB278966B911}" srcOrd="5" destOrd="0" presId="urn:microsoft.com/office/officeart/2005/8/layout/default"/>
    <dgm:cxn modelId="{F949589D-07D3-4DEE-ACF4-58C99261B286}" type="presParOf" srcId="{1A810D80-1AEC-4FCB-AFDA-05F81654F398}" destId="{23205E23-C326-425E-9D1E-980A80E86E2A}" srcOrd="6" destOrd="0" presId="urn:microsoft.com/office/officeart/2005/8/layout/default"/>
    <dgm:cxn modelId="{8A803E6D-0020-46FA-8167-589125D7E65E}" type="presParOf" srcId="{1A810D80-1AEC-4FCB-AFDA-05F81654F398}" destId="{5BE8433D-F14C-454E-B8D0-08395CA3FFFB}" srcOrd="7" destOrd="0" presId="urn:microsoft.com/office/officeart/2005/8/layout/default"/>
    <dgm:cxn modelId="{B4A74620-A9C1-4188-9F00-FF9FB6976B2F}" type="presParOf" srcId="{1A810D80-1AEC-4FCB-AFDA-05F81654F398}" destId="{6875D27E-3A49-4A11-9855-B2EF4490E639}" srcOrd="8" destOrd="0" presId="urn:microsoft.com/office/officeart/2005/8/layout/default"/>
  </dgm:cxnLst>
  <dgm:bg>
    <a:effectLst>
      <a:softEdge rad="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46AE4-E156-444F-9606-88F29BD3B6F5}"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IL"/>
        </a:p>
      </dgm:t>
    </dgm:pt>
    <dgm:pt modelId="{5F15C8EB-16AA-4541-A177-B76EE0CE271A}">
      <dgm:prSet phldrT="[טקסט]" custT="1"/>
      <dgm:spPr/>
      <dgm:t>
        <a:bodyPr/>
        <a:lstStyle/>
        <a:p>
          <a:pPr algn="r" rtl="1"/>
          <a:r>
            <a:rPr lang="en-US" sz="2400" dirty="0"/>
            <a:t>Sprint 1</a:t>
          </a:r>
          <a:endParaRPr lang="en-IL" sz="2400" dirty="0"/>
        </a:p>
      </dgm:t>
    </dgm:pt>
    <dgm:pt modelId="{5BE40342-4977-4026-9390-C6CE76671B28}" type="parTrans" cxnId="{2EC917EC-1E59-4A72-9401-BAA8D3B4F2F9}">
      <dgm:prSet/>
      <dgm:spPr/>
      <dgm:t>
        <a:bodyPr/>
        <a:lstStyle/>
        <a:p>
          <a:pPr algn="r" rtl="1"/>
          <a:endParaRPr lang="en-IL" sz="3200"/>
        </a:p>
      </dgm:t>
    </dgm:pt>
    <dgm:pt modelId="{F50E3C97-A64D-41F9-A012-2F9F38DE42A3}" type="sibTrans" cxnId="{2EC917EC-1E59-4A72-9401-BAA8D3B4F2F9}">
      <dgm:prSet custT="1"/>
      <dgm:spPr/>
      <dgm:t>
        <a:bodyPr/>
        <a:lstStyle/>
        <a:p>
          <a:pPr algn="r" rtl="1"/>
          <a:endParaRPr lang="en-IL" sz="1800"/>
        </a:p>
      </dgm:t>
    </dgm:pt>
    <dgm:pt modelId="{D0956928-71A6-46E0-A0CE-CAE76F728FF6}">
      <dgm:prSet phldrT="[טקסט]" custT="1"/>
      <dgm:spPr/>
      <dgm:t>
        <a:bodyPr/>
        <a:lstStyle/>
        <a:p>
          <a:pPr algn="r" rtl="1"/>
          <a:r>
            <a:rPr lang="he-IL" sz="2400" dirty="0"/>
            <a:t>+</a:t>
          </a:r>
          <a:r>
            <a:rPr lang="en-US" sz="2400" dirty="0"/>
            <a:t>Kanban board</a:t>
          </a:r>
          <a:endParaRPr lang="he-IL" sz="2400" dirty="0"/>
        </a:p>
        <a:p>
          <a:pPr algn="r" rtl="1"/>
          <a:r>
            <a:rPr lang="he-IL" sz="2400" dirty="0"/>
            <a:t>+מפגש סטטוס משימות</a:t>
          </a:r>
          <a:r>
            <a:rPr lang="en-US" sz="2400" dirty="0"/>
            <a:t> </a:t>
          </a:r>
          <a:r>
            <a:rPr lang="he-IL" sz="2400" dirty="0"/>
            <a:t>שבועי</a:t>
          </a:r>
          <a:endParaRPr lang="en-IL" sz="2400" dirty="0"/>
        </a:p>
      </dgm:t>
    </dgm:pt>
    <dgm:pt modelId="{095F3484-9B9C-464E-8262-618067BBC18A}" type="parTrans" cxnId="{F888ADA9-BB3A-46FD-B39E-F21E691D256A}">
      <dgm:prSet/>
      <dgm:spPr/>
      <dgm:t>
        <a:bodyPr/>
        <a:lstStyle/>
        <a:p>
          <a:pPr algn="r" rtl="1"/>
          <a:endParaRPr lang="en-IL" sz="3200"/>
        </a:p>
      </dgm:t>
    </dgm:pt>
    <dgm:pt modelId="{845A2770-FF37-48A0-BCE3-5ECB805A7B0F}" type="sibTrans" cxnId="{F888ADA9-BB3A-46FD-B39E-F21E691D256A}">
      <dgm:prSet/>
      <dgm:spPr/>
      <dgm:t>
        <a:bodyPr/>
        <a:lstStyle/>
        <a:p>
          <a:pPr algn="r" rtl="1"/>
          <a:endParaRPr lang="en-IL" sz="3200"/>
        </a:p>
      </dgm:t>
    </dgm:pt>
    <dgm:pt modelId="{4BB055EB-C177-4E60-9E37-5E54E3A43686}">
      <dgm:prSet phldrT="[טקסט]" custT="1"/>
      <dgm:spPr/>
      <dgm:t>
        <a:bodyPr/>
        <a:lstStyle/>
        <a:p>
          <a:pPr algn="r" rtl="1"/>
          <a:r>
            <a:rPr lang="en-US" sz="2400" dirty="0"/>
            <a:t>Sprint 2</a:t>
          </a:r>
          <a:endParaRPr lang="en-IL" sz="2400" dirty="0"/>
        </a:p>
      </dgm:t>
    </dgm:pt>
    <dgm:pt modelId="{6C3BF196-771B-4EF2-9448-4DD6FCFA8CC6}" type="parTrans" cxnId="{E56D3FED-501B-43F2-8C15-BC857B1CFB56}">
      <dgm:prSet/>
      <dgm:spPr/>
      <dgm:t>
        <a:bodyPr/>
        <a:lstStyle/>
        <a:p>
          <a:pPr algn="r" rtl="1"/>
          <a:endParaRPr lang="en-IL" sz="3200"/>
        </a:p>
      </dgm:t>
    </dgm:pt>
    <dgm:pt modelId="{3AEFA5EA-C4D6-4DD0-AFD8-E21648B2AEF7}" type="sibTrans" cxnId="{E56D3FED-501B-43F2-8C15-BC857B1CFB56}">
      <dgm:prSet custT="1"/>
      <dgm:spPr/>
      <dgm:t>
        <a:bodyPr/>
        <a:lstStyle/>
        <a:p>
          <a:pPr algn="r" rtl="1"/>
          <a:endParaRPr lang="en-IL" sz="1800"/>
        </a:p>
      </dgm:t>
    </dgm:pt>
    <dgm:pt modelId="{0DB9D690-9019-4EB9-BC32-8EB91F4712CD}">
      <dgm:prSet phldrT="[טקסט]" custT="1"/>
      <dgm:spPr/>
      <dgm:t>
        <a:bodyPr/>
        <a:lstStyle/>
        <a:p>
          <a:pPr algn="r" rtl="1"/>
          <a:r>
            <a:rPr lang="he-IL" sz="2400" dirty="0"/>
            <a:t>+ שימוש ב- </a:t>
          </a:r>
          <a:r>
            <a:rPr lang="en-US" sz="2400" dirty="0"/>
            <a:t>git </a:t>
          </a:r>
          <a:endParaRPr lang="en-IL" sz="2400" dirty="0"/>
        </a:p>
      </dgm:t>
    </dgm:pt>
    <dgm:pt modelId="{7269E1BF-6CBC-4721-A56C-55F259C6D292}" type="parTrans" cxnId="{CEF89280-E1A8-4060-89D6-7665ABBE6D48}">
      <dgm:prSet/>
      <dgm:spPr/>
      <dgm:t>
        <a:bodyPr/>
        <a:lstStyle/>
        <a:p>
          <a:pPr algn="r" rtl="1"/>
          <a:endParaRPr lang="en-IL" sz="3200"/>
        </a:p>
      </dgm:t>
    </dgm:pt>
    <dgm:pt modelId="{39A4B12D-C1EF-42D3-ACEC-1D19ACBAC2A8}" type="sibTrans" cxnId="{CEF89280-E1A8-4060-89D6-7665ABBE6D48}">
      <dgm:prSet/>
      <dgm:spPr/>
      <dgm:t>
        <a:bodyPr/>
        <a:lstStyle/>
        <a:p>
          <a:pPr algn="r" rtl="1"/>
          <a:endParaRPr lang="en-IL" sz="3200"/>
        </a:p>
      </dgm:t>
    </dgm:pt>
    <dgm:pt modelId="{F087D136-D627-4722-9CD0-7F76DAF15DAD}">
      <dgm:prSet phldrT="[טקסט]" custT="1"/>
      <dgm:spPr>
        <a:solidFill>
          <a:srgbClr val="19D9FF"/>
        </a:solidFill>
      </dgm:spPr>
      <dgm:t>
        <a:bodyPr/>
        <a:lstStyle/>
        <a:p>
          <a:pPr algn="r" rtl="1"/>
          <a:r>
            <a:rPr lang="en-US" sz="2400" dirty="0"/>
            <a:t>Sprint 3</a:t>
          </a:r>
          <a:endParaRPr lang="en-IL" sz="2400" dirty="0"/>
        </a:p>
      </dgm:t>
    </dgm:pt>
    <dgm:pt modelId="{60B7B97B-304C-4C32-83E0-751F69C7FA40}" type="parTrans" cxnId="{5B730275-F4CD-4D18-BB86-DB1B074F6ED1}">
      <dgm:prSet/>
      <dgm:spPr/>
      <dgm:t>
        <a:bodyPr/>
        <a:lstStyle/>
        <a:p>
          <a:pPr algn="r" rtl="1"/>
          <a:endParaRPr lang="en-IL" sz="3200"/>
        </a:p>
      </dgm:t>
    </dgm:pt>
    <dgm:pt modelId="{9E88B4C7-C33F-414F-AA4F-9F61F1C6A6B1}" type="sibTrans" cxnId="{5B730275-F4CD-4D18-BB86-DB1B074F6ED1}">
      <dgm:prSet/>
      <dgm:spPr/>
      <dgm:t>
        <a:bodyPr/>
        <a:lstStyle/>
        <a:p>
          <a:pPr algn="r" rtl="1"/>
          <a:endParaRPr lang="en-IL" sz="3200"/>
        </a:p>
      </dgm:t>
    </dgm:pt>
    <dgm:pt modelId="{68159ED5-9180-4E70-B6A4-6254130A59EB}">
      <dgm:prSet phldrT="[טקסט]" custT="1"/>
      <dgm:spPr/>
      <dgm:t>
        <a:bodyPr/>
        <a:lstStyle/>
        <a:p>
          <a:pPr algn="r" rtl="1"/>
          <a:r>
            <a:rPr lang="en-US" sz="2400" dirty="0"/>
            <a:t>one note+ </a:t>
          </a:r>
          <a:r>
            <a:rPr lang="he-IL" sz="2400" dirty="0"/>
            <a:t> -כתיבת משימות ומעקב </a:t>
          </a:r>
          <a:endParaRPr lang="en-IL" sz="2400" dirty="0"/>
        </a:p>
      </dgm:t>
    </dgm:pt>
    <dgm:pt modelId="{4B9D5795-9992-4CF6-B77E-0FC8DCD8A71B}" type="parTrans" cxnId="{E8F6E3AD-5E0C-4319-BBFD-82B54A55CE1C}">
      <dgm:prSet/>
      <dgm:spPr/>
      <dgm:t>
        <a:bodyPr/>
        <a:lstStyle/>
        <a:p>
          <a:pPr algn="r" rtl="1"/>
          <a:endParaRPr lang="en-IL" sz="3200"/>
        </a:p>
      </dgm:t>
    </dgm:pt>
    <dgm:pt modelId="{907752EE-00A0-4508-BBDB-98A0D029A6BD}" type="sibTrans" cxnId="{E8F6E3AD-5E0C-4319-BBFD-82B54A55CE1C}">
      <dgm:prSet/>
      <dgm:spPr/>
      <dgm:t>
        <a:bodyPr/>
        <a:lstStyle/>
        <a:p>
          <a:pPr algn="r" rtl="1"/>
          <a:endParaRPr lang="en-IL" sz="3200"/>
        </a:p>
      </dgm:t>
    </dgm:pt>
    <dgm:pt modelId="{0AE124A3-C015-4832-B36A-84FE3FA2463A}">
      <dgm:prSet phldrT="[טקסט]" custT="1"/>
      <dgm:spPr/>
      <dgm:t>
        <a:bodyPr/>
        <a:lstStyle/>
        <a:p>
          <a:pPr algn="r" rtl="1"/>
          <a:r>
            <a:rPr lang="he-IL" sz="2400" dirty="0"/>
            <a:t>+</a:t>
          </a:r>
          <a:r>
            <a:rPr lang="en-US" sz="2400" dirty="0"/>
            <a:t>"</a:t>
          </a:r>
          <a:r>
            <a:rPr lang="en-US" sz="2400" dirty="0" err="1"/>
            <a:t>todo</a:t>
          </a:r>
          <a:r>
            <a:rPr lang="en-US" sz="2400" dirty="0"/>
            <a:t> list“ app</a:t>
          </a:r>
          <a:endParaRPr lang="he-IL" sz="2400" dirty="0"/>
        </a:p>
      </dgm:t>
    </dgm:pt>
    <dgm:pt modelId="{9C0D14C8-073D-4C47-AAA3-F4F07288147C}" type="parTrans" cxnId="{B2D40E2C-631A-4226-B26F-B55A5CDD1116}">
      <dgm:prSet/>
      <dgm:spPr/>
      <dgm:t>
        <a:bodyPr/>
        <a:lstStyle/>
        <a:p>
          <a:endParaRPr lang="en-IL" sz="3200"/>
        </a:p>
      </dgm:t>
    </dgm:pt>
    <dgm:pt modelId="{3F0D508D-B51E-4BBB-8CB2-7DADEB435604}" type="sibTrans" cxnId="{B2D40E2C-631A-4226-B26F-B55A5CDD1116}">
      <dgm:prSet/>
      <dgm:spPr/>
      <dgm:t>
        <a:bodyPr/>
        <a:lstStyle/>
        <a:p>
          <a:endParaRPr lang="en-IL" sz="3200"/>
        </a:p>
      </dgm:t>
    </dgm:pt>
    <dgm:pt modelId="{00DB77D7-CC88-4E6C-88FD-24337DADB7D0}">
      <dgm:prSet phldrT="[טקסט]" custT="1"/>
      <dgm:spPr/>
      <dgm:t>
        <a:bodyPr/>
        <a:lstStyle/>
        <a:p>
          <a:pPr algn="r" rtl="1"/>
          <a:r>
            <a:rPr lang="en-US" sz="2400" dirty="0"/>
            <a:t>+</a:t>
          </a:r>
          <a:r>
            <a:rPr lang="he-IL" sz="2400" dirty="0"/>
            <a:t>ביצוע </a:t>
          </a:r>
          <a:r>
            <a:rPr lang="en-US" sz="2400" dirty="0"/>
            <a:t> merge</a:t>
          </a:r>
          <a:r>
            <a:rPr lang="he-IL" sz="2400" dirty="0"/>
            <a:t>שבועי</a:t>
          </a:r>
        </a:p>
      </dgm:t>
    </dgm:pt>
    <dgm:pt modelId="{078979E5-54BE-401D-8178-1BFA2F31FB6B}" type="parTrans" cxnId="{FD55887C-BF54-4F02-8089-3F64878EDC92}">
      <dgm:prSet/>
      <dgm:spPr/>
      <dgm:t>
        <a:bodyPr/>
        <a:lstStyle/>
        <a:p>
          <a:endParaRPr lang="en-IL" sz="3200"/>
        </a:p>
      </dgm:t>
    </dgm:pt>
    <dgm:pt modelId="{CBB73D08-369E-4936-9CAA-1B7AF072F6C0}" type="sibTrans" cxnId="{FD55887C-BF54-4F02-8089-3F64878EDC92}">
      <dgm:prSet/>
      <dgm:spPr/>
      <dgm:t>
        <a:bodyPr/>
        <a:lstStyle/>
        <a:p>
          <a:endParaRPr lang="en-IL" sz="3200"/>
        </a:p>
      </dgm:t>
    </dgm:pt>
    <dgm:pt modelId="{FA266E21-0289-43D5-85DA-B382CBEAA332}">
      <dgm:prSet phldrT="[טקסט]" custT="1"/>
      <dgm:spPr/>
      <dgm:t>
        <a:bodyPr/>
        <a:lstStyle/>
        <a:p>
          <a:pPr algn="r" rtl="1"/>
          <a:r>
            <a:rPr lang="en-US" sz="2400" dirty="0"/>
            <a:t>+</a:t>
          </a:r>
          <a:r>
            <a:rPr lang="he-IL" sz="2400" dirty="0"/>
            <a:t>מפגש שבועי לחלוקת משימות</a:t>
          </a:r>
        </a:p>
      </dgm:t>
    </dgm:pt>
    <dgm:pt modelId="{3413C3C1-BC60-4111-BBCF-B2275FAC1FA7}" type="parTrans" cxnId="{38885721-ED9B-4690-B359-0DB06E543012}">
      <dgm:prSet/>
      <dgm:spPr/>
      <dgm:t>
        <a:bodyPr/>
        <a:lstStyle/>
        <a:p>
          <a:endParaRPr lang="en-IL" sz="3200"/>
        </a:p>
      </dgm:t>
    </dgm:pt>
    <dgm:pt modelId="{6C564976-5951-4D65-B1B0-B8238F600DD5}" type="sibTrans" cxnId="{38885721-ED9B-4690-B359-0DB06E543012}">
      <dgm:prSet/>
      <dgm:spPr/>
      <dgm:t>
        <a:bodyPr/>
        <a:lstStyle/>
        <a:p>
          <a:endParaRPr lang="en-IL" sz="3200"/>
        </a:p>
      </dgm:t>
    </dgm:pt>
    <dgm:pt modelId="{257AD80A-14DF-4127-930F-E24386FA2B09}">
      <dgm:prSet phldrT="[טקסט]" custT="1"/>
      <dgm:spPr/>
      <dgm:t>
        <a:bodyPr/>
        <a:lstStyle/>
        <a:p>
          <a:pPr algn="r" rtl="1"/>
          <a:r>
            <a:rPr lang="he-IL" sz="2400" dirty="0"/>
            <a:t>+</a:t>
          </a:r>
          <a:r>
            <a:rPr lang="en-US" sz="2400" dirty="0"/>
            <a:t> one drive</a:t>
          </a:r>
          <a:endParaRPr lang="he-IL" sz="2400" dirty="0"/>
        </a:p>
      </dgm:t>
    </dgm:pt>
    <dgm:pt modelId="{A616B3CF-D8F1-4FDF-A6DD-1B054D6FAF7F}" type="parTrans" cxnId="{A7A7AB7A-1EF9-41C1-9D07-74B91C4861E7}">
      <dgm:prSet/>
      <dgm:spPr/>
      <dgm:t>
        <a:bodyPr/>
        <a:lstStyle/>
        <a:p>
          <a:endParaRPr lang="en-IL"/>
        </a:p>
      </dgm:t>
    </dgm:pt>
    <dgm:pt modelId="{09493A43-7FFA-4B1B-BBDE-BF23539A2D61}" type="sibTrans" cxnId="{A7A7AB7A-1EF9-41C1-9D07-74B91C4861E7}">
      <dgm:prSet/>
      <dgm:spPr/>
      <dgm:t>
        <a:bodyPr/>
        <a:lstStyle/>
        <a:p>
          <a:endParaRPr lang="en-IL"/>
        </a:p>
      </dgm:t>
    </dgm:pt>
    <dgm:pt modelId="{873232F9-1633-4A69-8351-374F600B3086}">
      <dgm:prSet phldrT="[טקסט]" custT="1"/>
      <dgm:spPr/>
      <dgm:t>
        <a:bodyPr/>
        <a:lstStyle/>
        <a:p>
          <a:pPr algn="r" rtl="1"/>
          <a:r>
            <a:rPr lang="en-US" sz="2400" dirty="0"/>
            <a:t>Kanban board-</a:t>
          </a:r>
          <a:endParaRPr lang="he-IL" sz="2400" dirty="0"/>
        </a:p>
      </dgm:t>
    </dgm:pt>
    <dgm:pt modelId="{6EEEE2E5-C207-479F-9ECE-6236C937A8DA}" type="parTrans" cxnId="{32710753-8137-41EC-A345-BF8C0820E9E3}">
      <dgm:prSet/>
      <dgm:spPr/>
      <dgm:t>
        <a:bodyPr/>
        <a:lstStyle/>
        <a:p>
          <a:endParaRPr lang="en-IL"/>
        </a:p>
      </dgm:t>
    </dgm:pt>
    <dgm:pt modelId="{DD954970-FB05-4642-8C57-D674D2E67A0C}" type="sibTrans" cxnId="{32710753-8137-41EC-A345-BF8C0820E9E3}">
      <dgm:prSet/>
      <dgm:spPr/>
      <dgm:t>
        <a:bodyPr/>
        <a:lstStyle/>
        <a:p>
          <a:endParaRPr lang="en-IL"/>
        </a:p>
      </dgm:t>
    </dgm:pt>
    <dgm:pt modelId="{41B608C2-5D26-4326-89AB-4C0587061D5F}">
      <dgm:prSet phldrT="[טקסט]" custT="1"/>
      <dgm:spPr/>
      <dgm:t>
        <a:bodyPr/>
        <a:lstStyle/>
        <a:p>
          <a:pPr algn="r" rtl="1"/>
          <a:r>
            <a:rPr lang="en-US" sz="2400" dirty="0"/>
            <a:t>-</a:t>
          </a:r>
          <a:r>
            <a:rPr lang="he-IL" sz="2400" dirty="0"/>
            <a:t> </a:t>
          </a:r>
          <a:r>
            <a:rPr lang="en-US" sz="2400" dirty="0"/>
            <a:t>One drive</a:t>
          </a:r>
          <a:endParaRPr lang="he-IL" sz="2400" dirty="0"/>
        </a:p>
      </dgm:t>
    </dgm:pt>
    <dgm:pt modelId="{D4EF6BA6-5151-467E-869C-8B57342C40C9}" type="parTrans" cxnId="{CA05DA63-4EF7-4768-8E92-5FC8961BFD71}">
      <dgm:prSet/>
      <dgm:spPr/>
      <dgm:t>
        <a:bodyPr/>
        <a:lstStyle/>
        <a:p>
          <a:endParaRPr lang="en-IL"/>
        </a:p>
      </dgm:t>
    </dgm:pt>
    <dgm:pt modelId="{E955C4E1-9D46-4D7A-83CE-E7C6261077F7}" type="sibTrans" cxnId="{CA05DA63-4EF7-4768-8E92-5FC8961BFD71}">
      <dgm:prSet/>
      <dgm:spPr/>
      <dgm:t>
        <a:bodyPr/>
        <a:lstStyle/>
        <a:p>
          <a:endParaRPr lang="en-IL"/>
        </a:p>
      </dgm:t>
    </dgm:pt>
    <dgm:pt modelId="{9A91218F-1F8A-4DEB-A6C5-1D2DFA0CE027}" type="pres">
      <dgm:prSet presAssocID="{35246AE4-E156-444F-9606-88F29BD3B6F5}" presName="Name0" presStyleCnt="0">
        <dgm:presLayoutVars>
          <dgm:chMax val="5"/>
          <dgm:chPref val="5"/>
          <dgm:dir val="rev"/>
          <dgm:animLvl val="lvl"/>
        </dgm:presLayoutVars>
      </dgm:prSet>
      <dgm:spPr/>
    </dgm:pt>
    <dgm:pt modelId="{871E1C5B-8105-4FA4-A11A-AC99CA180EC4}" type="pres">
      <dgm:prSet presAssocID="{5F15C8EB-16AA-4541-A177-B76EE0CE271A}" presName="parentText1" presStyleLbl="node1" presStyleIdx="0" presStyleCnt="3">
        <dgm:presLayoutVars>
          <dgm:chMax/>
          <dgm:chPref val="3"/>
          <dgm:bulletEnabled val="1"/>
        </dgm:presLayoutVars>
      </dgm:prSet>
      <dgm:spPr/>
    </dgm:pt>
    <dgm:pt modelId="{84775D07-AEF0-4B23-8FE6-067F7A558375}" type="pres">
      <dgm:prSet presAssocID="{5F15C8EB-16AA-4541-A177-B76EE0CE271A}" presName="childText1" presStyleLbl="solidAlignAcc1" presStyleIdx="0" presStyleCnt="3">
        <dgm:presLayoutVars>
          <dgm:chMax val="0"/>
          <dgm:chPref val="0"/>
          <dgm:bulletEnabled val="1"/>
        </dgm:presLayoutVars>
      </dgm:prSet>
      <dgm:spPr/>
    </dgm:pt>
    <dgm:pt modelId="{7D7C307D-667F-4831-AD54-4C36485C1CD1}" type="pres">
      <dgm:prSet presAssocID="{4BB055EB-C177-4E60-9E37-5E54E3A43686}" presName="parentText2" presStyleLbl="node1" presStyleIdx="1" presStyleCnt="3">
        <dgm:presLayoutVars>
          <dgm:chMax/>
          <dgm:chPref val="3"/>
          <dgm:bulletEnabled val="1"/>
        </dgm:presLayoutVars>
      </dgm:prSet>
      <dgm:spPr/>
    </dgm:pt>
    <dgm:pt modelId="{BE37893D-8C7F-4C84-A94A-F4924AC548A3}" type="pres">
      <dgm:prSet presAssocID="{4BB055EB-C177-4E60-9E37-5E54E3A43686}" presName="childText2" presStyleLbl="solidAlignAcc1" presStyleIdx="1" presStyleCnt="3">
        <dgm:presLayoutVars>
          <dgm:chMax val="0"/>
          <dgm:chPref val="0"/>
          <dgm:bulletEnabled val="1"/>
        </dgm:presLayoutVars>
      </dgm:prSet>
      <dgm:spPr/>
    </dgm:pt>
    <dgm:pt modelId="{AA18BF39-E07D-45B1-9751-E3548198AC80}" type="pres">
      <dgm:prSet presAssocID="{F087D136-D627-4722-9CD0-7F76DAF15DAD}" presName="parentText3" presStyleLbl="node1" presStyleIdx="2" presStyleCnt="3" custScaleX="124147" custLinFactNeighborX="7768">
        <dgm:presLayoutVars>
          <dgm:chMax/>
          <dgm:chPref val="3"/>
          <dgm:bulletEnabled val="1"/>
        </dgm:presLayoutVars>
      </dgm:prSet>
      <dgm:spPr/>
    </dgm:pt>
    <dgm:pt modelId="{B37EA5B1-780C-4877-AB66-7E8754E4A28D}" type="pres">
      <dgm:prSet presAssocID="{F087D136-D627-4722-9CD0-7F76DAF15DAD}" presName="childText3" presStyleLbl="solidAlignAcc1" presStyleIdx="2" presStyleCnt="3" custScaleX="148976">
        <dgm:presLayoutVars>
          <dgm:chMax val="0"/>
          <dgm:chPref val="0"/>
          <dgm:bulletEnabled val="1"/>
        </dgm:presLayoutVars>
      </dgm:prSet>
      <dgm:spPr/>
    </dgm:pt>
  </dgm:ptLst>
  <dgm:cxnLst>
    <dgm:cxn modelId="{D7B80706-BFBE-4A96-A9A1-A62B2270AB80}" type="presOf" srcId="{873232F9-1633-4A69-8351-374F600B3086}" destId="{B37EA5B1-780C-4877-AB66-7E8754E4A28D}" srcOrd="0" destOrd="3" presId="urn:microsoft.com/office/officeart/2009/3/layout/IncreasingArrowsProcess"/>
    <dgm:cxn modelId="{82FD3D1B-53D4-4475-8FF0-115BB3BAED17}" type="presOf" srcId="{35246AE4-E156-444F-9606-88F29BD3B6F5}" destId="{9A91218F-1F8A-4DEB-A6C5-1D2DFA0CE027}" srcOrd="0" destOrd="0" presId="urn:microsoft.com/office/officeart/2009/3/layout/IncreasingArrowsProcess"/>
    <dgm:cxn modelId="{38885721-ED9B-4690-B359-0DB06E543012}" srcId="{F087D136-D627-4722-9CD0-7F76DAF15DAD}" destId="{FA266E21-0289-43D5-85DA-B382CBEAA332}" srcOrd="2" destOrd="0" parTransId="{3413C3C1-BC60-4111-BBCF-B2275FAC1FA7}" sibTransId="{6C564976-5951-4D65-B1B0-B8238F600DD5}"/>
    <dgm:cxn modelId="{B2D40E2C-631A-4226-B26F-B55A5CDD1116}" srcId="{5F15C8EB-16AA-4541-A177-B76EE0CE271A}" destId="{0AE124A3-C015-4832-B36A-84FE3FA2463A}" srcOrd="1" destOrd="0" parTransId="{9C0D14C8-073D-4C47-AAA3-F4F07288147C}" sibTransId="{3F0D508D-B51E-4BBB-8CB2-7DADEB435604}"/>
    <dgm:cxn modelId="{BA14A132-3564-4FD6-9772-0ED059DD7CDE}" type="presOf" srcId="{5F15C8EB-16AA-4541-A177-B76EE0CE271A}" destId="{871E1C5B-8105-4FA4-A11A-AC99CA180EC4}" srcOrd="0" destOrd="0" presId="urn:microsoft.com/office/officeart/2009/3/layout/IncreasingArrowsProcess"/>
    <dgm:cxn modelId="{CA05DA63-4EF7-4768-8E92-5FC8961BFD71}" srcId="{F087D136-D627-4722-9CD0-7F76DAF15DAD}" destId="{41B608C2-5D26-4326-89AB-4C0587061D5F}" srcOrd="4" destOrd="0" parTransId="{D4EF6BA6-5151-467E-869C-8B57342C40C9}" sibTransId="{E955C4E1-9D46-4D7A-83CE-E7C6261077F7}"/>
    <dgm:cxn modelId="{18BA0866-B4D3-41A6-BA22-C23C2390C220}" type="presOf" srcId="{41B608C2-5D26-4326-89AB-4C0587061D5F}" destId="{B37EA5B1-780C-4877-AB66-7E8754E4A28D}" srcOrd="0" destOrd="4" presId="urn:microsoft.com/office/officeart/2009/3/layout/IncreasingArrowsProcess"/>
    <dgm:cxn modelId="{32710753-8137-41EC-A345-BF8C0820E9E3}" srcId="{F087D136-D627-4722-9CD0-7F76DAF15DAD}" destId="{873232F9-1633-4A69-8351-374F600B3086}" srcOrd="3" destOrd="0" parTransId="{6EEEE2E5-C207-479F-9ECE-6236C937A8DA}" sibTransId="{DD954970-FB05-4642-8C57-D674D2E67A0C}"/>
    <dgm:cxn modelId="{5B730275-F4CD-4D18-BB86-DB1B074F6ED1}" srcId="{35246AE4-E156-444F-9606-88F29BD3B6F5}" destId="{F087D136-D627-4722-9CD0-7F76DAF15DAD}" srcOrd="2" destOrd="0" parTransId="{60B7B97B-304C-4C32-83E0-751F69C7FA40}" sibTransId="{9E88B4C7-C33F-414F-AA4F-9F61F1C6A6B1}"/>
    <dgm:cxn modelId="{B8C31179-F38C-48EF-B328-A6B624431EF7}" type="presOf" srcId="{D0956928-71A6-46E0-A0CE-CAE76F728FF6}" destId="{84775D07-AEF0-4B23-8FE6-067F7A558375}" srcOrd="0" destOrd="0" presId="urn:microsoft.com/office/officeart/2009/3/layout/IncreasingArrowsProcess"/>
    <dgm:cxn modelId="{A7A7AB7A-1EF9-41C1-9D07-74B91C4861E7}" srcId="{5F15C8EB-16AA-4541-A177-B76EE0CE271A}" destId="{257AD80A-14DF-4127-930F-E24386FA2B09}" srcOrd="2" destOrd="0" parTransId="{A616B3CF-D8F1-4FDF-A6DD-1B054D6FAF7F}" sibTransId="{09493A43-7FFA-4B1B-BBDE-BF23539A2D61}"/>
    <dgm:cxn modelId="{FD55887C-BF54-4F02-8089-3F64878EDC92}" srcId="{F087D136-D627-4722-9CD0-7F76DAF15DAD}" destId="{00DB77D7-CC88-4E6C-88FD-24337DADB7D0}" srcOrd="1" destOrd="0" parTransId="{078979E5-54BE-401D-8178-1BFA2F31FB6B}" sibTransId="{CBB73D08-369E-4936-9CAA-1B7AF072F6C0}"/>
    <dgm:cxn modelId="{CEF89280-E1A8-4060-89D6-7665ABBE6D48}" srcId="{4BB055EB-C177-4E60-9E37-5E54E3A43686}" destId="{0DB9D690-9019-4EB9-BC32-8EB91F4712CD}" srcOrd="0" destOrd="0" parTransId="{7269E1BF-6CBC-4721-A56C-55F259C6D292}" sibTransId="{39A4B12D-C1EF-42D3-ACEC-1D19ACBAC2A8}"/>
    <dgm:cxn modelId="{9B211A84-63A5-4F77-925E-C8C5B96A32FD}" type="presOf" srcId="{68159ED5-9180-4E70-B6A4-6254130A59EB}" destId="{B37EA5B1-780C-4877-AB66-7E8754E4A28D}" srcOrd="0" destOrd="0" presId="urn:microsoft.com/office/officeart/2009/3/layout/IncreasingArrowsProcess"/>
    <dgm:cxn modelId="{F888ADA9-BB3A-46FD-B39E-F21E691D256A}" srcId="{5F15C8EB-16AA-4541-A177-B76EE0CE271A}" destId="{D0956928-71A6-46E0-A0CE-CAE76F728FF6}" srcOrd="0" destOrd="0" parTransId="{095F3484-9B9C-464E-8262-618067BBC18A}" sibTransId="{845A2770-FF37-48A0-BCE3-5ECB805A7B0F}"/>
    <dgm:cxn modelId="{E8F6E3AD-5E0C-4319-BBFD-82B54A55CE1C}" srcId="{F087D136-D627-4722-9CD0-7F76DAF15DAD}" destId="{68159ED5-9180-4E70-B6A4-6254130A59EB}" srcOrd="0" destOrd="0" parTransId="{4B9D5795-9992-4CF6-B77E-0FC8DCD8A71B}" sibTransId="{907752EE-00A0-4508-BBDB-98A0D029A6BD}"/>
    <dgm:cxn modelId="{9EB732B5-83B9-42BE-BBCE-81C8CFED51F6}" type="presOf" srcId="{FA266E21-0289-43D5-85DA-B382CBEAA332}" destId="{B37EA5B1-780C-4877-AB66-7E8754E4A28D}" srcOrd="0" destOrd="2" presId="urn:microsoft.com/office/officeart/2009/3/layout/IncreasingArrowsProcess"/>
    <dgm:cxn modelId="{6E98CCC9-440C-424F-A26A-EDE2E62E6A32}" type="presOf" srcId="{00DB77D7-CC88-4E6C-88FD-24337DADB7D0}" destId="{B37EA5B1-780C-4877-AB66-7E8754E4A28D}" srcOrd="0" destOrd="1" presId="urn:microsoft.com/office/officeart/2009/3/layout/IncreasingArrowsProcess"/>
    <dgm:cxn modelId="{ED12CDCA-778B-47BB-A809-464C9AD19144}" type="presOf" srcId="{0DB9D690-9019-4EB9-BC32-8EB91F4712CD}" destId="{BE37893D-8C7F-4C84-A94A-F4924AC548A3}" srcOrd="0" destOrd="0" presId="urn:microsoft.com/office/officeart/2009/3/layout/IncreasingArrowsProcess"/>
    <dgm:cxn modelId="{1F6C15D0-0ECB-479E-9313-908901E14AC0}" type="presOf" srcId="{257AD80A-14DF-4127-930F-E24386FA2B09}" destId="{84775D07-AEF0-4B23-8FE6-067F7A558375}" srcOrd="0" destOrd="2" presId="urn:microsoft.com/office/officeart/2009/3/layout/IncreasingArrowsProcess"/>
    <dgm:cxn modelId="{20CA0AD9-DEEE-460F-8A6D-9C724083FFAF}" type="presOf" srcId="{4BB055EB-C177-4E60-9E37-5E54E3A43686}" destId="{7D7C307D-667F-4831-AD54-4C36485C1CD1}" srcOrd="0" destOrd="0" presId="urn:microsoft.com/office/officeart/2009/3/layout/IncreasingArrowsProcess"/>
    <dgm:cxn modelId="{2EC917EC-1E59-4A72-9401-BAA8D3B4F2F9}" srcId="{35246AE4-E156-444F-9606-88F29BD3B6F5}" destId="{5F15C8EB-16AA-4541-A177-B76EE0CE271A}" srcOrd="0" destOrd="0" parTransId="{5BE40342-4977-4026-9390-C6CE76671B28}" sibTransId="{F50E3C97-A64D-41F9-A012-2F9F38DE42A3}"/>
    <dgm:cxn modelId="{E56D3FED-501B-43F2-8C15-BC857B1CFB56}" srcId="{35246AE4-E156-444F-9606-88F29BD3B6F5}" destId="{4BB055EB-C177-4E60-9E37-5E54E3A43686}" srcOrd="1" destOrd="0" parTransId="{6C3BF196-771B-4EF2-9448-4DD6FCFA8CC6}" sibTransId="{3AEFA5EA-C4D6-4DD0-AFD8-E21648B2AEF7}"/>
    <dgm:cxn modelId="{C90F91ED-4187-481F-B7F4-8DE0555AEE1F}" type="presOf" srcId="{0AE124A3-C015-4832-B36A-84FE3FA2463A}" destId="{84775D07-AEF0-4B23-8FE6-067F7A558375}" srcOrd="0" destOrd="1" presId="urn:microsoft.com/office/officeart/2009/3/layout/IncreasingArrowsProcess"/>
    <dgm:cxn modelId="{7C9F6FEF-8770-434D-82CA-BA000C61726E}" type="presOf" srcId="{F087D136-D627-4722-9CD0-7F76DAF15DAD}" destId="{AA18BF39-E07D-45B1-9751-E3548198AC80}" srcOrd="0" destOrd="0" presId="urn:microsoft.com/office/officeart/2009/3/layout/IncreasingArrowsProcess"/>
    <dgm:cxn modelId="{D200FFE1-4DB1-4333-AF27-0D7D12796292}" type="presParOf" srcId="{9A91218F-1F8A-4DEB-A6C5-1D2DFA0CE027}" destId="{871E1C5B-8105-4FA4-A11A-AC99CA180EC4}" srcOrd="0" destOrd="0" presId="urn:microsoft.com/office/officeart/2009/3/layout/IncreasingArrowsProcess"/>
    <dgm:cxn modelId="{E66D4B6D-59A9-4029-8F4E-F2ADA960DCDB}" type="presParOf" srcId="{9A91218F-1F8A-4DEB-A6C5-1D2DFA0CE027}" destId="{84775D07-AEF0-4B23-8FE6-067F7A558375}" srcOrd="1" destOrd="0" presId="urn:microsoft.com/office/officeart/2009/3/layout/IncreasingArrowsProcess"/>
    <dgm:cxn modelId="{B7EE4502-F9AB-41CF-9AA5-A55DF2FE4FDF}" type="presParOf" srcId="{9A91218F-1F8A-4DEB-A6C5-1D2DFA0CE027}" destId="{7D7C307D-667F-4831-AD54-4C36485C1CD1}" srcOrd="2" destOrd="0" presId="urn:microsoft.com/office/officeart/2009/3/layout/IncreasingArrowsProcess"/>
    <dgm:cxn modelId="{27FDC7B3-9608-45E3-BAC3-DD9012751784}" type="presParOf" srcId="{9A91218F-1F8A-4DEB-A6C5-1D2DFA0CE027}" destId="{BE37893D-8C7F-4C84-A94A-F4924AC548A3}" srcOrd="3" destOrd="0" presId="urn:microsoft.com/office/officeart/2009/3/layout/IncreasingArrowsProcess"/>
    <dgm:cxn modelId="{09CBFEA0-417A-457A-BBC1-40203E8DCC03}" type="presParOf" srcId="{9A91218F-1F8A-4DEB-A6C5-1D2DFA0CE027}" destId="{AA18BF39-E07D-45B1-9751-E3548198AC80}" srcOrd="4" destOrd="0" presId="urn:microsoft.com/office/officeart/2009/3/layout/IncreasingArrowsProcess"/>
    <dgm:cxn modelId="{D13AB2A5-B099-433D-BE24-AF5515145AB7}" type="presParOf" srcId="{9A91218F-1F8A-4DEB-A6C5-1D2DFA0CE027}" destId="{B37EA5B1-780C-4877-AB66-7E8754E4A28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386A38-BABF-4F87-8B80-375ED2CF0F6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F7EA6016-6AFF-4B4D-89BB-751BAE54946D}">
      <dgm:prSet phldrT="[טקסט]"/>
      <dgm:spPr/>
      <dgm:t>
        <a:bodyPr/>
        <a:lstStyle/>
        <a:p>
          <a:r>
            <a:rPr lang="he-IL" dirty="0"/>
            <a:t>חופש החלטת חבר הצוות בביצוע משימותיו</a:t>
          </a:r>
          <a:endParaRPr lang="en-IL" dirty="0"/>
        </a:p>
      </dgm:t>
    </dgm:pt>
    <dgm:pt modelId="{AA08E561-605F-4EE5-8595-AFCC65CAD98A}" type="parTrans" cxnId="{0162558E-BEC0-408F-9123-164B268B7972}">
      <dgm:prSet/>
      <dgm:spPr/>
      <dgm:t>
        <a:bodyPr/>
        <a:lstStyle/>
        <a:p>
          <a:endParaRPr lang="en-IL"/>
        </a:p>
      </dgm:t>
    </dgm:pt>
    <dgm:pt modelId="{397B9E0A-0B43-415D-A535-D85D683CD8B9}" type="sibTrans" cxnId="{0162558E-BEC0-408F-9123-164B268B7972}">
      <dgm:prSet/>
      <dgm:spPr/>
      <dgm:t>
        <a:bodyPr/>
        <a:lstStyle/>
        <a:p>
          <a:endParaRPr lang="en-IL"/>
        </a:p>
      </dgm:t>
    </dgm:pt>
    <dgm:pt modelId="{58F3C821-3127-46BD-918B-F796BD162B7B}">
      <dgm:prSet phldrT="[טקסט]"/>
      <dgm:spPr/>
      <dgm:t>
        <a:bodyPr/>
        <a:lstStyle/>
        <a:p>
          <a:r>
            <a:rPr lang="he-IL" dirty="0"/>
            <a:t>מתן מקום לרעיונות חדשים בין חברי הצוות</a:t>
          </a:r>
          <a:endParaRPr lang="en-IL" dirty="0"/>
        </a:p>
      </dgm:t>
    </dgm:pt>
    <dgm:pt modelId="{182E627D-0313-4546-9029-0D816ADA0859}" type="parTrans" cxnId="{04B6DBB4-0897-4CC8-B055-06C50DCE0FF4}">
      <dgm:prSet/>
      <dgm:spPr/>
      <dgm:t>
        <a:bodyPr/>
        <a:lstStyle/>
        <a:p>
          <a:endParaRPr lang="en-IL"/>
        </a:p>
      </dgm:t>
    </dgm:pt>
    <dgm:pt modelId="{34BA1C0C-8276-4FD2-B1F7-4F0E572F88B8}" type="sibTrans" cxnId="{04B6DBB4-0897-4CC8-B055-06C50DCE0FF4}">
      <dgm:prSet/>
      <dgm:spPr/>
      <dgm:t>
        <a:bodyPr/>
        <a:lstStyle/>
        <a:p>
          <a:endParaRPr lang="en-IL"/>
        </a:p>
      </dgm:t>
    </dgm:pt>
    <dgm:pt modelId="{77496888-0239-4F3A-8679-6D0BB6C14BED}">
      <dgm:prSet phldrT="[טקסט]"/>
      <dgm:spPr/>
      <dgm:t>
        <a:bodyPr/>
        <a:lstStyle/>
        <a:p>
          <a:r>
            <a:rPr lang="he-IL" dirty="0"/>
            <a:t>קבלת החלטות בפורום קבוצתי</a:t>
          </a:r>
          <a:endParaRPr lang="en-IL" dirty="0"/>
        </a:p>
      </dgm:t>
    </dgm:pt>
    <dgm:pt modelId="{FBF94C31-D210-4955-9DF4-958F4C424A3F}" type="parTrans" cxnId="{4BA16177-8C6B-49B5-B48C-D023B6F62E62}">
      <dgm:prSet/>
      <dgm:spPr/>
      <dgm:t>
        <a:bodyPr/>
        <a:lstStyle/>
        <a:p>
          <a:endParaRPr lang="en-IL"/>
        </a:p>
      </dgm:t>
    </dgm:pt>
    <dgm:pt modelId="{36C1A9EF-F5C0-49D4-B8AC-765EF8BB0A0F}" type="sibTrans" cxnId="{4BA16177-8C6B-49B5-B48C-D023B6F62E62}">
      <dgm:prSet/>
      <dgm:spPr/>
      <dgm:t>
        <a:bodyPr/>
        <a:lstStyle/>
        <a:p>
          <a:endParaRPr lang="en-IL"/>
        </a:p>
      </dgm:t>
    </dgm:pt>
    <dgm:pt modelId="{07827BE5-B4BE-41C6-B95F-FEF44A86A8D1}">
      <dgm:prSet phldrT="[טקסט]"/>
      <dgm:spPr/>
      <dgm:t>
        <a:bodyPr/>
        <a:lstStyle/>
        <a:p>
          <a:r>
            <a:rPr lang="he-IL" dirty="0"/>
            <a:t>פתירת קונפליקטים- הרוב קובע</a:t>
          </a:r>
          <a:endParaRPr lang="en-IL" dirty="0"/>
        </a:p>
      </dgm:t>
    </dgm:pt>
    <dgm:pt modelId="{B07F54A6-144A-492A-BD35-C150039DD9F4}" type="parTrans" cxnId="{0D681684-CECA-4AEB-ABE4-71FB569DD0C4}">
      <dgm:prSet/>
      <dgm:spPr/>
      <dgm:t>
        <a:bodyPr/>
        <a:lstStyle/>
        <a:p>
          <a:endParaRPr lang="en-IL"/>
        </a:p>
      </dgm:t>
    </dgm:pt>
    <dgm:pt modelId="{1A7E0A34-361B-483C-B641-7C03348928C1}" type="sibTrans" cxnId="{0D681684-CECA-4AEB-ABE4-71FB569DD0C4}">
      <dgm:prSet/>
      <dgm:spPr/>
      <dgm:t>
        <a:bodyPr/>
        <a:lstStyle/>
        <a:p>
          <a:endParaRPr lang="en-IL"/>
        </a:p>
      </dgm:t>
    </dgm:pt>
    <dgm:pt modelId="{75B0CBFC-434B-45B2-B89A-C494F5406F1E}" type="pres">
      <dgm:prSet presAssocID="{CB386A38-BABF-4F87-8B80-375ED2CF0F64}" presName="diagram" presStyleCnt="0">
        <dgm:presLayoutVars>
          <dgm:dir/>
          <dgm:resizeHandles val="exact"/>
        </dgm:presLayoutVars>
      </dgm:prSet>
      <dgm:spPr/>
    </dgm:pt>
    <dgm:pt modelId="{9354FC51-646B-4DDA-B54D-CE3538319572}" type="pres">
      <dgm:prSet presAssocID="{F7EA6016-6AFF-4B4D-89BB-751BAE54946D}" presName="node" presStyleLbl="node1" presStyleIdx="0" presStyleCnt="4">
        <dgm:presLayoutVars>
          <dgm:bulletEnabled val="1"/>
        </dgm:presLayoutVars>
      </dgm:prSet>
      <dgm:spPr/>
    </dgm:pt>
    <dgm:pt modelId="{55E1E80B-E873-423C-9981-85D77D4F4117}" type="pres">
      <dgm:prSet presAssocID="{397B9E0A-0B43-415D-A535-D85D683CD8B9}" presName="sibTrans" presStyleCnt="0"/>
      <dgm:spPr/>
    </dgm:pt>
    <dgm:pt modelId="{6C6D2E82-1710-494C-A9D2-04D89CECCB61}" type="pres">
      <dgm:prSet presAssocID="{07827BE5-B4BE-41C6-B95F-FEF44A86A8D1}" presName="node" presStyleLbl="node1" presStyleIdx="1" presStyleCnt="4">
        <dgm:presLayoutVars>
          <dgm:bulletEnabled val="1"/>
        </dgm:presLayoutVars>
      </dgm:prSet>
      <dgm:spPr/>
    </dgm:pt>
    <dgm:pt modelId="{C1DBA56C-F517-4063-9EDA-AC7CC285CC6C}" type="pres">
      <dgm:prSet presAssocID="{1A7E0A34-361B-483C-B641-7C03348928C1}" presName="sibTrans" presStyleCnt="0"/>
      <dgm:spPr/>
    </dgm:pt>
    <dgm:pt modelId="{C00872C3-A72A-4253-B111-D4EFC62CE6ED}" type="pres">
      <dgm:prSet presAssocID="{58F3C821-3127-46BD-918B-F796BD162B7B}" presName="node" presStyleLbl="node1" presStyleIdx="2" presStyleCnt="4">
        <dgm:presLayoutVars>
          <dgm:bulletEnabled val="1"/>
        </dgm:presLayoutVars>
      </dgm:prSet>
      <dgm:spPr/>
    </dgm:pt>
    <dgm:pt modelId="{000F5EDD-767C-4D1C-98E3-3A1ACC5A4ABE}" type="pres">
      <dgm:prSet presAssocID="{34BA1C0C-8276-4FD2-B1F7-4F0E572F88B8}" presName="sibTrans" presStyleCnt="0"/>
      <dgm:spPr/>
    </dgm:pt>
    <dgm:pt modelId="{6D7C713F-110B-4307-9589-6F8968735667}" type="pres">
      <dgm:prSet presAssocID="{77496888-0239-4F3A-8679-6D0BB6C14BED}" presName="node" presStyleLbl="node1" presStyleIdx="3" presStyleCnt="4">
        <dgm:presLayoutVars>
          <dgm:bulletEnabled val="1"/>
        </dgm:presLayoutVars>
      </dgm:prSet>
      <dgm:spPr/>
    </dgm:pt>
  </dgm:ptLst>
  <dgm:cxnLst>
    <dgm:cxn modelId="{53FB3A03-F412-4DF8-9375-8C17C4FF1014}" type="presOf" srcId="{CB386A38-BABF-4F87-8B80-375ED2CF0F64}" destId="{75B0CBFC-434B-45B2-B89A-C494F5406F1E}" srcOrd="0" destOrd="0" presId="urn:microsoft.com/office/officeart/2005/8/layout/default"/>
    <dgm:cxn modelId="{879A0371-3C44-48B9-B4DA-66B9B764E450}" type="presOf" srcId="{58F3C821-3127-46BD-918B-F796BD162B7B}" destId="{C00872C3-A72A-4253-B111-D4EFC62CE6ED}" srcOrd="0" destOrd="0" presId="urn:microsoft.com/office/officeart/2005/8/layout/default"/>
    <dgm:cxn modelId="{4BA16177-8C6B-49B5-B48C-D023B6F62E62}" srcId="{CB386A38-BABF-4F87-8B80-375ED2CF0F64}" destId="{77496888-0239-4F3A-8679-6D0BB6C14BED}" srcOrd="3" destOrd="0" parTransId="{FBF94C31-D210-4955-9DF4-958F4C424A3F}" sibTransId="{36C1A9EF-F5C0-49D4-B8AC-765EF8BB0A0F}"/>
    <dgm:cxn modelId="{5253677B-AD7C-4E24-B9D3-9EC1D26A4F71}" type="presOf" srcId="{77496888-0239-4F3A-8679-6D0BB6C14BED}" destId="{6D7C713F-110B-4307-9589-6F8968735667}" srcOrd="0" destOrd="0" presId="urn:microsoft.com/office/officeart/2005/8/layout/default"/>
    <dgm:cxn modelId="{0D681684-CECA-4AEB-ABE4-71FB569DD0C4}" srcId="{CB386A38-BABF-4F87-8B80-375ED2CF0F64}" destId="{07827BE5-B4BE-41C6-B95F-FEF44A86A8D1}" srcOrd="1" destOrd="0" parTransId="{B07F54A6-144A-492A-BD35-C150039DD9F4}" sibTransId="{1A7E0A34-361B-483C-B641-7C03348928C1}"/>
    <dgm:cxn modelId="{3CCE288D-0D7F-4A8B-AA57-9934FFDA3D88}" type="presOf" srcId="{F7EA6016-6AFF-4B4D-89BB-751BAE54946D}" destId="{9354FC51-646B-4DDA-B54D-CE3538319572}" srcOrd="0" destOrd="0" presId="urn:microsoft.com/office/officeart/2005/8/layout/default"/>
    <dgm:cxn modelId="{0162558E-BEC0-408F-9123-164B268B7972}" srcId="{CB386A38-BABF-4F87-8B80-375ED2CF0F64}" destId="{F7EA6016-6AFF-4B4D-89BB-751BAE54946D}" srcOrd="0" destOrd="0" parTransId="{AA08E561-605F-4EE5-8595-AFCC65CAD98A}" sibTransId="{397B9E0A-0B43-415D-A535-D85D683CD8B9}"/>
    <dgm:cxn modelId="{0EDB69AC-5108-48C3-AB23-ECFF5BE87321}" type="presOf" srcId="{07827BE5-B4BE-41C6-B95F-FEF44A86A8D1}" destId="{6C6D2E82-1710-494C-A9D2-04D89CECCB61}" srcOrd="0" destOrd="0" presId="urn:microsoft.com/office/officeart/2005/8/layout/default"/>
    <dgm:cxn modelId="{04B6DBB4-0897-4CC8-B055-06C50DCE0FF4}" srcId="{CB386A38-BABF-4F87-8B80-375ED2CF0F64}" destId="{58F3C821-3127-46BD-918B-F796BD162B7B}" srcOrd="2" destOrd="0" parTransId="{182E627D-0313-4546-9029-0D816ADA0859}" sibTransId="{34BA1C0C-8276-4FD2-B1F7-4F0E572F88B8}"/>
    <dgm:cxn modelId="{2A2E6540-4E2B-492D-8FCF-44D1D429CBE8}" type="presParOf" srcId="{75B0CBFC-434B-45B2-B89A-C494F5406F1E}" destId="{9354FC51-646B-4DDA-B54D-CE3538319572}" srcOrd="0" destOrd="0" presId="urn:microsoft.com/office/officeart/2005/8/layout/default"/>
    <dgm:cxn modelId="{CC26015B-6A79-4AA2-B85A-C2AB23C68CF0}" type="presParOf" srcId="{75B0CBFC-434B-45B2-B89A-C494F5406F1E}" destId="{55E1E80B-E873-423C-9981-85D77D4F4117}" srcOrd="1" destOrd="0" presId="urn:microsoft.com/office/officeart/2005/8/layout/default"/>
    <dgm:cxn modelId="{643AB06A-488F-418A-BB73-1381B7F8E0D3}" type="presParOf" srcId="{75B0CBFC-434B-45B2-B89A-C494F5406F1E}" destId="{6C6D2E82-1710-494C-A9D2-04D89CECCB61}" srcOrd="2" destOrd="0" presId="urn:microsoft.com/office/officeart/2005/8/layout/default"/>
    <dgm:cxn modelId="{F3E28762-C535-4C7F-8081-03A634B7D0C8}" type="presParOf" srcId="{75B0CBFC-434B-45B2-B89A-C494F5406F1E}" destId="{C1DBA56C-F517-4063-9EDA-AC7CC285CC6C}" srcOrd="3" destOrd="0" presId="urn:microsoft.com/office/officeart/2005/8/layout/default"/>
    <dgm:cxn modelId="{81793261-537F-4BB8-BF13-8F891B3E992F}" type="presParOf" srcId="{75B0CBFC-434B-45B2-B89A-C494F5406F1E}" destId="{C00872C3-A72A-4253-B111-D4EFC62CE6ED}" srcOrd="4" destOrd="0" presId="urn:microsoft.com/office/officeart/2005/8/layout/default"/>
    <dgm:cxn modelId="{4C55E852-F788-409B-A0FD-1893F0A92A98}" type="presParOf" srcId="{75B0CBFC-434B-45B2-B89A-C494F5406F1E}" destId="{000F5EDD-767C-4D1C-98E3-3A1ACC5A4ABE}" srcOrd="5" destOrd="0" presId="urn:microsoft.com/office/officeart/2005/8/layout/default"/>
    <dgm:cxn modelId="{25970657-A08E-45E2-B343-3008F571ADCE}" type="presParOf" srcId="{75B0CBFC-434B-45B2-B89A-C494F5406F1E}" destId="{6D7C713F-110B-4307-9589-6F896873566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FFBBE-5AAA-4FA1-9248-C207A753137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L"/>
        </a:p>
      </dgm:t>
    </dgm:pt>
    <dgm:pt modelId="{25251118-E971-4EFE-984A-2A182FA831F9}">
      <dgm:prSet phldrT="[טקסט]"/>
      <dgm:spPr/>
      <dgm:t>
        <a:bodyPr/>
        <a:lstStyle/>
        <a:p>
          <a:r>
            <a:rPr lang="he-IL" dirty="0"/>
            <a:t>הצלחה</a:t>
          </a:r>
          <a:endParaRPr lang="en-IL" dirty="0"/>
        </a:p>
      </dgm:t>
    </dgm:pt>
    <dgm:pt modelId="{02BFE0EB-40C6-4FA5-A422-A81709D61D10}" type="parTrans" cxnId="{02CA5ED5-ED5F-437A-BCFB-F5F0D5DE6C54}">
      <dgm:prSet/>
      <dgm:spPr/>
      <dgm:t>
        <a:bodyPr/>
        <a:lstStyle/>
        <a:p>
          <a:endParaRPr lang="en-IL"/>
        </a:p>
      </dgm:t>
    </dgm:pt>
    <dgm:pt modelId="{2623639A-365D-4081-9AF0-0FFA54B14D1F}" type="sibTrans" cxnId="{02CA5ED5-ED5F-437A-BCFB-F5F0D5DE6C54}">
      <dgm:prSet/>
      <dgm:spPr/>
      <dgm:t>
        <a:bodyPr/>
        <a:lstStyle/>
        <a:p>
          <a:endParaRPr lang="en-IL"/>
        </a:p>
      </dgm:t>
    </dgm:pt>
    <dgm:pt modelId="{A23C8CDF-3AA6-4460-A457-3A02E53D9055}">
      <dgm:prSet phldrT="[טקסט]"/>
      <dgm:spPr/>
      <dgm:t>
        <a:bodyPr/>
        <a:lstStyle/>
        <a:p>
          <a:r>
            <a:rPr lang="he-IL" dirty="0"/>
            <a:t>כל חבר צוות את עצמו ורעיונותיו לידיי ביטוי</a:t>
          </a:r>
          <a:endParaRPr lang="en-IL" dirty="0"/>
        </a:p>
      </dgm:t>
    </dgm:pt>
    <dgm:pt modelId="{64546ABB-147C-4B07-93AE-17ED7D55B1B8}" type="parTrans" cxnId="{532D81E2-5B53-4635-8120-9EC8CFD0B067}">
      <dgm:prSet/>
      <dgm:spPr/>
      <dgm:t>
        <a:bodyPr/>
        <a:lstStyle/>
        <a:p>
          <a:endParaRPr lang="en-IL"/>
        </a:p>
      </dgm:t>
    </dgm:pt>
    <dgm:pt modelId="{C30DD214-9445-4638-B2BF-5845DEA2B9A8}" type="sibTrans" cxnId="{532D81E2-5B53-4635-8120-9EC8CFD0B067}">
      <dgm:prSet/>
      <dgm:spPr/>
      <dgm:t>
        <a:bodyPr/>
        <a:lstStyle/>
        <a:p>
          <a:endParaRPr lang="en-IL"/>
        </a:p>
      </dgm:t>
    </dgm:pt>
    <dgm:pt modelId="{24CECA3A-793C-445D-AB65-63AEACB07D7D}">
      <dgm:prSet phldrT="[טקסט]"/>
      <dgm:spPr/>
      <dgm:t>
        <a:bodyPr/>
        <a:lstStyle/>
        <a:p>
          <a:r>
            <a:rPr lang="he-IL" dirty="0"/>
            <a:t>קבלת החלטות נעשה בצורה בוגרת </a:t>
          </a:r>
        </a:p>
      </dgm:t>
    </dgm:pt>
    <dgm:pt modelId="{4284F321-69B1-4071-9EE6-0A224E2FC638}" type="parTrans" cxnId="{93FDF97E-9ED4-45FA-9E6C-3378C8B336AC}">
      <dgm:prSet/>
      <dgm:spPr/>
      <dgm:t>
        <a:bodyPr/>
        <a:lstStyle/>
        <a:p>
          <a:endParaRPr lang="en-IL"/>
        </a:p>
      </dgm:t>
    </dgm:pt>
    <dgm:pt modelId="{F5279A8E-B118-4931-9C6F-AEDCE2503999}" type="sibTrans" cxnId="{93FDF97E-9ED4-45FA-9E6C-3378C8B336AC}">
      <dgm:prSet/>
      <dgm:spPr/>
      <dgm:t>
        <a:bodyPr/>
        <a:lstStyle/>
        <a:p>
          <a:endParaRPr lang="en-IL"/>
        </a:p>
      </dgm:t>
    </dgm:pt>
    <dgm:pt modelId="{424E0D67-C36B-412C-97CA-D06F2F2D8841}">
      <dgm:prSet phldrT="[טקסט]"/>
      <dgm:spPr/>
      <dgm:t>
        <a:bodyPr/>
        <a:lstStyle/>
        <a:p>
          <a:r>
            <a:rPr lang="he-IL" dirty="0"/>
            <a:t>שיתוף בהתלבטויות ומתן מקום לשיח משותף</a:t>
          </a:r>
        </a:p>
      </dgm:t>
    </dgm:pt>
    <dgm:pt modelId="{F0FF06F6-273B-4F22-9182-D11ADC727EB9}" type="parTrans" cxnId="{E75D9FAB-308F-410B-9C99-51AAFFD440EC}">
      <dgm:prSet/>
      <dgm:spPr/>
      <dgm:t>
        <a:bodyPr/>
        <a:lstStyle/>
        <a:p>
          <a:endParaRPr lang="en-IL"/>
        </a:p>
      </dgm:t>
    </dgm:pt>
    <dgm:pt modelId="{92992035-45AD-4646-AFFA-93B2EC78AD07}" type="sibTrans" cxnId="{E75D9FAB-308F-410B-9C99-51AAFFD440EC}">
      <dgm:prSet/>
      <dgm:spPr/>
      <dgm:t>
        <a:bodyPr/>
        <a:lstStyle/>
        <a:p>
          <a:endParaRPr lang="en-IL"/>
        </a:p>
      </dgm:t>
    </dgm:pt>
    <dgm:pt modelId="{F85BBEDA-DE94-4CE4-8E69-8063D318FAE4}" type="pres">
      <dgm:prSet presAssocID="{E5FFFBBE-5AAA-4FA1-9248-C207A7531370}" presName="diagram" presStyleCnt="0">
        <dgm:presLayoutVars>
          <dgm:chPref val="1"/>
          <dgm:dir val="rev"/>
          <dgm:animOne val="branch"/>
          <dgm:animLvl val="lvl"/>
          <dgm:resizeHandles/>
        </dgm:presLayoutVars>
      </dgm:prSet>
      <dgm:spPr/>
    </dgm:pt>
    <dgm:pt modelId="{FFD0C5C9-0168-41DB-9D6F-E03C3EF22E91}" type="pres">
      <dgm:prSet presAssocID="{25251118-E971-4EFE-984A-2A182FA831F9}" presName="root" presStyleCnt="0"/>
      <dgm:spPr/>
    </dgm:pt>
    <dgm:pt modelId="{A7FF5ECF-6923-4918-9157-8D9D63FD765A}" type="pres">
      <dgm:prSet presAssocID="{25251118-E971-4EFE-984A-2A182FA831F9}" presName="rootComposite" presStyleCnt="0"/>
      <dgm:spPr/>
    </dgm:pt>
    <dgm:pt modelId="{EE4A24FF-47FF-4CF1-ABF2-6832FAF96EC0}" type="pres">
      <dgm:prSet presAssocID="{25251118-E971-4EFE-984A-2A182FA831F9}" presName="rootText" presStyleLbl="node1" presStyleIdx="0" presStyleCnt="1"/>
      <dgm:spPr/>
    </dgm:pt>
    <dgm:pt modelId="{8A329CA8-1464-4E34-B2FD-2F0692DAF115}" type="pres">
      <dgm:prSet presAssocID="{25251118-E971-4EFE-984A-2A182FA831F9}" presName="rootConnector" presStyleLbl="node1" presStyleIdx="0" presStyleCnt="1"/>
      <dgm:spPr/>
    </dgm:pt>
    <dgm:pt modelId="{A43E03E3-2ED9-4331-9B8A-2D91407ACB3D}" type="pres">
      <dgm:prSet presAssocID="{25251118-E971-4EFE-984A-2A182FA831F9}" presName="childShape" presStyleCnt="0"/>
      <dgm:spPr/>
    </dgm:pt>
    <dgm:pt modelId="{C6F1F449-091A-49EB-A2C6-1ED5281069F9}" type="pres">
      <dgm:prSet presAssocID="{64546ABB-147C-4B07-93AE-17ED7D55B1B8}" presName="Name13" presStyleLbl="parChTrans1D2" presStyleIdx="0" presStyleCnt="3"/>
      <dgm:spPr/>
    </dgm:pt>
    <dgm:pt modelId="{955CCB1B-58C5-48F4-80B3-0FC2434703C2}" type="pres">
      <dgm:prSet presAssocID="{A23C8CDF-3AA6-4460-A457-3A02E53D9055}" presName="childText" presStyleLbl="bgAcc1" presStyleIdx="0" presStyleCnt="3">
        <dgm:presLayoutVars>
          <dgm:bulletEnabled val="1"/>
        </dgm:presLayoutVars>
      </dgm:prSet>
      <dgm:spPr/>
    </dgm:pt>
    <dgm:pt modelId="{657D5F83-C696-4C62-B488-BC4EF1682779}" type="pres">
      <dgm:prSet presAssocID="{4284F321-69B1-4071-9EE6-0A224E2FC638}" presName="Name13" presStyleLbl="parChTrans1D2" presStyleIdx="1" presStyleCnt="3"/>
      <dgm:spPr/>
    </dgm:pt>
    <dgm:pt modelId="{08BD3A89-8CED-46AC-B350-60F20FD09C38}" type="pres">
      <dgm:prSet presAssocID="{24CECA3A-793C-445D-AB65-63AEACB07D7D}" presName="childText" presStyleLbl="bgAcc1" presStyleIdx="1" presStyleCnt="3">
        <dgm:presLayoutVars>
          <dgm:bulletEnabled val="1"/>
        </dgm:presLayoutVars>
      </dgm:prSet>
      <dgm:spPr/>
    </dgm:pt>
    <dgm:pt modelId="{70AEEBE3-EA29-4253-BEBB-03D605F720C1}" type="pres">
      <dgm:prSet presAssocID="{F0FF06F6-273B-4F22-9182-D11ADC727EB9}" presName="Name13" presStyleLbl="parChTrans1D2" presStyleIdx="2" presStyleCnt="3"/>
      <dgm:spPr/>
    </dgm:pt>
    <dgm:pt modelId="{F46CC9BE-E8AF-47EC-A7F8-7F0B4662DC95}" type="pres">
      <dgm:prSet presAssocID="{424E0D67-C36B-412C-97CA-D06F2F2D8841}" presName="childText" presStyleLbl="bgAcc1" presStyleIdx="2" presStyleCnt="3">
        <dgm:presLayoutVars>
          <dgm:bulletEnabled val="1"/>
        </dgm:presLayoutVars>
      </dgm:prSet>
      <dgm:spPr/>
    </dgm:pt>
  </dgm:ptLst>
  <dgm:cxnLst>
    <dgm:cxn modelId="{5F1FAB04-F015-4CC5-81D3-F097A4190F36}" type="presOf" srcId="{24CECA3A-793C-445D-AB65-63AEACB07D7D}" destId="{08BD3A89-8CED-46AC-B350-60F20FD09C38}" srcOrd="0" destOrd="0" presId="urn:microsoft.com/office/officeart/2005/8/layout/hierarchy3"/>
    <dgm:cxn modelId="{D01B2A08-29E8-45B2-BC0D-8C115FE98CCB}" type="presOf" srcId="{A23C8CDF-3AA6-4460-A457-3A02E53D9055}" destId="{955CCB1B-58C5-48F4-80B3-0FC2434703C2}" srcOrd="0" destOrd="0" presId="urn:microsoft.com/office/officeart/2005/8/layout/hierarchy3"/>
    <dgm:cxn modelId="{BD1DC30B-3AFA-472C-8659-A938BC5D2852}" type="presOf" srcId="{25251118-E971-4EFE-984A-2A182FA831F9}" destId="{EE4A24FF-47FF-4CF1-ABF2-6832FAF96EC0}" srcOrd="0" destOrd="0" presId="urn:microsoft.com/office/officeart/2005/8/layout/hierarchy3"/>
    <dgm:cxn modelId="{D43D2822-8B97-4805-B756-642AA6FC6B5C}" type="presOf" srcId="{F0FF06F6-273B-4F22-9182-D11ADC727EB9}" destId="{70AEEBE3-EA29-4253-BEBB-03D605F720C1}" srcOrd="0" destOrd="0" presId="urn:microsoft.com/office/officeart/2005/8/layout/hierarchy3"/>
    <dgm:cxn modelId="{11005D26-C478-4C2E-8AD6-A1A070D92C44}" type="presOf" srcId="{424E0D67-C36B-412C-97CA-D06F2F2D8841}" destId="{F46CC9BE-E8AF-47EC-A7F8-7F0B4662DC95}" srcOrd="0" destOrd="0" presId="urn:microsoft.com/office/officeart/2005/8/layout/hierarchy3"/>
    <dgm:cxn modelId="{261BCB32-96B4-4CDF-A5CA-3E21A6C4A7AE}" type="presOf" srcId="{64546ABB-147C-4B07-93AE-17ED7D55B1B8}" destId="{C6F1F449-091A-49EB-A2C6-1ED5281069F9}" srcOrd="0" destOrd="0" presId="urn:microsoft.com/office/officeart/2005/8/layout/hierarchy3"/>
    <dgm:cxn modelId="{93FDF97E-9ED4-45FA-9E6C-3378C8B336AC}" srcId="{25251118-E971-4EFE-984A-2A182FA831F9}" destId="{24CECA3A-793C-445D-AB65-63AEACB07D7D}" srcOrd="1" destOrd="0" parTransId="{4284F321-69B1-4071-9EE6-0A224E2FC638}" sibTransId="{F5279A8E-B118-4931-9C6F-AEDCE2503999}"/>
    <dgm:cxn modelId="{46083C84-344D-4FF5-8189-3AD57285AF85}" type="presOf" srcId="{4284F321-69B1-4071-9EE6-0A224E2FC638}" destId="{657D5F83-C696-4C62-B488-BC4EF1682779}" srcOrd="0" destOrd="0" presId="urn:microsoft.com/office/officeart/2005/8/layout/hierarchy3"/>
    <dgm:cxn modelId="{EF5BC887-84AB-4487-8042-B68891E5BEBF}" type="presOf" srcId="{E5FFFBBE-5AAA-4FA1-9248-C207A7531370}" destId="{F85BBEDA-DE94-4CE4-8E69-8063D318FAE4}" srcOrd="0" destOrd="0" presId="urn:microsoft.com/office/officeart/2005/8/layout/hierarchy3"/>
    <dgm:cxn modelId="{E75D9FAB-308F-410B-9C99-51AAFFD440EC}" srcId="{25251118-E971-4EFE-984A-2A182FA831F9}" destId="{424E0D67-C36B-412C-97CA-D06F2F2D8841}" srcOrd="2" destOrd="0" parTransId="{F0FF06F6-273B-4F22-9182-D11ADC727EB9}" sibTransId="{92992035-45AD-4646-AFFA-93B2EC78AD07}"/>
    <dgm:cxn modelId="{02CA5ED5-ED5F-437A-BCFB-F5F0D5DE6C54}" srcId="{E5FFFBBE-5AAA-4FA1-9248-C207A7531370}" destId="{25251118-E971-4EFE-984A-2A182FA831F9}" srcOrd="0" destOrd="0" parTransId="{02BFE0EB-40C6-4FA5-A422-A81709D61D10}" sibTransId="{2623639A-365D-4081-9AF0-0FFA54B14D1F}"/>
    <dgm:cxn modelId="{B28735D6-A59E-4208-AF96-9F22ACED0880}" type="presOf" srcId="{25251118-E971-4EFE-984A-2A182FA831F9}" destId="{8A329CA8-1464-4E34-B2FD-2F0692DAF115}" srcOrd="1" destOrd="0" presId="urn:microsoft.com/office/officeart/2005/8/layout/hierarchy3"/>
    <dgm:cxn modelId="{532D81E2-5B53-4635-8120-9EC8CFD0B067}" srcId="{25251118-E971-4EFE-984A-2A182FA831F9}" destId="{A23C8CDF-3AA6-4460-A457-3A02E53D9055}" srcOrd="0" destOrd="0" parTransId="{64546ABB-147C-4B07-93AE-17ED7D55B1B8}" sibTransId="{C30DD214-9445-4638-B2BF-5845DEA2B9A8}"/>
    <dgm:cxn modelId="{B8457B3A-79E3-435B-A7D6-357FCC420D30}" type="presParOf" srcId="{F85BBEDA-DE94-4CE4-8E69-8063D318FAE4}" destId="{FFD0C5C9-0168-41DB-9D6F-E03C3EF22E91}" srcOrd="0" destOrd="0" presId="urn:microsoft.com/office/officeart/2005/8/layout/hierarchy3"/>
    <dgm:cxn modelId="{21E5F6AE-875C-400F-B1B0-0B3A169DA267}" type="presParOf" srcId="{FFD0C5C9-0168-41DB-9D6F-E03C3EF22E91}" destId="{A7FF5ECF-6923-4918-9157-8D9D63FD765A}" srcOrd="0" destOrd="0" presId="urn:microsoft.com/office/officeart/2005/8/layout/hierarchy3"/>
    <dgm:cxn modelId="{39168681-8FF2-4D88-B4A5-9EDEE2426170}" type="presParOf" srcId="{A7FF5ECF-6923-4918-9157-8D9D63FD765A}" destId="{EE4A24FF-47FF-4CF1-ABF2-6832FAF96EC0}" srcOrd="0" destOrd="0" presId="urn:microsoft.com/office/officeart/2005/8/layout/hierarchy3"/>
    <dgm:cxn modelId="{600D09D0-6042-47C6-8F56-A278D53B7B03}" type="presParOf" srcId="{A7FF5ECF-6923-4918-9157-8D9D63FD765A}" destId="{8A329CA8-1464-4E34-B2FD-2F0692DAF115}" srcOrd="1" destOrd="0" presId="urn:microsoft.com/office/officeart/2005/8/layout/hierarchy3"/>
    <dgm:cxn modelId="{82FB45FB-4BF9-4615-8DA3-8277E04DDB5D}" type="presParOf" srcId="{FFD0C5C9-0168-41DB-9D6F-E03C3EF22E91}" destId="{A43E03E3-2ED9-4331-9B8A-2D91407ACB3D}" srcOrd="1" destOrd="0" presId="urn:microsoft.com/office/officeart/2005/8/layout/hierarchy3"/>
    <dgm:cxn modelId="{7EF81C0B-CAC5-4AB3-A005-BA2FC8B588DF}" type="presParOf" srcId="{A43E03E3-2ED9-4331-9B8A-2D91407ACB3D}" destId="{C6F1F449-091A-49EB-A2C6-1ED5281069F9}" srcOrd="0" destOrd="0" presId="urn:microsoft.com/office/officeart/2005/8/layout/hierarchy3"/>
    <dgm:cxn modelId="{3BC79AB6-9022-4259-8C4D-4AD7AA7D4C3C}" type="presParOf" srcId="{A43E03E3-2ED9-4331-9B8A-2D91407ACB3D}" destId="{955CCB1B-58C5-48F4-80B3-0FC2434703C2}" srcOrd="1" destOrd="0" presId="urn:microsoft.com/office/officeart/2005/8/layout/hierarchy3"/>
    <dgm:cxn modelId="{F4506A11-610A-473C-A38F-F33F1FD29AED}" type="presParOf" srcId="{A43E03E3-2ED9-4331-9B8A-2D91407ACB3D}" destId="{657D5F83-C696-4C62-B488-BC4EF1682779}" srcOrd="2" destOrd="0" presId="urn:microsoft.com/office/officeart/2005/8/layout/hierarchy3"/>
    <dgm:cxn modelId="{C51DEBFF-A20B-4F24-B2F8-59CFCFCC4E6A}" type="presParOf" srcId="{A43E03E3-2ED9-4331-9B8A-2D91407ACB3D}" destId="{08BD3A89-8CED-46AC-B350-60F20FD09C38}" srcOrd="3" destOrd="0" presId="urn:microsoft.com/office/officeart/2005/8/layout/hierarchy3"/>
    <dgm:cxn modelId="{73207A1E-1B32-44EB-9E9A-FF03FCB6E7B2}" type="presParOf" srcId="{A43E03E3-2ED9-4331-9B8A-2D91407ACB3D}" destId="{70AEEBE3-EA29-4253-BEBB-03D605F720C1}" srcOrd="4" destOrd="0" presId="urn:microsoft.com/office/officeart/2005/8/layout/hierarchy3"/>
    <dgm:cxn modelId="{98863C07-7777-44C2-8946-6EF48F9B1E71}" type="presParOf" srcId="{A43E03E3-2ED9-4331-9B8A-2D91407ACB3D}" destId="{F46CC9BE-E8AF-47EC-A7F8-7F0B4662DC95}"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FFFBBE-5AAA-4FA1-9248-C207A7531370}"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IL"/>
        </a:p>
      </dgm:t>
    </dgm:pt>
    <dgm:pt modelId="{A23C8CDF-3AA6-4460-A457-3A02E53D9055}">
      <dgm:prSet phldrT="[טקסט]"/>
      <dgm:spPr/>
      <dgm:t>
        <a:bodyPr/>
        <a:lstStyle/>
        <a:p>
          <a:pPr algn="r" rtl="1"/>
          <a:r>
            <a:rPr lang="he-IL" dirty="0"/>
            <a:t>קבלת החלטות בפורום קבוצתי מלא</a:t>
          </a:r>
          <a:endParaRPr lang="en-IL" dirty="0"/>
        </a:p>
      </dgm:t>
    </dgm:pt>
    <dgm:pt modelId="{64546ABB-147C-4B07-93AE-17ED7D55B1B8}" type="parTrans" cxnId="{532D81E2-5B53-4635-8120-9EC8CFD0B067}">
      <dgm:prSet/>
      <dgm:spPr/>
      <dgm:t>
        <a:bodyPr/>
        <a:lstStyle/>
        <a:p>
          <a:pPr algn="r" rtl="1"/>
          <a:endParaRPr lang="en-IL"/>
        </a:p>
      </dgm:t>
    </dgm:pt>
    <dgm:pt modelId="{C30DD214-9445-4638-B2BF-5845DEA2B9A8}" type="sibTrans" cxnId="{532D81E2-5B53-4635-8120-9EC8CFD0B067}">
      <dgm:prSet/>
      <dgm:spPr/>
      <dgm:t>
        <a:bodyPr/>
        <a:lstStyle/>
        <a:p>
          <a:pPr algn="r" rtl="1"/>
          <a:endParaRPr lang="en-IL"/>
        </a:p>
      </dgm:t>
    </dgm:pt>
    <dgm:pt modelId="{24CECA3A-793C-445D-AB65-63AEACB07D7D}">
      <dgm:prSet phldrT="[טקסט]"/>
      <dgm:spPr/>
      <dgm:t>
        <a:bodyPr/>
        <a:lstStyle/>
        <a:p>
          <a:pPr algn="r" rtl="1"/>
          <a:r>
            <a:rPr lang="he-IL" dirty="0"/>
            <a:t>עמידה ביעד הקבוצתי של פגישות במליאה בימי שלישי</a:t>
          </a:r>
        </a:p>
      </dgm:t>
    </dgm:pt>
    <dgm:pt modelId="{4284F321-69B1-4071-9EE6-0A224E2FC638}" type="parTrans" cxnId="{93FDF97E-9ED4-45FA-9E6C-3378C8B336AC}">
      <dgm:prSet/>
      <dgm:spPr/>
      <dgm:t>
        <a:bodyPr/>
        <a:lstStyle/>
        <a:p>
          <a:pPr algn="r" rtl="1"/>
          <a:endParaRPr lang="en-IL"/>
        </a:p>
      </dgm:t>
    </dgm:pt>
    <dgm:pt modelId="{F5279A8E-B118-4931-9C6F-AEDCE2503999}" type="sibTrans" cxnId="{93FDF97E-9ED4-45FA-9E6C-3378C8B336AC}">
      <dgm:prSet/>
      <dgm:spPr/>
      <dgm:t>
        <a:bodyPr/>
        <a:lstStyle/>
        <a:p>
          <a:pPr algn="r" rtl="1"/>
          <a:endParaRPr lang="en-IL"/>
        </a:p>
      </dgm:t>
    </dgm:pt>
    <dgm:pt modelId="{25251118-E971-4EFE-984A-2A182FA831F9}">
      <dgm:prSet phldrT="[טקסט]"/>
      <dgm:spPr/>
      <dgm:t>
        <a:bodyPr/>
        <a:lstStyle/>
        <a:p>
          <a:pPr algn="r" rtl="1"/>
          <a:r>
            <a:rPr lang="he-IL" dirty="0"/>
            <a:t>אי הצלחה</a:t>
          </a:r>
          <a:endParaRPr lang="en-IL" dirty="0"/>
        </a:p>
      </dgm:t>
    </dgm:pt>
    <dgm:pt modelId="{2623639A-365D-4081-9AF0-0FFA54B14D1F}" type="sibTrans" cxnId="{02CA5ED5-ED5F-437A-BCFB-F5F0D5DE6C54}">
      <dgm:prSet/>
      <dgm:spPr/>
      <dgm:t>
        <a:bodyPr/>
        <a:lstStyle/>
        <a:p>
          <a:pPr algn="r" rtl="1"/>
          <a:endParaRPr lang="en-IL"/>
        </a:p>
      </dgm:t>
    </dgm:pt>
    <dgm:pt modelId="{02BFE0EB-40C6-4FA5-A422-A81709D61D10}" type="parTrans" cxnId="{02CA5ED5-ED5F-437A-BCFB-F5F0D5DE6C54}">
      <dgm:prSet/>
      <dgm:spPr/>
      <dgm:t>
        <a:bodyPr/>
        <a:lstStyle/>
        <a:p>
          <a:pPr algn="r" rtl="1"/>
          <a:endParaRPr lang="en-IL"/>
        </a:p>
      </dgm:t>
    </dgm:pt>
    <dgm:pt modelId="{E90B1865-80F0-4270-AF0F-AF17C4ADB416}">
      <dgm:prSet phldrT="[טקסט]"/>
      <dgm:spPr/>
      <dgm:t>
        <a:bodyPr/>
        <a:lstStyle/>
        <a:p>
          <a:pPr algn="r" rtl="1"/>
          <a:r>
            <a:rPr lang="he-IL" dirty="0"/>
            <a:t>הרוב קובע לא בא לידי ביטוי ברוב הפעמים כי ניהלנו דיון במקום </a:t>
          </a:r>
        </a:p>
      </dgm:t>
    </dgm:pt>
    <dgm:pt modelId="{2DF302F4-6662-4271-BF20-89858D2D1742}" type="parTrans" cxnId="{56B68C2D-08EF-4EF2-AA72-63BAC27F5C2E}">
      <dgm:prSet/>
      <dgm:spPr/>
      <dgm:t>
        <a:bodyPr/>
        <a:lstStyle/>
        <a:p>
          <a:pPr algn="r" rtl="1"/>
          <a:endParaRPr lang="en-IL"/>
        </a:p>
      </dgm:t>
    </dgm:pt>
    <dgm:pt modelId="{B659CEC4-D539-40AD-AAC5-040B9068D735}" type="sibTrans" cxnId="{56B68C2D-08EF-4EF2-AA72-63BAC27F5C2E}">
      <dgm:prSet/>
      <dgm:spPr/>
      <dgm:t>
        <a:bodyPr/>
        <a:lstStyle/>
        <a:p>
          <a:pPr algn="r" rtl="1"/>
          <a:endParaRPr lang="en-IL"/>
        </a:p>
      </dgm:t>
    </dgm:pt>
    <dgm:pt modelId="{F85BBEDA-DE94-4CE4-8E69-8063D318FAE4}" type="pres">
      <dgm:prSet presAssocID="{E5FFFBBE-5AAA-4FA1-9248-C207A7531370}" presName="diagram" presStyleCnt="0">
        <dgm:presLayoutVars>
          <dgm:chPref val="1"/>
          <dgm:dir val="rev"/>
          <dgm:animOne val="branch"/>
          <dgm:animLvl val="lvl"/>
          <dgm:resizeHandles/>
        </dgm:presLayoutVars>
      </dgm:prSet>
      <dgm:spPr/>
    </dgm:pt>
    <dgm:pt modelId="{FFD0C5C9-0168-41DB-9D6F-E03C3EF22E91}" type="pres">
      <dgm:prSet presAssocID="{25251118-E971-4EFE-984A-2A182FA831F9}" presName="root" presStyleCnt="0"/>
      <dgm:spPr/>
    </dgm:pt>
    <dgm:pt modelId="{A7FF5ECF-6923-4918-9157-8D9D63FD765A}" type="pres">
      <dgm:prSet presAssocID="{25251118-E971-4EFE-984A-2A182FA831F9}" presName="rootComposite" presStyleCnt="0"/>
      <dgm:spPr/>
    </dgm:pt>
    <dgm:pt modelId="{EE4A24FF-47FF-4CF1-ABF2-6832FAF96EC0}" type="pres">
      <dgm:prSet presAssocID="{25251118-E971-4EFE-984A-2A182FA831F9}" presName="rootText" presStyleLbl="node1" presStyleIdx="0" presStyleCnt="1"/>
      <dgm:spPr/>
    </dgm:pt>
    <dgm:pt modelId="{8A329CA8-1464-4E34-B2FD-2F0692DAF115}" type="pres">
      <dgm:prSet presAssocID="{25251118-E971-4EFE-984A-2A182FA831F9}" presName="rootConnector" presStyleLbl="node1" presStyleIdx="0" presStyleCnt="1"/>
      <dgm:spPr/>
    </dgm:pt>
    <dgm:pt modelId="{A43E03E3-2ED9-4331-9B8A-2D91407ACB3D}" type="pres">
      <dgm:prSet presAssocID="{25251118-E971-4EFE-984A-2A182FA831F9}" presName="childShape" presStyleCnt="0"/>
      <dgm:spPr/>
    </dgm:pt>
    <dgm:pt modelId="{C6F1F449-091A-49EB-A2C6-1ED5281069F9}" type="pres">
      <dgm:prSet presAssocID="{64546ABB-147C-4B07-93AE-17ED7D55B1B8}" presName="Name13" presStyleLbl="parChTrans1D2" presStyleIdx="0" presStyleCnt="3"/>
      <dgm:spPr/>
    </dgm:pt>
    <dgm:pt modelId="{955CCB1B-58C5-48F4-80B3-0FC2434703C2}" type="pres">
      <dgm:prSet presAssocID="{A23C8CDF-3AA6-4460-A457-3A02E53D9055}" presName="childText" presStyleLbl="bgAcc1" presStyleIdx="0" presStyleCnt="3" custScaleX="142201">
        <dgm:presLayoutVars>
          <dgm:bulletEnabled val="1"/>
        </dgm:presLayoutVars>
      </dgm:prSet>
      <dgm:spPr/>
    </dgm:pt>
    <dgm:pt modelId="{657D5F83-C696-4C62-B488-BC4EF1682779}" type="pres">
      <dgm:prSet presAssocID="{4284F321-69B1-4071-9EE6-0A224E2FC638}" presName="Name13" presStyleLbl="parChTrans1D2" presStyleIdx="1" presStyleCnt="3"/>
      <dgm:spPr/>
    </dgm:pt>
    <dgm:pt modelId="{08BD3A89-8CED-46AC-B350-60F20FD09C38}" type="pres">
      <dgm:prSet presAssocID="{24CECA3A-793C-445D-AB65-63AEACB07D7D}" presName="childText" presStyleLbl="bgAcc1" presStyleIdx="1" presStyleCnt="3" custScaleX="142201">
        <dgm:presLayoutVars>
          <dgm:bulletEnabled val="1"/>
        </dgm:presLayoutVars>
      </dgm:prSet>
      <dgm:spPr/>
    </dgm:pt>
    <dgm:pt modelId="{54A3CEAE-EC16-498A-B77C-32C20BF0768E}" type="pres">
      <dgm:prSet presAssocID="{2DF302F4-6662-4271-BF20-89858D2D1742}" presName="Name13" presStyleLbl="parChTrans1D2" presStyleIdx="2" presStyleCnt="3"/>
      <dgm:spPr/>
    </dgm:pt>
    <dgm:pt modelId="{DF57A770-B073-4890-B461-D7DEE88710FE}" type="pres">
      <dgm:prSet presAssocID="{E90B1865-80F0-4270-AF0F-AF17C4ADB416}" presName="childText" presStyleLbl="bgAcc1" presStyleIdx="2" presStyleCnt="3" custScaleX="142201">
        <dgm:presLayoutVars>
          <dgm:bulletEnabled val="1"/>
        </dgm:presLayoutVars>
      </dgm:prSet>
      <dgm:spPr/>
    </dgm:pt>
  </dgm:ptLst>
  <dgm:cxnLst>
    <dgm:cxn modelId="{5F1FAB04-F015-4CC5-81D3-F097A4190F36}" type="presOf" srcId="{24CECA3A-793C-445D-AB65-63AEACB07D7D}" destId="{08BD3A89-8CED-46AC-B350-60F20FD09C38}" srcOrd="0" destOrd="0" presId="urn:microsoft.com/office/officeart/2005/8/layout/hierarchy3"/>
    <dgm:cxn modelId="{D01B2A08-29E8-45B2-BC0D-8C115FE98CCB}" type="presOf" srcId="{A23C8CDF-3AA6-4460-A457-3A02E53D9055}" destId="{955CCB1B-58C5-48F4-80B3-0FC2434703C2}" srcOrd="0" destOrd="0" presId="urn:microsoft.com/office/officeart/2005/8/layout/hierarchy3"/>
    <dgm:cxn modelId="{BD1DC30B-3AFA-472C-8659-A938BC5D2852}" type="presOf" srcId="{25251118-E971-4EFE-984A-2A182FA831F9}" destId="{EE4A24FF-47FF-4CF1-ABF2-6832FAF96EC0}" srcOrd="0" destOrd="0" presId="urn:microsoft.com/office/officeart/2005/8/layout/hierarchy3"/>
    <dgm:cxn modelId="{56B68C2D-08EF-4EF2-AA72-63BAC27F5C2E}" srcId="{25251118-E971-4EFE-984A-2A182FA831F9}" destId="{E90B1865-80F0-4270-AF0F-AF17C4ADB416}" srcOrd="2" destOrd="0" parTransId="{2DF302F4-6662-4271-BF20-89858D2D1742}" sibTransId="{B659CEC4-D539-40AD-AAC5-040B9068D735}"/>
    <dgm:cxn modelId="{7EC2CD30-A7EB-4688-83D2-86199673FF66}" type="presOf" srcId="{2DF302F4-6662-4271-BF20-89858D2D1742}" destId="{54A3CEAE-EC16-498A-B77C-32C20BF0768E}" srcOrd="0" destOrd="0" presId="urn:microsoft.com/office/officeart/2005/8/layout/hierarchy3"/>
    <dgm:cxn modelId="{261BCB32-96B4-4CDF-A5CA-3E21A6C4A7AE}" type="presOf" srcId="{64546ABB-147C-4B07-93AE-17ED7D55B1B8}" destId="{C6F1F449-091A-49EB-A2C6-1ED5281069F9}" srcOrd="0" destOrd="0" presId="urn:microsoft.com/office/officeart/2005/8/layout/hierarchy3"/>
    <dgm:cxn modelId="{93FDF97E-9ED4-45FA-9E6C-3378C8B336AC}" srcId="{25251118-E971-4EFE-984A-2A182FA831F9}" destId="{24CECA3A-793C-445D-AB65-63AEACB07D7D}" srcOrd="1" destOrd="0" parTransId="{4284F321-69B1-4071-9EE6-0A224E2FC638}" sibTransId="{F5279A8E-B118-4931-9C6F-AEDCE2503999}"/>
    <dgm:cxn modelId="{46083C84-344D-4FF5-8189-3AD57285AF85}" type="presOf" srcId="{4284F321-69B1-4071-9EE6-0A224E2FC638}" destId="{657D5F83-C696-4C62-B488-BC4EF1682779}" srcOrd="0" destOrd="0" presId="urn:microsoft.com/office/officeart/2005/8/layout/hierarchy3"/>
    <dgm:cxn modelId="{EF5BC887-84AB-4487-8042-B68891E5BEBF}" type="presOf" srcId="{E5FFFBBE-5AAA-4FA1-9248-C207A7531370}" destId="{F85BBEDA-DE94-4CE4-8E69-8063D318FAE4}" srcOrd="0" destOrd="0" presId="urn:microsoft.com/office/officeart/2005/8/layout/hierarchy3"/>
    <dgm:cxn modelId="{DF7ADEA5-7E87-4DE7-BCE9-5796E581C848}" type="presOf" srcId="{E90B1865-80F0-4270-AF0F-AF17C4ADB416}" destId="{DF57A770-B073-4890-B461-D7DEE88710FE}" srcOrd="0" destOrd="0" presId="urn:microsoft.com/office/officeart/2005/8/layout/hierarchy3"/>
    <dgm:cxn modelId="{02CA5ED5-ED5F-437A-BCFB-F5F0D5DE6C54}" srcId="{E5FFFBBE-5AAA-4FA1-9248-C207A7531370}" destId="{25251118-E971-4EFE-984A-2A182FA831F9}" srcOrd="0" destOrd="0" parTransId="{02BFE0EB-40C6-4FA5-A422-A81709D61D10}" sibTransId="{2623639A-365D-4081-9AF0-0FFA54B14D1F}"/>
    <dgm:cxn modelId="{B28735D6-A59E-4208-AF96-9F22ACED0880}" type="presOf" srcId="{25251118-E971-4EFE-984A-2A182FA831F9}" destId="{8A329CA8-1464-4E34-B2FD-2F0692DAF115}" srcOrd="1" destOrd="0" presId="urn:microsoft.com/office/officeart/2005/8/layout/hierarchy3"/>
    <dgm:cxn modelId="{532D81E2-5B53-4635-8120-9EC8CFD0B067}" srcId="{25251118-E971-4EFE-984A-2A182FA831F9}" destId="{A23C8CDF-3AA6-4460-A457-3A02E53D9055}" srcOrd="0" destOrd="0" parTransId="{64546ABB-147C-4B07-93AE-17ED7D55B1B8}" sibTransId="{C30DD214-9445-4638-B2BF-5845DEA2B9A8}"/>
    <dgm:cxn modelId="{B8457B3A-79E3-435B-A7D6-357FCC420D30}" type="presParOf" srcId="{F85BBEDA-DE94-4CE4-8E69-8063D318FAE4}" destId="{FFD0C5C9-0168-41DB-9D6F-E03C3EF22E91}" srcOrd="0" destOrd="0" presId="urn:microsoft.com/office/officeart/2005/8/layout/hierarchy3"/>
    <dgm:cxn modelId="{21E5F6AE-875C-400F-B1B0-0B3A169DA267}" type="presParOf" srcId="{FFD0C5C9-0168-41DB-9D6F-E03C3EF22E91}" destId="{A7FF5ECF-6923-4918-9157-8D9D63FD765A}" srcOrd="0" destOrd="0" presId="urn:microsoft.com/office/officeart/2005/8/layout/hierarchy3"/>
    <dgm:cxn modelId="{39168681-8FF2-4D88-B4A5-9EDEE2426170}" type="presParOf" srcId="{A7FF5ECF-6923-4918-9157-8D9D63FD765A}" destId="{EE4A24FF-47FF-4CF1-ABF2-6832FAF96EC0}" srcOrd="0" destOrd="0" presId="urn:microsoft.com/office/officeart/2005/8/layout/hierarchy3"/>
    <dgm:cxn modelId="{600D09D0-6042-47C6-8F56-A278D53B7B03}" type="presParOf" srcId="{A7FF5ECF-6923-4918-9157-8D9D63FD765A}" destId="{8A329CA8-1464-4E34-B2FD-2F0692DAF115}" srcOrd="1" destOrd="0" presId="urn:microsoft.com/office/officeart/2005/8/layout/hierarchy3"/>
    <dgm:cxn modelId="{82FB45FB-4BF9-4615-8DA3-8277E04DDB5D}" type="presParOf" srcId="{FFD0C5C9-0168-41DB-9D6F-E03C3EF22E91}" destId="{A43E03E3-2ED9-4331-9B8A-2D91407ACB3D}" srcOrd="1" destOrd="0" presId="urn:microsoft.com/office/officeart/2005/8/layout/hierarchy3"/>
    <dgm:cxn modelId="{7EF81C0B-CAC5-4AB3-A005-BA2FC8B588DF}" type="presParOf" srcId="{A43E03E3-2ED9-4331-9B8A-2D91407ACB3D}" destId="{C6F1F449-091A-49EB-A2C6-1ED5281069F9}" srcOrd="0" destOrd="0" presId="urn:microsoft.com/office/officeart/2005/8/layout/hierarchy3"/>
    <dgm:cxn modelId="{3BC79AB6-9022-4259-8C4D-4AD7AA7D4C3C}" type="presParOf" srcId="{A43E03E3-2ED9-4331-9B8A-2D91407ACB3D}" destId="{955CCB1B-58C5-48F4-80B3-0FC2434703C2}" srcOrd="1" destOrd="0" presId="urn:microsoft.com/office/officeart/2005/8/layout/hierarchy3"/>
    <dgm:cxn modelId="{F4506A11-610A-473C-A38F-F33F1FD29AED}" type="presParOf" srcId="{A43E03E3-2ED9-4331-9B8A-2D91407ACB3D}" destId="{657D5F83-C696-4C62-B488-BC4EF1682779}" srcOrd="2" destOrd="0" presId="urn:microsoft.com/office/officeart/2005/8/layout/hierarchy3"/>
    <dgm:cxn modelId="{C51DEBFF-A20B-4F24-B2F8-59CFCFCC4E6A}" type="presParOf" srcId="{A43E03E3-2ED9-4331-9B8A-2D91407ACB3D}" destId="{08BD3A89-8CED-46AC-B350-60F20FD09C38}" srcOrd="3" destOrd="0" presId="urn:microsoft.com/office/officeart/2005/8/layout/hierarchy3"/>
    <dgm:cxn modelId="{990F71B5-DC89-4408-9484-9969557A1E2F}" type="presParOf" srcId="{A43E03E3-2ED9-4331-9B8A-2D91407ACB3D}" destId="{54A3CEAE-EC16-498A-B77C-32C20BF0768E}" srcOrd="4" destOrd="0" presId="urn:microsoft.com/office/officeart/2005/8/layout/hierarchy3"/>
    <dgm:cxn modelId="{BD647CBB-F1CA-4EBD-94FB-6ACECEE11383}" type="presParOf" srcId="{A43E03E3-2ED9-4331-9B8A-2D91407ACB3D}" destId="{DF57A770-B073-4890-B461-D7DEE88710FE}" srcOrd="5"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C0D230-F27D-429E-8D11-57373CDF6627}"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IL"/>
        </a:p>
      </dgm:t>
    </dgm:pt>
    <dgm:pt modelId="{F994EF66-1F8E-4850-BFC8-1623863300BA}">
      <dgm:prSet phldrT="[טקסט]" custT="1"/>
      <dgm:spPr/>
      <dgm:t>
        <a:bodyPr/>
        <a:lstStyle/>
        <a:p>
          <a:pPr algn="ctr" rtl="1"/>
          <a:r>
            <a:rPr lang="he-IL" sz="1800" b="1" dirty="0"/>
            <a:t>וידוא הגשת המטלות</a:t>
          </a:r>
          <a:endParaRPr lang="en-IL" sz="1800" b="1" dirty="0"/>
        </a:p>
      </dgm:t>
    </dgm:pt>
    <dgm:pt modelId="{DD22F394-D8DF-4149-AFA9-FAB6E8F8E5C5}" type="parTrans" cxnId="{D5142440-58B0-4B9B-8C07-9C383A858161}">
      <dgm:prSet/>
      <dgm:spPr/>
      <dgm:t>
        <a:bodyPr/>
        <a:lstStyle/>
        <a:p>
          <a:pPr algn="ctr" rtl="1"/>
          <a:endParaRPr lang="en-IL" sz="2000" b="1"/>
        </a:p>
      </dgm:t>
    </dgm:pt>
    <dgm:pt modelId="{CB4669FA-1B63-423F-BB5D-B696B75DE57A}" type="sibTrans" cxnId="{D5142440-58B0-4B9B-8C07-9C383A858161}">
      <dgm:prSet/>
      <dgm:spPr/>
      <dgm:t>
        <a:bodyPr/>
        <a:lstStyle/>
        <a:p>
          <a:pPr algn="ctr" rtl="1"/>
          <a:endParaRPr lang="en-IL" sz="2000" b="1"/>
        </a:p>
      </dgm:t>
    </dgm:pt>
    <dgm:pt modelId="{CDEA9929-8DF7-4323-885F-6CAB6E4D5241}">
      <dgm:prSet custT="1"/>
      <dgm:spPr/>
      <dgm:t>
        <a:bodyPr/>
        <a:lstStyle/>
        <a:p>
          <a:pPr algn="ctr" rtl="1"/>
          <a:r>
            <a:rPr lang="he-IL" sz="1800" b="1" dirty="0"/>
            <a:t>חבר צוות קבוע יגיש את כל המטלות</a:t>
          </a:r>
          <a:endParaRPr lang="en-IL" sz="1800" b="1" dirty="0"/>
        </a:p>
      </dgm:t>
    </dgm:pt>
    <dgm:pt modelId="{9D77E0C5-B17D-4099-A1C6-43D084A28C3F}" type="parTrans" cxnId="{E2C6FBDD-B45D-4918-92DC-6DC6C4C17DA2}">
      <dgm:prSet/>
      <dgm:spPr/>
      <dgm:t>
        <a:bodyPr/>
        <a:lstStyle/>
        <a:p>
          <a:pPr algn="ctr" rtl="1"/>
          <a:endParaRPr lang="en-IL" sz="2000" b="1"/>
        </a:p>
      </dgm:t>
    </dgm:pt>
    <dgm:pt modelId="{0D64B1C2-70CB-415C-A1D1-73B4B9C9A496}" type="sibTrans" cxnId="{E2C6FBDD-B45D-4918-92DC-6DC6C4C17DA2}">
      <dgm:prSet/>
      <dgm:spPr/>
      <dgm:t>
        <a:bodyPr/>
        <a:lstStyle/>
        <a:p>
          <a:pPr algn="ctr" rtl="1"/>
          <a:endParaRPr lang="en-IL" sz="2000" b="1"/>
        </a:p>
      </dgm:t>
    </dgm:pt>
    <dgm:pt modelId="{11557026-BD60-4918-97AE-0C303F01254F}">
      <dgm:prSet custT="1"/>
      <dgm:spPr>
        <a:solidFill>
          <a:schemeClr val="accent5">
            <a:lumMod val="60000"/>
            <a:lumOff val="40000"/>
          </a:schemeClr>
        </a:solidFill>
      </dgm:spPr>
      <dgm:t>
        <a:bodyPr/>
        <a:lstStyle/>
        <a:p>
          <a:pPr algn="ctr" rtl="1"/>
          <a:r>
            <a:rPr lang="he-IL" sz="1800" b="1" dirty="0"/>
            <a:t>ווידוא משימות הדדי </a:t>
          </a:r>
          <a:endParaRPr lang="en-IL" sz="1800" b="1" dirty="0"/>
        </a:p>
      </dgm:t>
    </dgm:pt>
    <dgm:pt modelId="{731731F0-F108-42E8-88BB-C6ABF7CB5701}" type="parTrans" cxnId="{54F0EDC0-99A9-421A-988A-850D21DA3AF0}">
      <dgm:prSet/>
      <dgm:spPr/>
      <dgm:t>
        <a:bodyPr/>
        <a:lstStyle/>
        <a:p>
          <a:pPr algn="ctr" rtl="1"/>
          <a:endParaRPr lang="en-IL" sz="2000" b="1"/>
        </a:p>
      </dgm:t>
    </dgm:pt>
    <dgm:pt modelId="{DCBAD43D-62B5-42C4-B69B-87406FB09478}" type="sibTrans" cxnId="{54F0EDC0-99A9-421A-988A-850D21DA3AF0}">
      <dgm:prSet/>
      <dgm:spPr/>
      <dgm:t>
        <a:bodyPr/>
        <a:lstStyle/>
        <a:p>
          <a:pPr algn="ctr" rtl="1"/>
          <a:endParaRPr lang="en-IL" sz="2000" b="1"/>
        </a:p>
      </dgm:t>
    </dgm:pt>
    <dgm:pt modelId="{7D6DC537-2DE1-474A-BAFE-1326D38DFF1A}">
      <dgm:prSet custT="1"/>
      <dgm:spPr>
        <a:solidFill>
          <a:schemeClr val="accent1"/>
        </a:solidFill>
      </dgm:spPr>
      <dgm:t>
        <a:bodyPr/>
        <a:lstStyle/>
        <a:p>
          <a:pPr algn="ctr" rtl="1"/>
          <a:r>
            <a:rPr lang="he-IL" sz="1800" b="1" dirty="0"/>
            <a:t>וידוא עמידה בזמנים</a:t>
          </a:r>
          <a:endParaRPr lang="en-IL" sz="1800" b="1" dirty="0"/>
        </a:p>
      </dgm:t>
    </dgm:pt>
    <dgm:pt modelId="{50CCAAA0-762C-436A-B8BA-D1C0BD5C45BE}" type="parTrans" cxnId="{16B47502-A536-450E-A8DB-F252D2380EDD}">
      <dgm:prSet/>
      <dgm:spPr/>
      <dgm:t>
        <a:bodyPr/>
        <a:lstStyle/>
        <a:p>
          <a:pPr algn="ctr" rtl="1"/>
          <a:endParaRPr lang="en-IL" sz="2000" b="1"/>
        </a:p>
      </dgm:t>
    </dgm:pt>
    <dgm:pt modelId="{966AB01F-0DAC-4BA6-A7D8-B9B6D7CCBA64}" type="sibTrans" cxnId="{16B47502-A536-450E-A8DB-F252D2380EDD}">
      <dgm:prSet/>
      <dgm:spPr/>
      <dgm:t>
        <a:bodyPr/>
        <a:lstStyle/>
        <a:p>
          <a:pPr algn="ctr" rtl="1"/>
          <a:endParaRPr lang="en-IL" sz="2000" b="1"/>
        </a:p>
      </dgm:t>
    </dgm:pt>
    <dgm:pt modelId="{2F3F8EAA-5AFA-4BD9-A701-C0093D2370E6}">
      <dgm:prSet custT="1"/>
      <dgm:spPr/>
      <dgm:t>
        <a:bodyPr/>
        <a:lstStyle/>
        <a:p>
          <a:pPr algn="ctr" rtl="1"/>
          <a:r>
            <a:rPr lang="he-IL" sz="1800" b="1" dirty="0"/>
            <a:t>ניהול </a:t>
          </a:r>
          <a:r>
            <a:rPr lang="en-US" sz="1800" b="1" dirty="0"/>
            <a:t>Drive  </a:t>
          </a:r>
          <a:r>
            <a:rPr lang="he-IL" sz="1800" b="1" dirty="0"/>
            <a:t>משותף לחברי הצוות </a:t>
          </a:r>
          <a:endParaRPr lang="en-IL" sz="1800" b="1" dirty="0"/>
        </a:p>
      </dgm:t>
    </dgm:pt>
    <dgm:pt modelId="{3D29C830-0FF5-435C-AB65-E2F4EA61C10C}" type="parTrans" cxnId="{DCF6E71F-D9E3-4F52-9907-28EF4E83FE56}">
      <dgm:prSet/>
      <dgm:spPr/>
      <dgm:t>
        <a:bodyPr/>
        <a:lstStyle/>
        <a:p>
          <a:pPr algn="ctr" rtl="1"/>
          <a:endParaRPr lang="en-IL" sz="2000" b="1"/>
        </a:p>
      </dgm:t>
    </dgm:pt>
    <dgm:pt modelId="{BE9C8D47-EDB7-410F-AB30-FC9C6E326D01}" type="sibTrans" cxnId="{DCF6E71F-D9E3-4F52-9907-28EF4E83FE56}">
      <dgm:prSet/>
      <dgm:spPr/>
      <dgm:t>
        <a:bodyPr/>
        <a:lstStyle/>
        <a:p>
          <a:pPr algn="ctr" rtl="1"/>
          <a:endParaRPr lang="en-IL" sz="2000" b="1"/>
        </a:p>
      </dgm:t>
    </dgm:pt>
    <dgm:pt modelId="{713EF7D0-BBE0-4EB7-8CA5-645078BC3083}">
      <dgm:prSet custT="1"/>
      <dgm:spPr>
        <a:solidFill>
          <a:srgbClr val="19D9FF"/>
        </a:solidFill>
      </dgm:spPr>
      <dgm:t>
        <a:bodyPr/>
        <a:lstStyle/>
        <a:p>
          <a:pPr algn="ctr" rtl="1"/>
          <a:r>
            <a:rPr lang="en-US" sz="1800" b="1" dirty="0"/>
            <a:t>GitHub </a:t>
          </a:r>
          <a:r>
            <a:rPr lang="he-IL" sz="1800" b="1" dirty="0"/>
            <a:t>–תחזוקת גרסאות ופיצ'רים חדשים בפרויקט</a:t>
          </a:r>
          <a:endParaRPr lang="en-IL" sz="1800" b="1" dirty="0"/>
        </a:p>
      </dgm:t>
    </dgm:pt>
    <dgm:pt modelId="{03D29957-D75B-4152-9AE4-81E225D58DB9}" type="parTrans" cxnId="{F8DA2E01-39C8-4889-B7E8-CA028069B3C6}">
      <dgm:prSet/>
      <dgm:spPr/>
      <dgm:t>
        <a:bodyPr/>
        <a:lstStyle/>
        <a:p>
          <a:pPr algn="ctr" rtl="1"/>
          <a:endParaRPr lang="en-IL" sz="2000" b="1"/>
        </a:p>
      </dgm:t>
    </dgm:pt>
    <dgm:pt modelId="{112671DA-872D-4571-86A3-4B062F9C7849}" type="sibTrans" cxnId="{F8DA2E01-39C8-4889-B7E8-CA028069B3C6}">
      <dgm:prSet/>
      <dgm:spPr/>
      <dgm:t>
        <a:bodyPr/>
        <a:lstStyle/>
        <a:p>
          <a:pPr algn="ctr" rtl="1"/>
          <a:endParaRPr lang="en-IL" sz="2000" b="1"/>
        </a:p>
      </dgm:t>
    </dgm:pt>
    <dgm:pt modelId="{BE392126-70D8-4970-B4AA-78672BE86957}" type="pres">
      <dgm:prSet presAssocID="{57C0D230-F27D-429E-8D11-57373CDF6627}" presName="Name0" presStyleCnt="0">
        <dgm:presLayoutVars>
          <dgm:dir/>
          <dgm:resizeHandles val="exact"/>
        </dgm:presLayoutVars>
      </dgm:prSet>
      <dgm:spPr/>
    </dgm:pt>
    <dgm:pt modelId="{7D6839AA-DD2C-4FD6-BAA1-44DE9E99EEEF}" type="pres">
      <dgm:prSet presAssocID="{57C0D230-F27D-429E-8D11-57373CDF6627}" presName="cycle" presStyleCnt="0"/>
      <dgm:spPr/>
    </dgm:pt>
    <dgm:pt modelId="{A4240604-4640-4C74-8C69-63C754F7C98B}" type="pres">
      <dgm:prSet presAssocID="{F994EF66-1F8E-4850-BFC8-1623863300BA}" presName="nodeFirstNode" presStyleLbl="node1" presStyleIdx="0" presStyleCnt="6">
        <dgm:presLayoutVars>
          <dgm:bulletEnabled val="1"/>
        </dgm:presLayoutVars>
      </dgm:prSet>
      <dgm:spPr/>
    </dgm:pt>
    <dgm:pt modelId="{1497DF36-42B2-4827-84D5-D2AAA6AF34E6}" type="pres">
      <dgm:prSet presAssocID="{CB4669FA-1B63-423F-BB5D-B696B75DE57A}" presName="sibTransFirstNode" presStyleLbl="bgShp" presStyleIdx="0" presStyleCnt="1"/>
      <dgm:spPr/>
    </dgm:pt>
    <dgm:pt modelId="{C9A6DFE0-C1E6-4AD0-ACA7-A82230686043}" type="pres">
      <dgm:prSet presAssocID="{CDEA9929-8DF7-4323-885F-6CAB6E4D5241}" presName="nodeFollowingNodes" presStyleLbl="node1" presStyleIdx="1" presStyleCnt="6">
        <dgm:presLayoutVars>
          <dgm:bulletEnabled val="1"/>
        </dgm:presLayoutVars>
      </dgm:prSet>
      <dgm:spPr/>
    </dgm:pt>
    <dgm:pt modelId="{0AEB5262-2C4F-4267-8E66-B67860D55106}" type="pres">
      <dgm:prSet presAssocID="{7D6DC537-2DE1-474A-BAFE-1326D38DFF1A}" presName="nodeFollowingNodes" presStyleLbl="node1" presStyleIdx="2" presStyleCnt="6" custRadScaleRad="98101" custRadScaleInc="-3851">
        <dgm:presLayoutVars>
          <dgm:bulletEnabled val="1"/>
        </dgm:presLayoutVars>
      </dgm:prSet>
      <dgm:spPr/>
    </dgm:pt>
    <dgm:pt modelId="{EA155DB1-7565-4346-A1F9-546A08DD0D73}" type="pres">
      <dgm:prSet presAssocID="{2F3F8EAA-5AFA-4BD9-A701-C0093D2370E6}" presName="nodeFollowingNodes" presStyleLbl="node1" presStyleIdx="3" presStyleCnt="6">
        <dgm:presLayoutVars>
          <dgm:bulletEnabled val="1"/>
        </dgm:presLayoutVars>
      </dgm:prSet>
      <dgm:spPr/>
    </dgm:pt>
    <dgm:pt modelId="{AEBD353D-9DF2-4887-8ABD-1BA947535035}" type="pres">
      <dgm:prSet presAssocID="{713EF7D0-BBE0-4EB7-8CA5-645078BC3083}" presName="nodeFollowingNodes" presStyleLbl="node1" presStyleIdx="4" presStyleCnt="6" custScaleX="115181" custScaleY="141206" custRadScaleRad="105295" custRadScaleInc="13927">
        <dgm:presLayoutVars>
          <dgm:bulletEnabled val="1"/>
        </dgm:presLayoutVars>
      </dgm:prSet>
      <dgm:spPr/>
    </dgm:pt>
    <dgm:pt modelId="{6B9AFC17-C601-4292-8D21-F08354E4B193}" type="pres">
      <dgm:prSet presAssocID="{11557026-BD60-4918-97AE-0C303F01254F}" presName="nodeFollowingNodes" presStyleLbl="node1" presStyleIdx="5" presStyleCnt="6">
        <dgm:presLayoutVars>
          <dgm:bulletEnabled val="1"/>
        </dgm:presLayoutVars>
      </dgm:prSet>
      <dgm:spPr/>
    </dgm:pt>
  </dgm:ptLst>
  <dgm:cxnLst>
    <dgm:cxn modelId="{F8DA2E01-39C8-4889-B7E8-CA028069B3C6}" srcId="{57C0D230-F27D-429E-8D11-57373CDF6627}" destId="{713EF7D0-BBE0-4EB7-8CA5-645078BC3083}" srcOrd="4" destOrd="0" parTransId="{03D29957-D75B-4152-9AE4-81E225D58DB9}" sibTransId="{112671DA-872D-4571-86A3-4B062F9C7849}"/>
    <dgm:cxn modelId="{16B47502-A536-450E-A8DB-F252D2380EDD}" srcId="{57C0D230-F27D-429E-8D11-57373CDF6627}" destId="{7D6DC537-2DE1-474A-BAFE-1326D38DFF1A}" srcOrd="2" destOrd="0" parTransId="{50CCAAA0-762C-436A-B8BA-D1C0BD5C45BE}" sibTransId="{966AB01F-0DAC-4BA6-A7D8-B9B6D7CCBA64}"/>
    <dgm:cxn modelId="{DCF6E71F-D9E3-4F52-9907-28EF4E83FE56}" srcId="{57C0D230-F27D-429E-8D11-57373CDF6627}" destId="{2F3F8EAA-5AFA-4BD9-A701-C0093D2370E6}" srcOrd="3" destOrd="0" parTransId="{3D29C830-0FF5-435C-AB65-E2F4EA61C10C}" sibTransId="{BE9C8D47-EDB7-410F-AB30-FC9C6E326D01}"/>
    <dgm:cxn modelId="{D5142440-58B0-4B9B-8C07-9C383A858161}" srcId="{57C0D230-F27D-429E-8D11-57373CDF6627}" destId="{F994EF66-1F8E-4850-BFC8-1623863300BA}" srcOrd="0" destOrd="0" parTransId="{DD22F394-D8DF-4149-AFA9-FAB6E8F8E5C5}" sibTransId="{CB4669FA-1B63-423F-BB5D-B696B75DE57A}"/>
    <dgm:cxn modelId="{6B8CE645-B092-45AA-AECB-AC1DDF052B83}" type="presOf" srcId="{11557026-BD60-4918-97AE-0C303F01254F}" destId="{6B9AFC17-C601-4292-8D21-F08354E4B193}" srcOrd="0" destOrd="0" presId="urn:microsoft.com/office/officeart/2005/8/layout/cycle3"/>
    <dgm:cxn modelId="{5709B957-1A9E-4465-8EF0-63FA0038AA0D}" type="presOf" srcId="{7D6DC537-2DE1-474A-BAFE-1326D38DFF1A}" destId="{0AEB5262-2C4F-4267-8E66-B67860D55106}" srcOrd="0" destOrd="0" presId="urn:microsoft.com/office/officeart/2005/8/layout/cycle3"/>
    <dgm:cxn modelId="{7C32958B-AFFA-43D4-B81B-4ACFD9956967}" type="presOf" srcId="{57C0D230-F27D-429E-8D11-57373CDF6627}" destId="{BE392126-70D8-4970-B4AA-78672BE86957}" srcOrd="0" destOrd="0" presId="urn:microsoft.com/office/officeart/2005/8/layout/cycle3"/>
    <dgm:cxn modelId="{9DD0EE8C-6C97-47BC-9B9F-32092FBE2020}" type="presOf" srcId="{F994EF66-1F8E-4850-BFC8-1623863300BA}" destId="{A4240604-4640-4C74-8C69-63C754F7C98B}" srcOrd="0" destOrd="0" presId="urn:microsoft.com/office/officeart/2005/8/layout/cycle3"/>
    <dgm:cxn modelId="{167D6999-A098-4E3C-B84E-CAD0EC65042B}" type="presOf" srcId="{CDEA9929-8DF7-4323-885F-6CAB6E4D5241}" destId="{C9A6DFE0-C1E6-4AD0-ACA7-A82230686043}" srcOrd="0" destOrd="0" presId="urn:microsoft.com/office/officeart/2005/8/layout/cycle3"/>
    <dgm:cxn modelId="{6B6D2C9D-3EB7-4B23-87FC-1F7DDC847078}" type="presOf" srcId="{2F3F8EAA-5AFA-4BD9-A701-C0093D2370E6}" destId="{EA155DB1-7565-4346-A1F9-546A08DD0D73}" srcOrd="0" destOrd="0" presId="urn:microsoft.com/office/officeart/2005/8/layout/cycle3"/>
    <dgm:cxn modelId="{54F0EDC0-99A9-421A-988A-850D21DA3AF0}" srcId="{57C0D230-F27D-429E-8D11-57373CDF6627}" destId="{11557026-BD60-4918-97AE-0C303F01254F}" srcOrd="5" destOrd="0" parTransId="{731731F0-F108-42E8-88BB-C6ABF7CB5701}" sibTransId="{DCBAD43D-62B5-42C4-B69B-87406FB09478}"/>
    <dgm:cxn modelId="{638FA5CC-7F01-4A2F-A437-01C09FDD6CBD}" type="presOf" srcId="{713EF7D0-BBE0-4EB7-8CA5-645078BC3083}" destId="{AEBD353D-9DF2-4887-8ABD-1BA947535035}" srcOrd="0" destOrd="0" presId="urn:microsoft.com/office/officeart/2005/8/layout/cycle3"/>
    <dgm:cxn modelId="{E2C6FBDD-B45D-4918-92DC-6DC6C4C17DA2}" srcId="{57C0D230-F27D-429E-8D11-57373CDF6627}" destId="{CDEA9929-8DF7-4323-885F-6CAB6E4D5241}" srcOrd="1" destOrd="0" parTransId="{9D77E0C5-B17D-4099-A1C6-43D084A28C3F}" sibTransId="{0D64B1C2-70CB-415C-A1D1-73B4B9C9A496}"/>
    <dgm:cxn modelId="{7BEA11E9-241A-4A19-86C2-DF888F7C1E58}" type="presOf" srcId="{CB4669FA-1B63-423F-BB5D-B696B75DE57A}" destId="{1497DF36-42B2-4827-84D5-D2AAA6AF34E6}" srcOrd="0" destOrd="0" presId="urn:microsoft.com/office/officeart/2005/8/layout/cycle3"/>
    <dgm:cxn modelId="{88C25F8B-F9A0-4FEE-AFEB-529720093B9B}" type="presParOf" srcId="{BE392126-70D8-4970-B4AA-78672BE86957}" destId="{7D6839AA-DD2C-4FD6-BAA1-44DE9E99EEEF}" srcOrd="0" destOrd="0" presId="urn:microsoft.com/office/officeart/2005/8/layout/cycle3"/>
    <dgm:cxn modelId="{227DEF3D-E80B-4EC1-BDAE-F4266DA5CC4A}" type="presParOf" srcId="{7D6839AA-DD2C-4FD6-BAA1-44DE9E99EEEF}" destId="{A4240604-4640-4C74-8C69-63C754F7C98B}" srcOrd="0" destOrd="0" presId="urn:microsoft.com/office/officeart/2005/8/layout/cycle3"/>
    <dgm:cxn modelId="{ECC39D6E-3663-4077-A8A8-7D145C8488FE}" type="presParOf" srcId="{7D6839AA-DD2C-4FD6-BAA1-44DE9E99EEEF}" destId="{1497DF36-42B2-4827-84D5-D2AAA6AF34E6}" srcOrd="1" destOrd="0" presId="urn:microsoft.com/office/officeart/2005/8/layout/cycle3"/>
    <dgm:cxn modelId="{A6910310-568B-490C-A013-F234793EF6E1}" type="presParOf" srcId="{7D6839AA-DD2C-4FD6-BAA1-44DE9E99EEEF}" destId="{C9A6DFE0-C1E6-4AD0-ACA7-A82230686043}" srcOrd="2" destOrd="0" presId="urn:microsoft.com/office/officeart/2005/8/layout/cycle3"/>
    <dgm:cxn modelId="{0AED6E97-82E1-4ECE-91B2-3140EFAA1148}" type="presParOf" srcId="{7D6839AA-DD2C-4FD6-BAA1-44DE9E99EEEF}" destId="{0AEB5262-2C4F-4267-8E66-B67860D55106}" srcOrd="3" destOrd="0" presId="urn:microsoft.com/office/officeart/2005/8/layout/cycle3"/>
    <dgm:cxn modelId="{2584E297-F19E-486A-A5BA-FB280380545B}" type="presParOf" srcId="{7D6839AA-DD2C-4FD6-BAA1-44DE9E99EEEF}" destId="{EA155DB1-7565-4346-A1F9-546A08DD0D73}" srcOrd="4" destOrd="0" presId="urn:microsoft.com/office/officeart/2005/8/layout/cycle3"/>
    <dgm:cxn modelId="{119D1379-EE84-4D47-965E-E1839D26D695}" type="presParOf" srcId="{7D6839AA-DD2C-4FD6-BAA1-44DE9E99EEEF}" destId="{AEBD353D-9DF2-4887-8ABD-1BA947535035}" srcOrd="5" destOrd="0" presId="urn:microsoft.com/office/officeart/2005/8/layout/cycle3"/>
    <dgm:cxn modelId="{01E3E047-5477-41A6-BAD9-0AD9AAB0C895}" type="presParOf" srcId="{7D6839AA-DD2C-4FD6-BAA1-44DE9E99EEEF}" destId="{6B9AFC17-C601-4292-8D21-F08354E4B193}"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9D10DA-45C3-449F-A6BB-87B71467AF1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B55E4C65-C31A-4BFE-BEE5-1A42880F83FE}">
      <dgm:prSet phldrT="[טקסט]"/>
      <dgm:spPr/>
      <dgm:t>
        <a:bodyPr/>
        <a:lstStyle/>
        <a:p>
          <a:pPr rtl="1"/>
          <a:r>
            <a:rPr lang="he-IL" b="1" dirty="0"/>
            <a:t>חוסר זמן</a:t>
          </a:r>
          <a:endParaRPr lang="en-IL" b="1" dirty="0"/>
        </a:p>
      </dgm:t>
    </dgm:pt>
    <dgm:pt modelId="{7788A439-A487-444C-B6A1-9C5C55272EE8}" type="parTrans" cxnId="{AD63C445-FD6C-4506-A81F-5E43780D7218}">
      <dgm:prSet/>
      <dgm:spPr/>
      <dgm:t>
        <a:bodyPr/>
        <a:lstStyle/>
        <a:p>
          <a:pPr rtl="1"/>
          <a:endParaRPr lang="en-IL" b="1"/>
        </a:p>
      </dgm:t>
    </dgm:pt>
    <dgm:pt modelId="{8EC790A6-7FD0-41C3-A505-2C35210F8478}" type="sibTrans" cxnId="{AD63C445-FD6C-4506-A81F-5E43780D7218}">
      <dgm:prSet/>
      <dgm:spPr/>
      <dgm:t>
        <a:bodyPr/>
        <a:lstStyle/>
        <a:p>
          <a:pPr rtl="1"/>
          <a:endParaRPr lang="en-IL" b="1"/>
        </a:p>
      </dgm:t>
    </dgm:pt>
    <dgm:pt modelId="{18C2B676-06BC-4C5F-B300-24C32AECEC00}">
      <dgm:prSet phldrT="[טקסט]"/>
      <dgm:spPr/>
      <dgm:t>
        <a:bodyPr/>
        <a:lstStyle/>
        <a:p>
          <a:pPr rtl="1"/>
          <a:r>
            <a:rPr lang="he-IL" b="1" dirty="0"/>
            <a:t>שינוי דרישות תוך כדי תנועה </a:t>
          </a:r>
          <a:endParaRPr lang="en-IL" b="1" dirty="0"/>
        </a:p>
      </dgm:t>
    </dgm:pt>
    <dgm:pt modelId="{8B9A5BF9-6B0C-4FDD-AD57-9464889353FD}" type="parTrans" cxnId="{AD20E8FB-2FDE-4ECD-90D0-C5382BC3449A}">
      <dgm:prSet/>
      <dgm:spPr/>
      <dgm:t>
        <a:bodyPr/>
        <a:lstStyle/>
        <a:p>
          <a:pPr rtl="1"/>
          <a:endParaRPr lang="en-IL" b="1"/>
        </a:p>
      </dgm:t>
    </dgm:pt>
    <dgm:pt modelId="{90D05F16-01DF-43F4-BC67-76A24F5016EC}" type="sibTrans" cxnId="{AD20E8FB-2FDE-4ECD-90D0-C5382BC3449A}">
      <dgm:prSet/>
      <dgm:spPr/>
      <dgm:t>
        <a:bodyPr/>
        <a:lstStyle/>
        <a:p>
          <a:pPr rtl="1"/>
          <a:endParaRPr lang="en-IL" b="1"/>
        </a:p>
      </dgm:t>
    </dgm:pt>
    <dgm:pt modelId="{7F95ACD6-16F1-4FAF-ADFF-8EE25FFAAA76}">
      <dgm:prSet phldrT="[טקסט]"/>
      <dgm:spPr/>
      <dgm:t>
        <a:bodyPr/>
        <a:lstStyle/>
        <a:p>
          <a:pPr rtl="1"/>
          <a:r>
            <a:rPr lang="he-IL" b="1" dirty="0"/>
            <a:t>טיסת חברי צוות לחו"ל</a:t>
          </a:r>
          <a:endParaRPr lang="en-IL" b="1" dirty="0"/>
        </a:p>
      </dgm:t>
    </dgm:pt>
    <dgm:pt modelId="{A46C70A6-8668-44E5-BA82-138BBF760290}" type="parTrans" cxnId="{65BFFBE7-F85E-499F-99B1-CC13E232A85B}">
      <dgm:prSet/>
      <dgm:spPr/>
      <dgm:t>
        <a:bodyPr/>
        <a:lstStyle/>
        <a:p>
          <a:pPr rtl="1"/>
          <a:endParaRPr lang="en-IL" b="1"/>
        </a:p>
      </dgm:t>
    </dgm:pt>
    <dgm:pt modelId="{CF7CE34A-6CDE-437F-A693-AA7067D76EAD}" type="sibTrans" cxnId="{65BFFBE7-F85E-499F-99B1-CC13E232A85B}">
      <dgm:prSet/>
      <dgm:spPr/>
      <dgm:t>
        <a:bodyPr/>
        <a:lstStyle/>
        <a:p>
          <a:pPr rtl="1"/>
          <a:endParaRPr lang="en-IL" b="1"/>
        </a:p>
      </dgm:t>
    </dgm:pt>
    <dgm:pt modelId="{88660437-E848-4AAB-8770-6C7ECE9C6091}">
      <dgm:prSet phldrT="[טקסט]"/>
      <dgm:spPr/>
      <dgm:t>
        <a:bodyPr/>
        <a:lstStyle/>
        <a:p>
          <a:pPr rtl="1"/>
          <a:r>
            <a:rPr lang="he-IL" b="1" dirty="0"/>
            <a:t>חוסר סנכרון ב- </a:t>
          </a:r>
          <a:r>
            <a:rPr lang="en-US" b="1" dirty="0"/>
            <a:t>GIT</a:t>
          </a:r>
          <a:endParaRPr lang="en-IL" b="1" dirty="0"/>
        </a:p>
      </dgm:t>
    </dgm:pt>
    <dgm:pt modelId="{C8AF27DC-D347-4A66-BD99-63111DEBF83E}" type="parTrans" cxnId="{007259D2-7BA6-46DF-B674-B850B9B92DD4}">
      <dgm:prSet/>
      <dgm:spPr/>
      <dgm:t>
        <a:bodyPr/>
        <a:lstStyle/>
        <a:p>
          <a:endParaRPr lang="en-IL" b="1"/>
        </a:p>
      </dgm:t>
    </dgm:pt>
    <dgm:pt modelId="{7A47909C-E1CC-40CF-BAC0-5A429CBC8D3D}" type="sibTrans" cxnId="{007259D2-7BA6-46DF-B674-B850B9B92DD4}">
      <dgm:prSet/>
      <dgm:spPr/>
      <dgm:t>
        <a:bodyPr/>
        <a:lstStyle/>
        <a:p>
          <a:endParaRPr lang="en-IL" b="1"/>
        </a:p>
      </dgm:t>
    </dgm:pt>
    <dgm:pt modelId="{14516553-9948-48D0-8D97-75E5BDC827DA}" type="pres">
      <dgm:prSet presAssocID="{829D10DA-45C3-449F-A6BB-87B71467AF1D}" presName="diagram" presStyleCnt="0">
        <dgm:presLayoutVars>
          <dgm:dir/>
          <dgm:resizeHandles val="exact"/>
        </dgm:presLayoutVars>
      </dgm:prSet>
      <dgm:spPr/>
    </dgm:pt>
    <dgm:pt modelId="{2F380E02-6494-4723-9C25-66B8C8691C60}" type="pres">
      <dgm:prSet presAssocID="{B55E4C65-C31A-4BFE-BEE5-1A42880F83FE}" presName="node" presStyleLbl="node1" presStyleIdx="0" presStyleCnt="4" custScaleX="46651" custScaleY="46651">
        <dgm:presLayoutVars>
          <dgm:bulletEnabled val="1"/>
        </dgm:presLayoutVars>
      </dgm:prSet>
      <dgm:spPr>
        <a:prstGeom prst="roundRect">
          <a:avLst/>
        </a:prstGeom>
      </dgm:spPr>
    </dgm:pt>
    <dgm:pt modelId="{161BE7A5-AB2E-4A0D-B894-0B95E1D2B9A2}" type="pres">
      <dgm:prSet presAssocID="{8EC790A6-7FD0-41C3-A505-2C35210F8478}" presName="sibTrans" presStyleCnt="0"/>
      <dgm:spPr/>
    </dgm:pt>
    <dgm:pt modelId="{5A12831E-1849-49B0-BB1C-E4551B91556F}" type="pres">
      <dgm:prSet presAssocID="{18C2B676-06BC-4C5F-B300-24C32AECEC00}" presName="node" presStyleLbl="node1" presStyleIdx="1" presStyleCnt="4" custScaleX="46651" custScaleY="46651">
        <dgm:presLayoutVars>
          <dgm:bulletEnabled val="1"/>
        </dgm:presLayoutVars>
      </dgm:prSet>
      <dgm:spPr>
        <a:prstGeom prst="roundRect">
          <a:avLst/>
        </a:prstGeom>
      </dgm:spPr>
    </dgm:pt>
    <dgm:pt modelId="{08B4461C-D903-4405-B3D6-67545E2D19AC}" type="pres">
      <dgm:prSet presAssocID="{90D05F16-01DF-43F4-BC67-76A24F5016EC}" presName="sibTrans" presStyleCnt="0"/>
      <dgm:spPr/>
    </dgm:pt>
    <dgm:pt modelId="{4E86F09E-1D95-4447-A90E-73BEE8C00428}" type="pres">
      <dgm:prSet presAssocID="{88660437-E848-4AAB-8770-6C7ECE9C6091}" presName="node" presStyleLbl="node1" presStyleIdx="2" presStyleCnt="4" custScaleX="46651" custScaleY="46651">
        <dgm:presLayoutVars>
          <dgm:bulletEnabled val="1"/>
        </dgm:presLayoutVars>
      </dgm:prSet>
      <dgm:spPr>
        <a:prstGeom prst="roundRect">
          <a:avLst/>
        </a:prstGeom>
      </dgm:spPr>
    </dgm:pt>
    <dgm:pt modelId="{A3A2EC27-91A0-4CC1-A2DF-46D5D7F25BBA}" type="pres">
      <dgm:prSet presAssocID="{7A47909C-E1CC-40CF-BAC0-5A429CBC8D3D}" presName="sibTrans" presStyleCnt="0"/>
      <dgm:spPr/>
    </dgm:pt>
    <dgm:pt modelId="{933BFA5D-9C0D-44C5-8721-5C03BBB2E94C}" type="pres">
      <dgm:prSet presAssocID="{7F95ACD6-16F1-4FAF-ADFF-8EE25FFAAA76}" presName="node" presStyleLbl="node1" presStyleIdx="3" presStyleCnt="4" custScaleX="46651" custScaleY="46651">
        <dgm:presLayoutVars>
          <dgm:bulletEnabled val="1"/>
        </dgm:presLayoutVars>
      </dgm:prSet>
      <dgm:spPr>
        <a:prstGeom prst="roundRect">
          <a:avLst/>
        </a:prstGeom>
      </dgm:spPr>
    </dgm:pt>
  </dgm:ptLst>
  <dgm:cxnLst>
    <dgm:cxn modelId="{AD63C445-FD6C-4506-A81F-5E43780D7218}" srcId="{829D10DA-45C3-449F-A6BB-87B71467AF1D}" destId="{B55E4C65-C31A-4BFE-BEE5-1A42880F83FE}" srcOrd="0" destOrd="0" parTransId="{7788A439-A487-444C-B6A1-9C5C55272EE8}" sibTransId="{8EC790A6-7FD0-41C3-A505-2C35210F8478}"/>
    <dgm:cxn modelId="{B0643B4F-0EBF-421D-9730-C5248DCFE3F3}" type="presOf" srcId="{7F95ACD6-16F1-4FAF-ADFF-8EE25FFAAA76}" destId="{933BFA5D-9C0D-44C5-8721-5C03BBB2E94C}" srcOrd="0" destOrd="0" presId="urn:microsoft.com/office/officeart/2005/8/layout/default"/>
    <dgm:cxn modelId="{DDA99FA1-D96A-40E8-9864-395F97E03CC9}" type="presOf" srcId="{88660437-E848-4AAB-8770-6C7ECE9C6091}" destId="{4E86F09E-1D95-4447-A90E-73BEE8C00428}" srcOrd="0" destOrd="0" presId="urn:microsoft.com/office/officeart/2005/8/layout/default"/>
    <dgm:cxn modelId="{A42BFDA7-9590-4220-96A9-ECF824880498}" type="presOf" srcId="{B55E4C65-C31A-4BFE-BEE5-1A42880F83FE}" destId="{2F380E02-6494-4723-9C25-66B8C8691C60}" srcOrd="0" destOrd="0" presId="urn:microsoft.com/office/officeart/2005/8/layout/default"/>
    <dgm:cxn modelId="{007259D2-7BA6-46DF-B674-B850B9B92DD4}" srcId="{829D10DA-45C3-449F-A6BB-87B71467AF1D}" destId="{88660437-E848-4AAB-8770-6C7ECE9C6091}" srcOrd="2" destOrd="0" parTransId="{C8AF27DC-D347-4A66-BD99-63111DEBF83E}" sibTransId="{7A47909C-E1CC-40CF-BAC0-5A429CBC8D3D}"/>
    <dgm:cxn modelId="{A33D74D3-B617-4719-982D-C040D92E9816}" type="presOf" srcId="{18C2B676-06BC-4C5F-B300-24C32AECEC00}" destId="{5A12831E-1849-49B0-BB1C-E4551B91556F}" srcOrd="0" destOrd="0" presId="urn:microsoft.com/office/officeart/2005/8/layout/default"/>
    <dgm:cxn modelId="{65BFFBE7-F85E-499F-99B1-CC13E232A85B}" srcId="{829D10DA-45C3-449F-A6BB-87B71467AF1D}" destId="{7F95ACD6-16F1-4FAF-ADFF-8EE25FFAAA76}" srcOrd="3" destOrd="0" parTransId="{A46C70A6-8668-44E5-BA82-138BBF760290}" sibTransId="{CF7CE34A-6CDE-437F-A693-AA7067D76EAD}"/>
    <dgm:cxn modelId="{FABEDBF6-F7BA-4C0A-830A-BC51C79A3665}" type="presOf" srcId="{829D10DA-45C3-449F-A6BB-87B71467AF1D}" destId="{14516553-9948-48D0-8D97-75E5BDC827DA}" srcOrd="0" destOrd="0" presId="urn:microsoft.com/office/officeart/2005/8/layout/default"/>
    <dgm:cxn modelId="{AD20E8FB-2FDE-4ECD-90D0-C5382BC3449A}" srcId="{829D10DA-45C3-449F-A6BB-87B71467AF1D}" destId="{18C2B676-06BC-4C5F-B300-24C32AECEC00}" srcOrd="1" destOrd="0" parTransId="{8B9A5BF9-6B0C-4FDD-AD57-9464889353FD}" sibTransId="{90D05F16-01DF-43F4-BC67-76A24F5016EC}"/>
    <dgm:cxn modelId="{2D3AC3EE-7CCC-426F-AFFE-BD7DEF5288D5}" type="presParOf" srcId="{14516553-9948-48D0-8D97-75E5BDC827DA}" destId="{2F380E02-6494-4723-9C25-66B8C8691C60}" srcOrd="0" destOrd="0" presId="urn:microsoft.com/office/officeart/2005/8/layout/default"/>
    <dgm:cxn modelId="{4674EC12-9167-4D66-804C-73E3A32392CC}" type="presParOf" srcId="{14516553-9948-48D0-8D97-75E5BDC827DA}" destId="{161BE7A5-AB2E-4A0D-B894-0B95E1D2B9A2}" srcOrd="1" destOrd="0" presId="urn:microsoft.com/office/officeart/2005/8/layout/default"/>
    <dgm:cxn modelId="{BA4567F0-078F-4CAC-9F5D-830CFDF43011}" type="presParOf" srcId="{14516553-9948-48D0-8D97-75E5BDC827DA}" destId="{5A12831E-1849-49B0-BB1C-E4551B91556F}" srcOrd="2" destOrd="0" presId="urn:microsoft.com/office/officeart/2005/8/layout/default"/>
    <dgm:cxn modelId="{688D4726-9E15-4CE6-BADE-C36EBF46C03E}" type="presParOf" srcId="{14516553-9948-48D0-8D97-75E5BDC827DA}" destId="{08B4461C-D903-4405-B3D6-67545E2D19AC}" srcOrd="3" destOrd="0" presId="urn:microsoft.com/office/officeart/2005/8/layout/default"/>
    <dgm:cxn modelId="{A04DD53A-7391-4D76-B90C-CE900E1AAFDA}" type="presParOf" srcId="{14516553-9948-48D0-8D97-75E5BDC827DA}" destId="{4E86F09E-1D95-4447-A90E-73BEE8C00428}" srcOrd="4" destOrd="0" presId="urn:microsoft.com/office/officeart/2005/8/layout/default"/>
    <dgm:cxn modelId="{4BE84C11-A4A7-4DDD-93DD-B069109F5C05}" type="presParOf" srcId="{14516553-9948-48D0-8D97-75E5BDC827DA}" destId="{A3A2EC27-91A0-4CC1-A2DF-46D5D7F25BBA}" srcOrd="5" destOrd="0" presId="urn:microsoft.com/office/officeart/2005/8/layout/default"/>
    <dgm:cxn modelId="{563B34CF-1543-453D-9AFE-DAA2B3603A5C}" type="presParOf" srcId="{14516553-9948-48D0-8D97-75E5BDC827DA}" destId="{933BFA5D-9C0D-44C5-8721-5C03BBB2E94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C7730A-1278-41A6-98B5-97FC8837581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L"/>
        </a:p>
      </dgm:t>
    </dgm:pt>
    <dgm:pt modelId="{4CBDEA21-0CC2-4723-81C5-299315AF8EB0}">
      <dgm:prSet phldrT="[טקסט]" custT="1"/>
      <dgm:spPr/>
      <dgm:t>
        <a:bodyPr/>
        <a:lstStyle/>
        <a:p>
          <a:r>
            <a:rPr lang="he-IL" sz="2400" dirty="0"/>
            <a:t>תחום אחריות</a:t>
          </a:r>
          <a:endParaRPr lang="en-IL" sz="2400" dirty="0"/>
        </a:p>
      </dgm:t>
    </dgm:pt>
    <dgm:pt modelId="{300C7C47-42AE-4C4F-9657-32A0AFD723BF}" type="parTrans" cxnId="{85E8F2CA-5FE6-4CC7-A0FD-FDE1EED4A512}">
      <dgm:prSet/>
      <dgm:spPr/>
      <dgm:t>
        <a:bodyPr/>
        <a:lstStyle/>
        <a:p>
          <a:endParaRPr lang="en-IL"/>
        </a:p>
      </dgm:t>
    </dgm:pt>
    <dgm:pt modelId="{0506B924-095E-4F4A-BADC-BDF7FBAD9832}" type="sibTrans" cxnId="{85E8F2CA-5FE6-4CC7-A0FD-FDE1EED4A512}">
      <dgm:prSet/>
      <dgm:spPr/>
      <dgm:t>
        <a:bodyPr/>
        <a:lstStyle/>
        <a:p>
          <a:endParaRPr lang="en-IL"/>
        </a:p>
      </dgm:t>
    </dgm:pt>
    <dgm:pt modelId="{3552C8B4-C9BB-4A95-8CF5-29E3060235B6}">
      <dgm:prSet phldrT="[טקסט]" custT="1"/>
      <dgm:spPr/>
      <dgm:t>
        <a:bodyPr/>
        <a:lstStyle/>
        <a:p>
          <a:r>
            <a:rPr lang="he-IL" sz="2400" dirty="0"/>
            <a:t>החלטות עצמאיות</a:t>
          </a:r>
          <a:endParaRPr lang="en-IL" sz="2400" dirty="0"/>
        </a:p>
      </dgm:t>
    </dgm:pt>
    <dgm:pt modelId="{C6AE9B8E-9FA1-4D9B-B318-71D826740D8F}" type="parTrans" cxnId="{EABC5152-0CF5-4C3F-8DD1-35F32778288E}">
      <dgm:prSet/>
      <dgm:spPr/>
      <dgm:t>
        <a:bodyPr/>
        <a:lstStyle/>
        <a:p>
          <a:endParaRPr lang="en-IL"/>
        </a:p>
      </dgm:t>
    </dgm:pt>
    <dgm:pt modelId="{5F5723B9-E803-4DEF-809C-6055DE289314}" type="sibTrans" cxnId="{EABC5152-0CF5-4C3F-8DD1-35F32778288E}">
      <dgm:prSet/>
      <dgm:spPr/>
      <dgm:t>
        <a:bodyPr/>
        <a:lstStyle/>
        <a:p>
          <a:endParaRPr lang="en-IL"/>
        </a:p>
      </dgm:t>
    </dgm:pt>
    <dgm:pt modelId="{9BEBDBCF-CACB-44FF-9759-BF1551AC92C2}">
      <dgm:prSet phldrT="[טקסט]" custT="1"/>
      <dgm:spPr/>
      <dgm:t>
        <a:bodyPr/>
        <a:lstStyle/>
        <a:p>
          <a:r>
            <a:rPr lang="he-IL" sz="2400" dirty="0"/>
            <a:t>שיוון</a:t>
          </a:r>
          <a:endParaRPr lang="en-IL" sz="2400" dirty="0"/>
        </a:p>
      </dgm:t>
    </dgm:pt>
    <dgm:pt modelId="{B9F162D5-7F8D-4368-A45D-8C789E58634B}" type="parTrans" cxnId="{E52EE5F6-8784-4D2E-A081-4BF8E27FE2C3}">
      <dgm:prSet/>
      <dgm:spPr/>
      <dgm:t>
        <a:bodyPr/>
        <a:lstStyle/>
        <a:p>
          <a:endParaRPr lang="en-IL"/>
        </a:p>
      </dgm:t>
    </dgm:pt>
    <dgm:pt modelId="{C6D263B7-B68D-4789-B3EC-D5EBCB43C21B}" type="sibTrans" cxnId="{E52EE5F6-8784-4D2E-A081-4BF8E27FE2C3}">
      <dgm:prSet/>
      <dgm:spPr/>
      <dgm:t>
        <a:bodyPr/>
        <a:lstStyle/>
        <a:p>
          <a:endParaRPr lang="en-IL"/>
        </a:p>
      </dgm:t>
    </dgm:pt>
    <dgm:pt modelId="{F630FC83-5DAD-4A5E-8F15-EF308BC7CC29}">
      <dgm:prSet phldrT="[טקסט]" custT="1"/>
      <dgm:spPr/>
      <dgm:t>
        <a:bodyPr/>
        <a:lstStyle/>
        <a:p>
          <a:pPr rtl="1"/>
          <a:r>
            <a:rPr lang="he-IL" sz="3600" b="1" dirty="0"/>
            <a:t>ביטוי ה</a:t>
          </a:r>
          <a:r>
            <a:rPr lang="en-US" sz="3600" b="1" dirty="0"/>
            <a:t>EGOLESS</a:t>
          </a:r>
          <a:endParaRPr lang="en-IL" sz="3600" b="1" dirty="0"/>
        </a:p>
      </dgm:t>
    </dgm:pt>
    <dgm:pt modelId="{120B9E70-8396-45D6-AACB-2C7C5039AAEE}" type="parTrans" cxnId="{A0C1AE31-1D72-4591-9958-F31C5C040E86}">
      <dgm:prSet/>
      <dgm:spPr/>
      <dgm:t>
        <a:bodyPr/>
        <a:lstStyle/>
        <a:p>
          <a:endParaRPr lang="en-IL"/>
        </a:p>
      </dgm:t>
    </dgm:pt>
    <dgm:pt modelId="{4661022A-E74D-44EB-93D0-56C1FA78871B}" type="sibTrans" cxnId="{A0C1AE31-1D72-4591-9958-F31C5C040E86}">
      <dgm:prSet/>
      <dgm:spPr/>
      <dgm:t>
        <a:bodyPr/>
        <a:lstStyle/>
        <a:p>
          <a:endParaRPr lang="en-IL"/>
        </a:p>
      </dgm:t>
    </dgm:pt>
    <dgm:pt modelId="{D9AFE0AC-F122-434A-B9A7-BF06A8319C5D}" type="pres">
      <dgm:prSet presAssocID="{4CC7730A-1278-41A6-98B5-97FC88375814}" presName="Name0" presStyleCnt="0">
        <dgm:presLayoutVars>
          <dgm:chMax val="4"/>
          <dgm:resizeHandles val="exact"/>
        </dgm:presLayoutVars>
      </dgm:prSet>
      <dgm:spPr/>
    </dgm:pt>
    <dgm:pt modelId="{6D2ECF02-E0E4-4055-B215-E95330F8569B}" type="pres">
      <dgm:prSet presAssocID="{4CC7730A-1278-41A6-98B5-97FC88375814}" presName="ellipse" presStyleLbl="trBgShp" presStyleIdx="0" presStyleCnt="1"/>
      <dgm:spPr/>
    </dgm:pt>
    <dgm:pt modelId="{B0D0583C-B2C8-40DE-B9CC-1DE35CA7D08B}" type="pres">
      <dgm:prSet presAssocID="{4CC7730A-1278-41A6-98B5-97FC88375814}" presName="arrow1" presStyleLbl="fgShp" presStyleIdx="0" presStyleCnt="1"/>
      <dgm:spPr/>
    </dgm:pt>
    <dgm:pt modelId="{AE12073F-EA6B-409D-B5AA-38728EB7BC08}" type="pres">
      <dgm:prSet presAssocID="{4CC7730A-1278-41A6-98B5-97FC88375814}" presName="rectangle" presStyleLbl="revTx" presStyleIdx="0" presStyleCnt="1">
        <dgm:presLayoutVars>
          <dgm:bulletEnabled val="1"/>
        </dgm:presLayoutVars>
      </dgm:prSet>
      <dgm:spPr/>
    </dgm:pt>
    <dgm:pt modelId="{FB1EBF96-9ADF-40C9-99AD-A85C540BC4F5}" type="pres">
      <dgm:prSet presAssocID="{3552C8B4-C9BB-4A95-8CF5-29E3060235B6}" presName="item1" presStyleLbl="node1" presStyleIdx="0" presStyleCnt="3" custScaleX="125449" custScaleY="110000">
        <dgm:presLayoutVars>
          <dgm:bulletEnabled val="1"/>
        </dgm:presLayoutVars>
      </dgm:prSet>
      <dgm:spPr/>
    </dgm:pt>
    <dgm:pt modelId="{6005CFC2-223C-4191-B997-C6ED4AFE8E98}" type="pres">
      <dgm:prSet presAssocID="{9BEBDBCF-CACB-44FF-9759-BF1551AC92C2}" presName="item2" presStyleLbl="node1" presStyleIdx="1" presStyleCnt="3" custScaleX="125449" custScaleY="110000" custLinFactNeighborX="-7397" custLinFactNeighborY="-13973">
        <dgm:presLayoutVars>
          <dgm:bulletEnabled val="1"/>
        </dgm:presLayoutVars>
      </dgm:prSet>
      <dgm:spPr/>
    </dgm:pt>
    <dgm:pt modelId="{DD4AAF96-7C14-47EE-A5E7-D52DFE5B1ED5}" type="pres">
      <dgm:prSet presAssocID="{F630FC83-5DAD-4A5E-8F15-EF308BC7CC29}" presName="item3" presStyleLbl="node1" presStyleIdx="2" presStyleCnt="3" custScaleX="125449" custScaleY="110000" custLinFactNeighborX="32054" custLinFactNeighborY="-5874">
        <dgm:presLayoutVars>
          <dgm:bulletEnabled val="1"/>
        </dgm:presLayoutVars>
      </dgm:prSet>
      <dgm:spPr/>
    </dgm:pt>
    <dgm:pt modelId="{5C69D8CF-9E91-44D5-A687-265E848CE461}" type="pres">
      <dgm:prSet presAssocID="{4CC7730A-1278-41A6-98B5-97FC88375814}" presName="funnel" presStyleLbl="trAlignAcc1" presStyleIdx="0" presStyleCnt="1"/>
      <dgm:spPr/>
    </dgm:pt>
  </dgm:ptLst>
  <dgm:cxnLst>
    <dgm:cxn modelId="{83FD2D04-B535-4F33-A916-85FEC9C903CF}" type="presOf" srcId="{3552C8B4-C9BB-4A95-8CF5-29E3060235B6}" destId="{6005CFC2-223C-4191-B997-C6ED4AFE8E98}" srcOrd="0" destOrd="0" presId="urn:microsoft.com/office/officeart/2005/8/layout/funnel1"/>
    <dgm:cxn modelId="{3AC5A404-FC17-4B1F-A725-013B616864BC}" type="presOf" srcId="{4CBDEA21-0CC2-4723-81C5-299315AF8EB0}" destId="{DD4AAF96-7C14-47EE-A5E7-D52DFE5B1ED5}" srcOrd="0" destOrd="0" presId="urn:microsoft.com/office/officeart/2005/8/layout/funnel1"/>
    <dgm:cxn modelId="{1EEAB617-72E6-4BFA-8CEE-F4B8CEDEC3B4}" type="presOf" srcId="{4CC7730A-1278-41A6-98B5-97FC88375814}" destId="{D9AFE0AC-F122-434A-B9A7-BF06A8319C5D}" srcOrd="0" destOrd="0" presId="urn:microsoft.com/office/officeart/2005/8/layout/funnel1"/>
    <dgm:cxn modelId="{A0C1AE31-1D72-4591-9958-F31C5C040E86}" srcId="{4CC7730A-1278-41A6-98B5-97FC88375814}" destId="{F630FC83-5DAD-4A5E-8F15-EF308BC7CC29}" srcOrd="3" destOrd="0" parTransId="{120B9E70-8396-45D6-AACB-2C7C5039AAEE}" sibTransId="{4661022A-E74D-44EB-93D0-56C1FA78871B}"/>
    <dgm:cxn modelId="{EABC5152-0CF5-4C3F-8DD1-35F32778288E}" srcId="{4CC7730A-1278-41A6-98B5-97FC88375814}" destId="{3552C8B4-C9BB-4A95-8CF5-29E3060235B6}" srcOrd="1" destOrd="0" parTransId="{C6AE9B8E-9FA1-4D9B-B318-71D826740D8F}" sibTransId="{5F5723B9-E803-4DEF-809C-6055DE289314}"/>
    <dgm:cxn modelId="{3E102B54-755D-4AB0-9E64-6D3B249E95BC}" type="presOf" srcId="{F630FC83-5DAD-4A5E-8F15-EF308BC7CC29}" destId="{AE12073F-EA6B-409D-B5AA-38728EB7BC08}" srcOrd="0" destOrd="0" presId="urn:microsoft.com/office/officeart/2005/8/layout/funnel1"/>
    <dgm:cxn modelId="{18CD8274-E36D-454C-B4B2-76D78A177DEC}" type="presOf" srcId="{9BEBDBCF-CACB-44FF-9759-BF1551AC92C2}" destId="{FB1EBF96-9ADF-40C9-99AD-A85C540BC4F5}" srcOrd="0" destOrd="0" presId="urn:microsoft.com/office/officeart/2005/8/layout/funnel1"/>
    <dgm:cxn modelId="{85E8F2CA-5FE6-4CC7-A0FD-FDE1EED4A512}" srcId="{4CC7730A-1278-41A6-98B5-97FC88375814}" destId="{4CBDEA21-0CC2-4723-81C5-299315AF8EB0}" srcOrd="0" destOrd="0" parTransId="{300C7C47-42AE-4C4F-9657-32A0AFD723BF}" sibTransId="{0506B924-095E-4F4A-BADC-BDF7FBAD9832}"/>
    <dgm:cxn modelId="{E52EE5F6-8784-4D2E-A081-4BF8E27FE2C3}" srcId="{4CC7730A-1278-41A6-98B5-97FC88375814}" destId="{9BEBDBCF-CACB-44FF-9759-BF1551AC92C2}" srcOrd="2" destOrd="0" parTransId="{B9F162D5-7F8D-4368-A45D-8C789E58634B}" sibTransId="{C6D263B7-B68D-4789-B3EC-D5EBCB43C21B}"/>
    <dgm:cxn modelId="{F5F2F455-5176-4B5C-AC46-EFA4E25563EA}" type="presParOf" srcId="{D9AFE0AC-F122-434A-B9A7-BF06A8319C5D}" destId="{6D2ECF02-E0E4-4055-B215-E95330F8569B}" srcOrd="0" destOrd="0" presId="urn:microsoft.com/office/officeart/2005/8/layout/funnel1"/>
    <dgm:cxn modelId="{CDFA9E4B-659D-405C-A6F6-6A4711CE0835}" type="presParOf" srcId="{D9AFE0AC-F122-434A-B9A7-BF06A8319C5D}" destId="{B0D0583C-B2C8-40DE-B9CC-1DE35CA7D08B}" srcOrd="1" destOrd="0" presId="urn:microsoft.com/office/officeart/2005/8/layout/funnel1"/>
    <dgm:cxn modelId="{93C1EEC3-EAA4-4E51-8D0F-46EC4AE5794C}" type="presParOf" srcId="{D9AFE0AC-F122-434A-B9A7-BF06A8319C5D}" destId="{AE12073F-EA6B-409D-B5AA-38728EB7BC08}" srcOrd="2" destOrd="0" presId="urn:microsoft.com/office/officeart/2005/8/layout/funnel1"/>
    <dgm:cxn modelId="{73E478DF-9739-40F3-AF28-7871C5D29F6A}" type="presParOf" srcId="{D9AFE0AC-F122-434A-B9A7-BF06A8319C5D}" destId="{FB1EBF96-9ADF-40C9-99AD-A85C540BC4F5}" srcOrd="3" destOrd="0" presId="urn:microsoft.com/office/officeart/2005/8/layout/funnel1"/>
    <dgm:cxn modelId="{4ADFC39A-2DE0-4379-B543-7F312488777A}" type="presParOf" srcId="{D9AFE0AC-F122-434A-B9A7-BF06A8319C5D}" destId="{6005CFC2-223C-4191-B997-C6ED4AFE8E98}" srcOrd="4" destOrd="0" presId="urn:microsoft.com/office/officeart/2005/8/layout/funnel1"/>
    <dgm:cxn modelId="{AC8300D4-E3C9-4816-B5EE-C4766A7C9BF4}" type="presParOf" srcId="{D9AFE0AC-F122-434A-B9A7-BF06A8319C5D}" destId="{DD4AAF96-7C14-47EE-A5E7-D52DFE5B1ED5}" srcOrd="5" destOrd="0" presId="urn:microsoft.com/office/officeart/2005/8/layout/funnel1"/>
    <dgm:cxn modelId="{DC4E849D-7D0D-440A-A2A6-E253056917AB}" type="presParOf" srcId="{D9AFE0AC-F122-434A-B9A7-BF06A8319C5D}" destId="{5C69D8CF-9E91-44D5-A687-265E848CE46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0394FE-D3DF-45CE-A155-F1E42F71176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pPr rtl="1"/>
          <a:endParaRPr lang="he-IL"/>
        </a:p>
      </dgm:t>
    </dgm:pt>
    <dgm:pt modelId="{D5A94096-0EB0-46F9-94B9-888A267E4725}">
      <dgm:prSet phldrT="[טקסט]"/>
      <dgm:spPr/>
      <dgm:t>
        <a:bodyPr/>
        <a:lstStyle/>
        <a:p>
          <a:pPr rtl="1"/>
          <a:r>
            <a:rPr lang="he-IL" dirty="0"/>
            <a:t>הקשבה לאחר</a:t>
          </a:r>
        </a:p>
      </dgm:t>
    </dgm:pt>
    <dgm:pt modelId="{820E244E-BE96-421C-BF3E-8EDAD740566F}" type="parTrans" cxnId="{2E5F8E94-15C2-4F6E-83F9-085B5AAE0E04}">
      <dgm:prSet/>
      <dgm:spPr/>
      <dgm:t>
        <a:bodyPr/>
        <a:lstStyle/>
        <a:p>
          <a:pPr rtl="1"/>
          <a:endParaRPr lang="he-IL"/>
        </a:p>
      </dgm:t>
    </dgm:pt>
    <dgm:pt modelId="{B7B68830-D48A-43D1-9411-FAB97347106F}" type="sibTrans" cxnId="{2E5F8E94-15C2-4F6E-83F9-085B5AAE0E04}">
      <dgm:prSet/>
      <dgm:spPr/>
      <dgm:t>
        <a:bodyPr/>
        <a:lstStyle/>
        <a:p>
          <a:pPr rtl="1"/>
          <a:endParaRPr lang="he-IL"/>
        </a:p>
      </dgm:t>
    </dgm:pt>
    <dgm:pt modelId="{DDF20B09-CF0A-457D-A15A-B0B24D2B5B2D}">
      <dgm:prSet phldrT="[טקסט]"/>
      <dgm:spPr/>
      <dgm:t>
        <a:bodyPr/>
        <a:lstStyle/>
        <a:p>
          <a:pPr rtl="1"/>
          <a:r>
            <a:rPr lang="he-IL" dirty="0"/>
            <a:t>סבלנות</a:t>
          </a:r>
        </a:p>
      </dgm:t>
    </dgm:pt>
    <dgm:pt modelId="{AD341D84-A9BC-4145-B8E3-717F6CD0C4FE}" type="parTrans" cxnId="{9487FA10-44CE-46AA-A49F-B363EEEDD639}">
      <dgm:prSet/>
      <dgm:spPr/>
      <dgm:t>
        <a:bodyPr/>
        <a:lstStyle/>
        <a:p>
          <a:pPr rtl="1"/>
          <a:endParaRPr lang="he-IL"/>
        </a:p>
      </dgm:t>
    </dgm:pt>
    <dgm:pt modelId="{A2CD28E5-4223-46D9-BC1E-0F94BA016DBD}" type="sibTrans" cxnId="{9487FA10-44CE-46AA-A49F-B363EEEDD639}">
      <dgm:prSet/>
      <dgm:spPr/>
      <dgm:t>
        <a:bodyPr/>
        <a:lstStyle/>
        <a:p>
          <a:pPr rtl="1"/>
          <a:endParaRPr lang="he-IL"/>
        </a:p>
      </dgm:t>
    </dgm:pt>
    <dgm:pt modelId="{714DDC5A-B5D2-417B-B75C-7D5876020694}">
      <dgm:prSet phldrT="[טקסט]"/>
      <dgm:spPr/>
      <dgm:t>
        <a:bodyPr/>
        <a:lstStyle/>
        <a:p>
          <a:pPr rtl="1"/>
          <a:r>
            <a:rPr lang="he-IL" dirty="0"/>
            <a:t>אחריות אישית</a:t>
          </a:r>
        </a:p>
      </dgm:t>
    </dgm:pt>
    <dgm:pt modelId="{1959D6F9-63CC-4816-9B6C-9B3BE1509316}" type="parTrans" cxnId="{8256199C-A2B4-4863-BC3F-AE65A696EFF0}">
      <dgm:prSet/>
      <dgm:spPr/>
      <dgm:t>
        <a:bodyPr/>
        <a:lstStyle/>
        <a:p>
          <a:pPr rtl="1"/>
          <a:endParaRPr lang="he-IL"/>
        </a:p>
      </dgm:t>
    </dgm:pt>
    <dgm:pt modelId="{BA4D4ACE-635F-497F-A80C-F1705DF37F2E}" type="sibTrans" cxnId="{8256199C-A2B4-4863-BC3F-AE65A696EFF0}">
      <dgm:prSet/>
      <dgm:spPr/>
      <dgm:t>
        <a:bodyPr/>
        <a:lstStyle/>
        <a:p>
          <a:pPr rtl="1"/>
          <a:endParaRPr lang="he-IL"/>
        </a:p>
      </dgm:t>
    </dgm:pt>
    <dgm:pt modelId="{3469DFBA-EB95-4077-97D0-560FE54DD51F}">
      <dgm:prSet phldrT="[טקסט]"/>
      <dgm:spPr>
        <a:solidFill>
          <a:schemeClr val="accent1"/>
        </a:solidFill>
      </dgm:spPr>
      <dgm:t>
        <a:bodyPr/>
        <a:lstStyle/>
        <a:p>
          <a:pPr rtl="1"/>
          <a:r>
            <a:rPr lang="he-IL" dirty="0"/>
            <a:t>שיתוף פעולה</a:t>
          </a:r>
        </a:p>
      </dgm:t>
    </dgm:pt>
    <dgm:pt modelId="{A7CA4671-4BFF-43EF-9C44-8863ACD89B30}" type="parTrans" cxnId="{F0A0B95B-1EA6-4F2C-870E-8548E8CE260A}">
      <dgm:prSet/>
      <dgm:spPr/>
      <dgm:t>
        <a:bodyPr/>
        <a:lstStyle/>
        <a:p>
          <a:pPr rtl="1"/>
          <a:endParaRPr lang="he-IL"/>
        </a:p>
      </dgm:t>
    </dgm:pt>
    <dgm:pt modelId="{927D4D87-FAA0-420E-879A-1C8A92C17010}" type="sibTrans" cxnId="{F0A0B95B-1EA6-4F2C-870E-8548E8CE260A}">
      <dgm:prSet/>
      <dgm:spPr/>
      <dgm:t>
        <a:bodyPr/>
        <a:lstStyle/>
        <a:p>
          <a:pPr rtl="1"/>
          <a:endParaRPr lang="he-IL"/>
        </a:p>
      </dgm:t>
    </dgm:pt>
    <dgm:pt modelId="{633F77E1-00AB-4CD1-8F2F-8831DA517322}" type="pres">
      <dgm:prSet presAssocID="{AE0394FE-D3DF-45CE-A155-F1E42F71176B}" presName="diagram" presStyleCnt="0">
        <dgm:presLayoutVars>
          <dgm:dir/>
          <dgm:resizeHandles val="exact"/>
        </dgm:presLayoutVars>
      </dgm:prSet>
      <dgm:spPr/>
    </dgm:pt>
    <dgm:pt modelId="{7522E0E7-2665-49E0-9E98-B35E9415CB81}" type="pres">
      <dgm:prSet presAssocID="{D5A94096-0EB0-46F9-94B9-888A267E4725}" presName="node" presStyleLbl="node1" presStyleIdx="0" presStyleCnt="4">
        <dgm:presLayoutVars>
          <dgm:bulletEnabled val="1"/>
        </dgm:presLayoutVars>
      </dgm:prSet>
      <dgm:spPr/>
    </dgm:pt>
    <dgm:pt modelId="{2FA0FC1A-9A0D-4BE6-944E-A0482B6F1544}" type="pres">
      <dgm:prSet presAssocID="{B7B68830-D48A-43D1-9411-FAB97347106F}" presName="sibTrans" presStyleCnt="0"/>
      <dgm:spPr/>
    </dgm:pt>
    <dgm:pt modelId="{A899C5CB-4F2A-43BB-92EE-53FFA19D949E}" type="pres">
      <dgm:prSet presAssocID="{DDF20B09-CF0A-457D-A15A-B0B24D2B5B2D}" presName="node" presStyleLbl="node1" presStyleIdx="1" presStyleCnt="4">
        <dgm:presLayoutVars>
          <dgm:bulletEnabled val="1"/>
        </dgm:presLayoutVars>
      </dgm:prSet>
      <dgm:spPr/>
    </dgm:pt>
    <dgm:pt modelId="{49DDBD84-0FEA-4398-9190-3E09B00DD119}" type="pres">
      <dgm:prSet presAssocID="{A2CD28E5-4223-46D9-BC1E-0F94BA016DBD}" presName="sibTrans" presStyleCnt="0"/>
      <dgm:spPr/>
    </dgm:pt>
    <dgm:pt modelId="{0F80E0CD-289F-4FE1-BDFC-AFCBC29EF26D}" type="pres">
      <dgm:prSet presAssocID="{714DDC5A-B5D2-417B-B75C-7D5876020694}" presName="node" presStyleLbl="node1" presStyleIdx="2" presStyleCnt="4">
        <dgm:presLayoutVars>
          <dgm:bulletEnabled val="1"/>
        </dgm:presLayoutVars>
      </dgm:prSet>
      <dgm:spPr/>
    </dgm:pt>
    <dgm:pt modelId="{293EBB75-D5A5-4B56-884F-5C2B94D1320B}" type="pres">
      <dgm:prSet presAssocID="{BA4D4ACE-635F-497F-A80C-F1705DF37F2E}" presName="sibTrans" presStyleCnt="0"/>
      <dgm:spPr/>
    </dgm:pt>
    <dgm:pt modelId="{D18F2083-465B-4DDF-A213-273311ABF6A0}" type="pres">
      <dgm:prSet presAssocID="{3469DFBA-EB95-4077-97D0-560FE54DD51F}" presName="node" presStyleLbl="node1" presStyleIdx="3" presStyleCnt="4">
        <dgm:presLayoutVars>
          <dgm:bulletEnabled val="1"/>
        </dgm:presLayoutVars>
      </dgm:prSet>
      <dgm:spPr/>
    </dgm:pt>
  </dgm:ptLst>
  <dgm:cxnLst>
    <dgm:cxn modelId="{9487FA10-44CE-46AA-A49F-B363EEEDD639}" srcId="{AE0394FE-D3DF-45CE-A155-F1E42F71176B}" destId="{DDF20B09-CF0A-457D-A15A-B0B24D2B5B2D}" srcOrd="1" destOrd="0" parTransId="{AD341D84-A9BC-4145-B8E3-717F6CD0C4FE}" sibTransId="{A2CD28E5-4223-46D9-BC1E-0F94BA016DBD}"/>
    <dgm:cxn modelId="{94A6C330-1137-46E4-A90C-81A988890FC3}" type="presOf" srcId="{D5A94096-0EB0-46F9-94B9-888A267E4725}" destId="{7522E0E7-2665-49E0-9E98-B35E9415CB81}" srcOrd="0" destOrd="0" presId="urn:microsoft.com/office/officeart/2005/8/layout/default"/>
    <dgm:cxn modelId="{F0A0B95B-1EA6-4F2C-870E-8548E8CE260A}" srcId="{AE0394FE-D3DF-45CE-A155-F1E42F71176B}" destId="{3469DFBA-EB95-4077-97D0-560FE54DD51F}" srcOrd="3" destOrd="0" parTransId="{A7CA4671-4BFF-43EF-9C44-8863ACD89B30}" sibTransId="{927D4D87-FAA0-420E-879A-1C8A92C17010}"/>
    <dgm:cxn modelId="{6E579380-41E4-4423-A7A7-F467ADD8E742}" type="presOf" srcId="{DDF20B09-CF0A-457D-A15A-B0B24D2B5B2D}" destId="{A899C5CB-4F2A-43BB-92EE-53FFA19D949E}" srcOrd="0" destOrd="0" presId="urn:microsoft.com/office/officeart/2005/8/layout/default"/>
    <dgm:cxn modelId="{A40AC38B-6AFC-4CE2-A072-6CE081F7A9CF}" type="presOf" srcId="{714DDC5A-B5D2-417B-B75C-7D5876020694}" destId="{0F80E0CD-289F-4FE1-BDFC-AFCBC29EF26D}" srcOrd="0" destOrd="0" presId="urn:microsoft.com/office/officeart/2005/8/layout/default"/>
    <dgm:cxn modelId="{2E5F8E94-15C2-4F6E-83F9-085B5AAE0E04}" srcId="{AE0394FE-D3DF-45CE-A155-F1E42F71176B}" destId="{D5A94096-0EB0-46F9-94B9-888A267E4725}" srcOrd="0" destOrd="0" parTransId="{820E244E-BE96-421C-BF3E-8EDAD740566F}" sibTransId="{B7B68830-D48A-43D1-9411-FAB97347106F}"/>
    <dgm:cxn modelId="{8256199C-A2B4-4863-BC3F-AE65A696EFF0}" srcId="{AE0394FE-D3DF-45CE-A155-F1E42F71176B}" destId="{714DDC5A-B5D2-417B-B75C-7D5876020694}" srcOrd="2" destOrd="0" parTransId="{1959D6F9-63CC-4816-9B6C-9B3BE1509316}" sibTransId="{BA4D4ACE-635F-497F-A80C-F1705DF37F2E}"/>
    <dgm:cxn modelId="{6E97CFA4-5B8E-4C26-BEFD-E0F57D45AEB8}" type="presOf" srcId="{AE0394FE-D3DF-45CE-A155-F1E42F71176B}" destId="{633F77E1-00AB-4CD1-8F2F-8831DA517322}" srcOrd="0" destOrd="0" presId="urn:microsoft.com/office/officeart/2005/8/layout/default"/>
    <dgm:cxn modelId="{BBDEC1CF-85CB-480F-804D-17CBDDE4BA77}" type="presOf" srcId="{3469DFBA-EB95-4077-97D0-560FE54DD51F}" destId="{D18F2083-465B-4DDF-A213-273311ABF6A0}" srcOrd="0" destOrd="0" presId="urn:microsoft.com/office/officeart/2005/8/layout/default"/>
    <dgm:cxn modelId="{E5448EA5-6DB1-404E-9406-6D25CD060A43}" type="presParOf" srcId="{633F77E1-00AB-4CD1-8F2F-8831DA517322}" destId="{7522E0E7-2665-49E0-9E98-B35E9415CB81}" srcOrd="0" destOrd="0" presId="urn:microsoft.com/office/officeart/2005/8/layout/default"/>
    <dgm:cxn modelId="{F1987946-FD72-477B-9530-FF7FC4C93259}" type="presParOf" srcId="{633F77E1-00AB-4CD1-8F2F-8831DA517322}" destId="{2FA0FC1A-9A0D-4BE6-944E-A0482B6F1544}" srcOrd="1" destOrd="0" presId="urn:microsoft.com/office/officeart/2005/8/layout/default"/>
    <dgm:cxn modelId="{40333154-A428-40BC-8C8A-A9577F840B75}" type="presParOf" srcId="{633F77E1-00AB-4CD1-8F2F-8831DA517322}" destId="{A899C5CB-4F2A-43BB-92EE-53FFA19D949E}" srcOrd="2" destOrd="0" presId="urn:microsoft.com/office/officeart/2005/8/layout/default"/>
    <dgm:cxn modelId="{6205FB88-DEFB-4047-8D2D-87B72E6CC098}" type="presParOf" srcId="{633F77E1-00AB-4CD1-8F2F-8831DA517322}" destId="{49DDBD84-0FEA-4398-9190-3E09B00DD119}" srcOrd="3" destOrd="0" presId="urn:microsoft.com/office/officeart/2005/8/layout/default"/>
    <dgm:cxn modelId="{7D0FF444-C514-45C1-AC3C-39DB0F11AC90}" type="presParOf" srcId="{633F77E1-00AB-4CD1-8F2F-8831DA517322}" destId="{0F80E0CD-289F-4FE1-BDFC-AFCBC29EF26D}" srcOrd="4" destOrd="0" presId="urn:microsoft.com/office/officeart/2005/8/layout/default"/>
    <dgm:cxn modelId="{15980DA4-55FA-4132-B214-1E1F2F714038}" type="presParOf" srcId="{633F77E1-00AB-4CD1-8F2F-8831DA517322}" destId="{293EBB75-D5A5-4B56-884F-5C2B94D1320B}" srcOrd="5" destOrd="0" presId="urn:microsoft.com/office/officeart/2005/8/layout/default"/>
    <dgm:cxn modelId="{F00413E4-375B-41A7-BF33-296965CBB2BA}" type="presParOf" srcId="{633F77E1-00AB-4CD1-8F2F-8831DA517322}" destId="{D18F2083-465B-4DDF-A213-273311ABF6A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97C65-2D2B-49FD-9D69-EB9BCC6C10AF}">
      <dsp:nvSpPr>
        <dsp:cNvPr id="0" name=""/>
        <dsp:cNvSpPr/>
      </dsp:nvSpPr>
      <dsp:spPr>
        <a:xfrm>
          <a:off x="0" y="746280"/>
          <a:ext cx="2373779" cy="1424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עמידה ביעדי הפרויקט</a:t>
          </a:r>
          <a:endParaRPr lang="en-IL" sz="2600" kern="1200" dirty="0"/>
        </a:p>
      </dsp:txBody>
      <dsp:txXfrm>
        <a:off x="0" y="746280"/>
        <a:ext cx="2373779" cy="1424267"/>
      </dsp:txXfrm>
    </dsp:sp>
    <dsp:sp modelId="{A805F534-38C5-41A9-93BE-FF2A5838E8A1}">
      <dsp:nvSpPr>
        <dsp:cNvPr id="0" name=""/>
        <dsp:cNvSpPr/>
      </dsp:nvSpPr>
      <dsp:spPr>
        <a:xfrm>
          <a:off x="2611157" y="746280"/>
          <a:ext cx="2373779" cy="1424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תקשורת טובה בין חברי הצוות </a:t>
          </a:r>
          <a:endParaRPr lang="en-IL" sz="2600" kern="1200" dirty="0"/>
        </a:p>
      </dsp:txBody>
      <dsp:txXfrm>
        <a:off x="2611157" y="746280"/>
        <a:ext cx="2373779" cy="1424267"/>
      </dsp:txXfrm>
    </dsp:sp>
    <dsp:sp modelId="{E2B54E8C-C9DF-44A3-B401-AD2687428780}">
      <dsp:nvSpPr>
        <dsp:cNvPr id="0" name=""/>
        <dsp:cNvSpPr/>
      </dsp:nvSpPr>
      <dsp:spPr>
        <a:xfrm>
          <a:off x="5222314" y="746280"/>
          <a:ext cx="2373779" cy="142426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עזרה הדדית ושיתוף פעולה</a:t>
          </a:r>
          <a:endParaRPr lang="en-IL" sz="2600" kern="1200" dirty="0"/>
        </a:p>
      </dsp:txBody>
      <dsp:txXfrm>
        <a:off x="5222314" y="746280"/>
        <a:ext cx="2373779" cy="1424267"/>
      </dsp:txXfrm>
    </dsp:sp>
    <dsp:sp modelId="{23205E23-C326-425E-9D1E-980A80E86E2A}">
      <dsp:nvSpPr>
        <dsp:cNvPr id="0" name=""/>
        <dsp:cNvSpPr/>
      </dsp:nvSpPr>
      <dsp:spPr>
        <a:xfrm>
          <a:off x="1305578" y="2407925"/>
          <a:ext cx="2373779" cy="14242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עמידה בזמנים</a:t>
          </a:r>
          <a:endParaRPr lang="en-IL" sz="2600" kern="1200" dirty="0"/>
        </a:p>
      </dsp:txBody>
      <dsp:txXfrm>
        <a:off x="1305578" y="2407925"/>
        <a:ext cx="2373779" cy="1424267"/>
      </dsp:txXfrm>
    </dsp:sp>
    <dsp:sp modelId="{6875D27E-3A49-4A11-9855-B2EF4490E639}">
      <dsp:nvSpPr>
        <dsp:cNvPr id="0" name=""/>
        <dsp:cNvSpPr/>
      </dsp:nvSpPr>
      <dsp:spPr>
        <a:xfrm>
          <a:off x="3916735" y="2407925"/>
          <a:ext cx="2373779" cy="1424267"/>
        </a:xfrm>
        <a:prstGeom prst="rect">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קבלת ציון טוב</a:t>
          </a:r>
          <a:endParaRPr lang="en-IL" sz="2600" kern="1200" dirty="0"/>
        </a:p>
      </dsp:txBody>
      <dsp:txXfrm>
        <a:off x="3916735" y="2407925"/>
        <a:ext cx="2373779" cy="1424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E1C5B-8105-4FA4-A11A-AC99CA180EC4}">
      <dsp:nvSpPr>
        <dsp:cNvPr id="0" name=""/>
        <dsp:cNvSpPr/>
      </dsp:nvSpPr>
      <dsp:spPr>
        <a:xfrm>
          <a:off x="1136023" y="11495"/>
          <a:ext cx="10221106" cy="1488582"/>
        </a:xfrm>
        <a:prstGeom prst="lef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1</a:t>
          </a:r>
          <a:endParaRPr lang="en-IL" sz="2400" kern="1200" dirty="0"/>
        </a:p>
      </dsp:txBody>
      <dsp:txXfrm>
        <a:off x="1508169" y="383641"/>
        <a:ext cx="9848960" cy="744291"/>
      </dsp:txXfrm>
    </dsp:sp>
    <dsp:sp modelId="{84775D07-AEF0-4B23-8FE6-067F7A558375}">
      <dsp:nvSpPr>
        <dsp:cNvPr id="0" name=""/>
        <dsp:cNvSpPr/>
      </dsp:nvSpPr>
      <dsp:spPr>
        <a:xfrm>
          <a:off x="8209029" y="1159407"/>
          <a:ext cx="3148100" cy="286755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he-IL" sz="2400" kern="1200" dirty="0"/>
            <a:t>+</a:t>
          </a:r>
          <a:r>
            <a:rPr lang="en-US" sz="2400" kern="1200" dirty="0"/>
            <a:t>Kanban board</a:t>
          </a:r>
          <a:endParaRPr lang="he-IL" sz="2400" kern="1200" dirty="0"/>
        </a:p>
        <a:p>
          <a:pPr marL="0" lvl="0" indent="0" algn="r" defTabSz="1066800" rtl="1">
            <a:lnSpc>
              <a:spcPct val="90000"/>
            </a:lnSpc>
            <a:spcBef>
              <a:spcPct val="0"/>
            </a:spcBef>
            <a:spcAft>
              <a:spcPct val="35000"/>
            </a:spcAft>
            <a:buNone/>
          </a:pPr>
          <a:r>
            <a:rPr lang="he-IL" sz="2400" kern="1200" dirty="0"/>
            <a:t>+מפגש סטטוס משימות</a:t>
          </a:r>
          <a:r>
            <a:rPr lang="en-US" sz="2400" kern="1200" dirty="0"/>
            <a:t> </a:t>
          </a:r>
          <a:r>
            <a:rPr lang="he-IL" sz="2400" kern="1200" dirty="0"/>
            <a:t>שבועי</a:t>
          </a:r>
          <a:endParaRPr lang="en-IL" sz="2400" kern="1200" dirty="0"/>
        </a:p>
        <a:p>
          <a:pPr marL="0" lvl="0" indent="0" algn="r" defTabSz="1066800" rtl="1">
            <a:lnSpc>
              <a:spcPct val="90000"/>
            </a:lnSpc>
            <a:spcBef>
              <a:spcPct val="0"/>
            </a:spcBef>
            <a:spcAft>
              <a:spcPct val="35000"/>
            </a:spcAft>
            <a:buNone/>
          </a:pPr>
          <a:r>
            <a:rPr lang="he-IL" sz="2400" kern="1200" dirty="0"/>
            <a:t>+</a:t>
          </a:r>
          <a:r>
            <a:rPr lang="en-US" sz="2400" kern="1200" dirty="0"/>
            <a:t>"</a:t>
          </a:r>
          <a:r>
            <a:rPr lang="en-US" sz="2400" kern="1200" dirty="0" err="1"/>
            <a:t>todo</a:t>
          </a:r>
          <a:r>
            <a:rPr lang="en-US" sz="2400" kern="1200" dirty="0"/>
            <a:t> list“ app</a:t>
          </a:r>
          <a:endParaRPr lang="he-IL" sz="2400" kern="1200" dirty="0"/>
        </a:p>
        <a:p>
          <a:pPr marL="0" lvl="0" indent="0" algn="r" defTabSz="1066800" rtl="1">
            <a:lnSpc>
              <a:spcPct val="90000"/>
            </a:lnSpc>
            <a:spcBef>
              <a:spcPct val="0"/>
            </a:spcBef>
            <a:spcAft>
              <a:spcPct val="35000"/>
            </a:spcAft>
            <a:buNone/>
          </a:pPr>
          <a:r>
            <a:rPr lang="he-IL" sz="2400" kern="1200" dirty="0"/>
            <a:t>+</a:t>
          </a:r>
          <a:r>
            <a:rPr lang="en-US" sz="2400" kern="1200" dirty="0"/>
            <a:t> one drive</a:t>
          </a:r>
          <a:endParaRPr lang="he-IL" sz="2400" kern="1200" dirty="0"/>
        </a:p>
      </dsp:txBody>
      <dsp:txXfrm>
        <a:off x="8209029" y="1159407"/>
        <a:ext cx="3148100" cy="2867557"/>
      </dsp:txXfrm>
    </dsp:sp>
    <dsp:sp modelId="{7D7C307D-667F-4831-AD54-4C36485C1CD1}">
      <dsp:nvSpPr>
        <dsp:cNvPr id="0" name=""/>
        <dsp:cNvSpPr/>
      </dsp:nvSpPr>
      <dsp:spPr>
        <a:xfrm>
          <a:off x="1136023" y="507689"/>
          <a:ext cx="7073005" cy="1488582"/>
        </a:xfrm>
        <a:prstGeom prst="lef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2</a:t>
          </a:r>
          <a:endParaRPr lang="en-IL" sz="2400" kern="1200" dirty="0"/>
        </a:p>
      </dsp:txBody>
      <dsp:txXfrm>
        <a:off x="1508169" y="879835"/>
        <a:ext cx="6700859" cy="744291"/>
      </dsp:txXfrm>
    </dsp:sp>
    <dsp:sp modelId="{BE37893D-8C7F-4C84-A94A-F4924AC548A3}">
      <dsp:nvSpPr>
        <dsp:cNvPr id="0" name=""/>
        <dsp:cNvSpPr/>
      </dsp:nvSpPr>
      <dsp:spPr>
        <a:xfrm>
          <a:off x="5060928" y="1655601"/>
          <a:ext cx="3148100" cy="2867557"/>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he-IL" sz="2400" kern="1200" dirty="0"/>
            <a:t>+ שימוש ב- </a:t>
          </a:r>
          <a:r>
            <a:rPr lang="en-US" sz="2400" kern="1200" dirty="0"/>
            <a:t>git </a:t>
          </a:r>
          <a:endParaRPr lang="en-IL" sz="2400" kern="1200" dirty="0"/>
        </a:p>
      </dsp:txBody>
      <dsp:txXfrm>
        <a:off x="5060928" y="1655601"/>
        <a:ext cx="3148100" cy="2867557"/>
      </dsp:txXfrm>
    </dsp:sp>
    <dsp:sp modelId="{AA18BF39-E07D-45B1-9751-E3548198AC80}">
      <dsp:nvSpPr>
        <dsp:cNvPr id="0" name=""/>
        <dsp:cNvSpPr/>
      </dsp:nvSpPr>
      <dsp:spPr>
        <a:xfrm>
          <a:off x="967036" y="1003884"/>
          <a:ext cx="4872651" cy="1488582"/>
        </a:xfrm>
        <a:prstGeom prst="leftArrow">
          <a:avLst>
            <a:gd name="adj1" fmla="val 50000"/>
            <a:gd name="adj2" fmla="val 50000"/>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3</a:t>
          </a:r>
          <a:endParaRPr lang="en-IL" sz="2400" kern="1200" dirty="0"/>
        </a:p>
      </dsp:txBody>
      <dsp:txXfrm>
        <a:off x="1339182" y="1376030"/>
        <a:ext cx="4500505" cy="744291"/>
      </dsp:txXfrm>
    </dsp:sp>
    <dsp:sp modelId="{B37EA5B1-780C-4877-AB66-7E8754E4A28D}">
      <dsp:nvSpPr>
        <dsp:cNvPr id="0" name=""/>
        <dsp:cNvSpPr/>
      </dsp:nvSpPr>
      <dsp:spPr>
        <a:xfrm>
          <a:off x="1141920" y="2151795"/>
          <a:ext cx="4689914" cy="2825591"/>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en-US" sz="2400" kern="1200" dirty="0"/>
            <a:t>one note+ </a:t>
          </a:r>
          <a:r>
            <a:rPr lang="he-IL" sz="2400" kern="1200" dirty="0"/>
            <a:t> -כתיבת משימות ומעקב </a:t>
          </a:r>
          <a:endParaRPr lang="en-IL" sz="2400" kern="1200" dirty="0"/>
        </a:p>
        <a:p>
          <a:pPr marL="0" lvl="0" indent="0" algn="r" defTabSz="1066800" rtl="1">
            <a:lnSpc>
              <a:spcPct val="90000"/>
            </a:lnSpc>
            <a:spcBef>
              <a:spcPct val="0"/>
            </a:spcBef>
            <a:spcAft>
              <a:spcPct val="35000"/>
            </a:spcAft>
            <a:buNone/>
          </a:pPr>
          <a:r>
            <a:rPr lang="en-US" sz="2400" kern="1200" dirty="0"/>
            <a:t>+</a:t>
          </a:r>
          <a:r>
            <a:rPr lang="he-IL" sz="2400" kern="1200" dirty="0"/>
            <a:t>ביצוע </a:t>
          </a:r>
          <a:r>
            <a:rPr lang="en-US" sz="2400" kern="1200" dirty="0"/>
            <a:t> merge</a:t>
          </a:r>
          <a:r>
            <a:rPr lang="he-IL" sz="2400" kern="1200" dirty="0"/>
            <a:t>שבועי</a:t>
          </a:r>
        </a:p>
        <a:p>
          <a:pPr marL="0" lvl="0" indent="0" algn="r" defTabSz="1066800" rtl="1">
            <a:lnSpc>
              <a:spcPct val="90000"/>
            </a:lnSpc>
            <a:spcBef>
              <a:spcPct val="0"/>
            </a:spcBef>
            <a:spcAft>
              <a:spcPct val="35000"/>
            </a:spcAft>
            <a:buNone/>
          </a:pPr>
          <a:r>
            <a:rPr lang="en-US" sz="2400" kern="1200" dirty="0"/>
            <a:t>+</a:t>
          </a:r>
          <a:r>
            <a:rPr lang="he-IL" sz="2400" kern="1200" dirty="0"/>
            <a:t>מפגש שבועי לחלוקת משימות</a:t>
          </a:r>
        </a:p>
        <a:p>
          <a:pPr marL="0" lvl="0" indent="0" algn="r" defTabSz="1066800" rtl="1">
            <a:lnSpc>
              <a:spcPct val="90000"/>
            </a:lnSpc>
            <a:spcBef>
              <a:spcPct val="0"/>
            </a:spcBef>
            <a:spcAft>
              <a:spcPct val="35000"/>
            </a:spcAft>
            <a:buNone/>
          </a:pPr>
          <a:r>
            <a:rPr lang="en-US" sz="2400" kern="1200" dirty="0"/>
            <a:t>Kanban board-</a:t>
          </a:r>
          <a:endParaRPr lang="he-IL" sz="2400" kern="1200" dirty="0"/>
        </a:p>
        <a:p>
          <a:pPr marL="0" lvl="0" indent="0" algn="r" defTabSz="1066800" rtl="1">
            <a:lnSpc>
              <a:spcPct val="90000"/>
            </a:lnSpc>
            <a:spcBef>
              <a:spcPct val="0"/>
            </a:spcBef>
            <a:spcAft>
              <a:spcPct val="35000"/>
            </a:spcAft>
            <a:buNone/>
          </a:pPr>
          <a:r>
            <a:rPr lang="en-US" sz="2400" kern="1200" dirty="0"/>
            <a:t>-</a:t>
          </a:r>
          <a:r>
            <a:rPr lang="he-IL" sz="2400" kern="1200" dirty="0"/>
            <a:t> </a:t>
          </a:r>
          <a:r>
            <a:rPr lang="en-US" sz="2400" kern="1200" dirty="0"/>
            <a:t>One drive</a:t>
          </a:r>
          <a:endParaRPr lang="he-IL" sz="2400" kern="1200" dirty="0"/>
        </a:p>
      </dsp:txBody>
      <dsp:txXfrm>
        <a:off x="1141920" y="2151795"/>
        <a:ext cx="4689914" cy="2825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4FC51-646B-4DDA-B54D-CE3538319572}">
      <dsp:nvSpPr>
        <dsp:cNvPr id="0" name=""/>
        <dsp:cNvSpPr/>
      </dsp:nvSpPr>
      <dsp:spPr>
        <a:xfrm>
          <a:off x="390306" y="939"/>
          <a:ext cx="2858163" cy="17148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חופש החלטת חבר הצוות בביצוע משימותיו</a:t>
          </a:r>
          <a:endParaRPr lang="en-IL" sz="2900" kern="1200" dirty="0"/>
        </a:p>
      </dsp:txBody>
      <dsp:txXfrm>
        <a:off x="390306" y="939"/>
        <a:ext cx="2858163" cy="1714898"/>
      </dsp:txXfrm>
    </dsp:sp>
    <dsp:sp modelId="{6C6D2E82-1710-494C-A9D2-04D89CECCB61}">
      <dsp:nvSpPr>
        <dsp:cNvPr id="0" name=""/>
        <dsp:cNvSpPr/>
      </dsp:nvSpPr>
      <dsp:spPr>
        <a:xfrm>
          <a:off x="3534286" y="939"/>
          <a:ext cx="2858163" cy="171489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פתירת קונפליקטים- הרוב קובע</a:t>
          </a:r>
          <a:endParaRPr lang="en-IL" sz="2900" kern="1200" dirty="0"/>
        </a:p>
      </dsp:txBody>
      <dsp:txXfrm>
        <a:off x="3534286" y="939"/>
        <a:ext cx="2858163" cy="1714898"/>
      </dsp:txXfrm>
    </dsp:sp>
    <dsp:sp modelId="{C00872C3-A72A-4253-B111-D4EFC62CE6ED}">
      <dsp:nvSpPr>
        <dsp:cNvPr id="0" name=""/>
        <dsp:cNvSpPr/>
      </dsp:nvSpPr>
      <dsp:spPr>
        <a:xfrm>
          <a:off x="390306" y="2001653"/>
          <a:ext cx="2858163" cy="171489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מתן מקום לרעיונות חדשים בין חברי הצוות</a:t>
          </a:r>
          <a:endParaRPr lang="en-IL" sz="2900" kern="1200" dirty="0"/>
        </a:p>
      </dsp:txBody>
      <dsp:txXfrm>
        <a:off x="390306" y="2001653"/>
        <a:ext cx="2858163" cy="1714898"/>
      </dsp:txXfrm>
    </dsp:sp>
    <dsp:sp modelId="{6D7C713F-110B-4307-9589-6F8968735667}">
      <dsp:nvSpPr>
        <dsp:cNvPr id="0" name=""/>
        <dsp:cNvSpPr/>
      </dsp:nvSpPr>
      <dsp:spPr>
        <a:xfrm>
          <a:off x="3534286" y="2001653"/>
          <a:ext cx="2858163" cy="171489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קבלת החלטות בפורום קבוצתי</a:t>
          </a:r>
          <a:endParaRPr lang="en-IL" sz="2900" kern="1200" dirty="0"/>
        </a:p>
      </dsp:txBody>
      <dsp:txXfrm>
        <a:off x="3534286" y="2001653"/>
        <a:ext cx="2858163" cy="1714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A24FF-47FF-4CF1-ABF2-6832FAF96EC0}">
      <dsp:nvSpPr>
        <dsp:cNvPr id="0" name=""/>
        <dsp:cNvSpPr/>
      </dsp:nvSpPr>
      <dsp:spPr>
        <a:xfrm>
          <a:off x="844296" y="1170"/>
          <a:ext cx="1595585" cy="79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he-IL" sz="3500" kern="1200" dirty="0"/>
            <a:t>הצלחה</a:t>
          </a:r>
          <a:endParaRPr lang="en-IL" sz="3500" kern="1200" dirty="0"/>
        </a:p>
      </dsp:txBody>
      <dsp:txXfrm>
        <a:off x="867663" y="24537"/>
        <a:ext cx="1548851" cy="751058"/>
      </dsp:txXfrm>
    </dsp:sp>
    <dsp:sp modelId="{C6F1F449-091A-49EB-A2C6-1ED5281069F9}">
      <dsp:nvSpPr>
        <dsp:cNvPr id="0" name=""/>
        <dsp:cNvSpPr/>
      </dsp:nvSpPr>
      <dsp:spPr>
        <a:xfrm>
          <a:off x="2120765" y="798962"/>
          <a:ext cx="159558" cy="598344"/>
        </a:xfrm>
        <a:custGeom>
          <a:avLst/>
          <a:gdLst/>
          <a:ahLst/>
          <a:cxnLst/>
          <a:rect l="0" t="0" r="0" b="0"/>
          <a:pathLst>
            <a:path>
              <a:moveTo>
                <a:pt x="159558" y="0"/>
              </a:moveTo>
              <a:lnTo>
                <a:pt x="159558" y="598344"/>
              </a:lnTo>
              <a:lnTo>
                <a:pt x="0" y="598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CCB1B-58C5-48F4-80B3-0FC2434703C2}">
      <dsp:nvSpPr>
        <dsp:cNvPr id="0" name=""/>
        <dsp:cNvSpPr/>
      </dsp:nvSpPr>
      <dsp:spPr>
        <a:xfrm>
          <a:off x="844296" y="998410"/>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כל חבר צוות את עצמו ורעיונותיו לידיי ביטוי</a:t>
          </a:r>
          <a:endParaRPr lang="en-IL" sz="1100" kern="1200" dirty="0"/>
        </a:p>
      </dsp:txBody>
      <dsp:txXfrm>
        <a:off x="867663" y="1021777"/>
        <a:ext cx="1229734" cy="751058"/>
      </dsp:txXfrm>
    </dsp:sp>
    <dsp:sp modelId="{657D5F83-C696-4C62-B488-BC4EF1682779}">
      <dsp:nvSpPr>
        <dsp:cNvPr id="0" name=""/>
        <dsp:cNvSpPr/>
      </dsp:nvSpPr>
      <dsp:spPr>
        <a:xfrm>
          <a:off x="2120765" y="798962"/>
          <a:ext cx="159558" cy="1595585"/>
        </a:xfrm>
        <a:custGeom>
          <a:avLst/>
          <a:gdLst/>
          <a:ahLst/>
          <a:cxnLst/>
          <a:rect l="0" t="0" r="0" b="0"/>
          <a:pathLst>
            <a:path>
              <a:moveTo>
                <a:pt x="159558" y="0"/>
              </a:moveTo>
              <a:lnTo>
                <a:pt x="159558" y="1595585"/>
              </a:lnTo>
              <a:lnTo>
                <a:pt x="0" y="1595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D3A89-8CED-46AC-B350-60F20FD09C38}">
      <dsp:nvSpPr>
        <dsp:cNvPr id="0" name=""/>
        <dsp:cNvSpPr/>
      </dsp:nvSpPr>
      <dsp:spPr>
        <a:xfrm>
          <a:off x="844296" y="1995651"/>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קבלת החלטות נעשה בצורה בוגרת </a:t>
          </a:r>
        </a:p>
      </dsp:txBody>
      <dsp:txXfrm>
        <a:off x="867663" y="2019018"/>
        <a:ext cx="1229734" cy="751058"/>
      </dsp:txXfrm>
    </dsp:sp>
    <dsp:sp modelId="{70AEEBE3-EA29-4253-BEBB-03D605F720C1}">
      <dsp:nvSpPr>
        <dsp:cNvPr id="0" name=""/>
        <dsp:cNvSpPr/>
      </dsp:nvSpPr>
      <dsp:spPr>
        <a:xfrm>
          <a:off x="2120765" y="798962"/>
          <a:ext cx="159558" cy="2592825"/>
        </a:xfrm>
        <a:custGeom>
          <a:avLst/>
          <a:gdLst/>
          <a:ahLst/>
          <a:cxnLst/>
          <a:rect l="0" t="0" r="0" b="0"/>
          <a:pathLst>
            <a:path>
              <a:moveTo>
                <a:pt x="159558" y="0"/>
              </a:moveTo>
              <a:lnTo>
                <a:pt x="159558" y="2592825"/>
              </a:lnTo>
              <a:lnTo>
                <a:pt x="0" y="25928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6CC9BE-E8AF-47EC-A7F8-7F0B4662DC95}">
      <dsp:nvSpPr>
        <dsp:cNvPr id="0" name=""/>
        <dsp:cNvSpPr/>
      </dsp:nvSpPr>
      <dsp:spPr>
        <a:xfrm>
          <a:off x="844296" y="2992892"/>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שיתוף בהתלבטויות ומתן מקום לשיח משותף</a:t>
          </a:r>
        </a:p>
      </dsp:txBody>
      <dsp:txXfrm>
        <a:off x="867663" y="3016259"/>
        <a:ext cx="1229734" cy="751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A24FF-47FF-4CF1-ABF2-6832FAF96EC0}">
      <dsp:nvSpPr>
        <dsp:cNvPr id="0" name=""/>
        <dsp:cNvSpPr/>
      </dsp:nvSpPr>
      <dsp:spPr>
        <a:xfrm>
          <a:off x="861421" y="2555"/>
          <a:ext cx="1676933" cy="8384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r" defTabSz="1200150" rtl="1">
            <a:lnSpc>
              <a:spcPct val="90000"/>
            </a:lnSpc>
            <a:spcBef>
              <a:spcPct val="0"/>
            </a:spcBef>
            <a:spcAft>
              <a:spcPct val="35000"/>
            </a:spcAft>
            <a:buNone/>
          </a:pPr>
          <a:r>
            <a:rPr lang="he-IL" sz="2700" kern="1200" dirty="0"/>
            <a:t>אי הצלחה</a:t>
          </a:r>
          <a:endParaRPr lang="en-IL" sz="2700" kern="1200" dirty="0"/>
        </a:p>
      </dsp:txBody>
      <dsp:txXfrm>
        <a:off x="885979" y="27113"/>
        <a:ext cx="1627817" cy="789350"/>
      </dsp:txXfrm>
    </dsp:sp>
    <dsp:sp modelId="{C6F1F449-091A-49EB-A2C6-1ED5281069F9}">
      <dsp:nvSpPr>
        <dsp:cNvPr id="0" name=""/>
        <dsp:cNvSpPr/>
      </dsp:nvSpPr>
      <dsp:spPr>
        <a:xfrm>
          <a:off x="2202968" y="841022"/>
          <a:ext cx="167693" cy="628850"/>
        </a:xfrm>
        <a:custGeom>
          <a:avLst/>
          <a:gdLst/>
          <a:ahLst/>
          <a:cxnLst/>
          <a:rect l="0" t="0" r="0" b="0"/>
          <a:pathLst>
            <a:path>
              <a:moveTo>
                <a:pt x="167693" y="0"/>
              </a:moveTo>
              <a:lnTo>
                <a:pt x="167693" y="628850"/>
              </a:lnTo>
              <a:lnTo>
                <a:pt x="0" y="6288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CCB1B-58C5-48F4-80B3-0FC2434703C2}">
      <dsp:nvSpPr>
        <dsp:cNvPr id="0" name=""/>
        <dsp:cNvSpPr/>
      </dsp:nvSpPr>
      <dsp:spPr>
        <a:xfrm>
          <a:off x="295275" y="1050639"/>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קבלת החלטות בפורום קבוצתי מלא</a:t>
          </a:r>
          <a:endParaRPr lang="en-IL" sz="1500" kern="1200" dirty="0"/>
        </a:p>
      </dsp:txBody>
      <dsp:txXfrm>
        <a:off x="319833" y="1075197"/>
        <a:ext cx="1858577" cy="789350"/>
      </dsp:txXfrm>
    </dsp:sp>
    <dsp:sp modelId="{657D5F83-C696-4C62-B488-BC4EF1682779}">
      <dsp:nvSpPr>
        <dsp:cNvPr id="0" name=""/>
        <dsp:cNvSpPr/>
      </dsp:nvSpPr>
      <dsp:spPr>
        <a:xfrm>
          <a:off x="2202968" y="841022"/>
          <a:ext cx="167693" cy="1676933"/>
        </a:xfrm>
        <a:custGeom>
          <a:avLst/>
          <a:gdLst/>
          <a:ahLst/>
          <a:cxnLst/>
          <a:rect l="0" t="0" r="0" b="0"/>
          <a:pathLst>
            <a:path>
              <a:moveTo>
                <a:pt x="167693" y="0"/>
              </a:moveTo>
              <a:lnTo>
                <a:pt x="167693" y="1676933"/>
              </a:lnTo>
              <a:lnTo>
                <a:pt x="0" y="16769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D3A89-8CED-46AC-B350-60F20FD09C38}">
      <dsp:nvSpPr>
        <dsp:cNvPr id="0" name=""/>
        <dsp:cNvSpPr/>
      </dsp:nvSpPr>
      <dsp:spPr>
        <a:xfrm>
          <a:off x="295275" y="2098722"/>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עמידה ביעד הקבוצתי של פגישות במליאה בימי שלישי</a:t>
          </a:r>
        </a:p>
      </dsp:txBody>
      <dsp:txXfrm>
        <a:off x="319833" y="2123280"/>
        <a:ext cx="1858577" cy="789350"/>
      </dsp:txXfrm>
    </dsp:sp>
    <dsp:sp modelId="{54A3CEAE-EC16-498A-B77C-32C20BF0768E}">
      <dsp:nvSpPr>
        <dsp:cNvPr id="0" name=""/>
        <dsp:cNvSpPr/>
      </dsp:nvSpPr>
      <dsp:spPr>
        <a:xfrm>
          <a:off x="2202968" y="841022"/>
          <a:ext cx="167693" cy="2725017"/>
        </a:xfrm>
        <a:custGeom>
          <a:avLst/>
          <a:gdLst/>
          <a:ahLst/>
          <a:cxnLst/>
          <a:rect l="0" t="0" r="0" b="0"/>
          <a:pathLst>
            <a:path>
              <a:moveTo>
                <a:pt x="167693" y="0"/>
              </a:moveTo>
              <a:lnTo>
                <a:pt x="167693" y="2725017"/>
              </a:lnTo>
              <a:lnTo>
                <a:pt x="0" y="2725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7A770-B073-4890-B461-D7DEE88710FE}">
      <dsp:nvSpPr>
        <dsp:cNvPr id="0" name=""/>
        <dsp:cNvSpPr/>
      </dsp:nvSpPr>
      <dsp:spPr>
        <a:xfrm>
          <a:off x="295275" y="3146806"/>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הרוב קובע לא בא לידי ביטוי ברוב הפעמים כי ניהלנו דיון במקום </a:t>
          </a:r>
        </a:p>
      </dsp:txBody>
      <dsp:txXfrm>
        <a:off x="319833" y="3171364"/>
        <a:ext cx="1858577" cy="789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7DF36-42B2-4827-84D5-D2AAA6AF34E6}">
      <dsp:nvSpPr>
        <dsp:cNvPr id="0" name=""/>
        <dsp:cNvSpPr/>
      </dsp:nvSpPr>
      <dsp:spPr>
        <a:xfrm>
          <a:off x="1337563" y="-5072"/>
          <a:ext cx="5007207" cy="5007207"/>
        </a:xfrm>
        <a:prstGeom prst="circularArrow">
          <a:avLst>
            <a:gd name="adj1" fmla="val 5274"/>
            <a:gd name="adj2" fmla="val 312630"/>
            <a:gd name="adj3" fmla="val 14238936"/>
            <a:gd name="adj4" fmla="val 17120698"/>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40604-4640-4C74-8C69-63C754F7C98B}">
      <dsp:nvSpPr>
        <dsp:cNvPr id="0" name=""/>
        <dsp:cNvSpPr/>
      </dsp:nvSpPr>
      <dsp:spPr>
        <a:xfrm>
          <a:off x="2895146" y="1211"/>
          <a:ext cx="1892042" cy="9460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וידוא הגשת המטלות</a:t>
          </a:r>
          <a:endParaRPr lang="en-IL" sz="1800" b="1" kern="1200" dirty="0"/>
        </a:p>
      </dsp:txBody>
      <dsp:txXfrm>
        <a:off x="2941327" y="47392"/>
        <a:ext cx="1799680" cy="853659"/>
      </dsp:txXfrm>
    </dsp:sp>
    <dsp:sp modelId="{C9A6DFE0-C1E6-4AD0-ACA7-A82230686043}">
      <dsp:nvSpPr>
        <dsp:cNvPr id="0" name=""/>
        <dsp:cNvSpPr/>
      </dsp:nvSpPr>
      <dsp:spPr>
        <a:xfrm>
          <a:off x="4654322" y="1016872"/>
          <a:ext cx="1892042" cy="94602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חבר צוות קבוע יגיש את כל המטלות</a:t>
          </a:r>
          <a:endParaRPr lang="en-IL" sz="1800" b="1" kern="1200" dirty="0"/>
        </a:p>
      </dsp:txBody>
      <dsp:txXfrm>
        <a:off x="4700503" y="1063053"/>
        <a:ext cx="1799680" cy="853659"/>
      </dsp:txXfrm>
    </dsp:sp>
    <dsp:sp modelId="{0AEB5262-2C4F-4267-8E66-B67860D55106}">
      <dsp:nvSpPr>
        <dsp:cNvPr id="0" name=""/>
        <dsp:cNvSpPr/>
      </dsp:nvSpPr>
      <dsp:spPr>
        <a:xfrm>
          <a:off x="4654319" y="2968669"/>
          <a:ext cx="1892042" cy="94602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וידוא עמידה בזמנים</a:t>
          </a:r>
          <a:endParaRPr lang="en-IL" sz="1800" b="1" kern="1200" dirty="0"/>
        </a:p>
      </dsp:txBody>
      <dsp:txXfrm>
        <a:off x="4700500" y="3014850"/>
        <a:ext cx="1799680" cy="853659"/>
      </dsp:txXfrm>
    </dsp:sp>
    <dsp:sp modelId="{EA155DB1-7565-4346-A1F9-546A08DD0D73}">
      <dsp:nvSpPr>
        <dsp:cNvPr id="0" name=""/>
        <dsp:cNvSpPr/>
      </dsp:nvSpPr>
      <dsp:spPr>
        <a:xfrm>
          <a:off x="2895146" y="4063854"/>
          <a:ext cx="1892042" cy="9460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ניהול </a:t>
          </a:r>
          <a:r>
            <a:rPr lang="en-US" sz="1800" b="1" kern="1200" dirty="0"/>
            <a:t>Drive  </a:t>
          </a:r>
          <a:r>
            <a:rPr lang="he-IL" sz="1800" b="1" kern="1200" dirty="0"/>
            <a:t>משותף לחברי הצוות </a:t>
          </a:r>
          <a:endParaRPr lang="en-IL" sz="1800" b="1" kern="1200" dirty="0"/>
        </a:p>
      </dsp:txBody>
      <dsp:txXfrm>
        <a:off x="2941327" y="4110035"/>
        <a:ext cx="1799680" cy="853659"/>
      </dsp:txXfrm>
    </dsp:sp>
    <dsp:sp modelId="{AEBD353D-9DF2-4887-8ABD-1BA947535035}">
      <dsp:nvSpPr>
        <dsp:cNvPr id="0" name=""/>
        <dsp:cNvSpPr/>
      </dsp:nvSpPr>
      <dsp:spPr>
        <a:xfrm>
          <a:off x="780320" y="2667765"/>
          <a:ext cx="2179272" cy="1335838"/>
        </a:xfrm>
        <a:prstGeom prst="roundRect">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b="1" kern="1200" dirty="0"/>
            <a:t>GitHub </a:t>
          </a:r>
          <a:r>
            <a:rPr lang="he-IL" sz="1800" b="1" kern="1200" dirty="0"/>
            <a:t>–תחזוקת גרסאות ופיצ'רים חדשים בפרויקט</a:t>
          </a:r>
          <a:endParaRPr lang="en-IL" sz="1800" b="1" kern="1200" dirty="0"/>
        </a:p>
      </dsp:txBody>
      <dsp:txXfrm>
        <a:off x="845530" y="2732975"/>
        <a:ext cx="2048852" cy="1205418"/>
      </dsp:txXfrm>
    </dsp:sp>
    <dsp:sp modelId="{6B9AFC17-C601-4292-8D21-F08354E4B193}">
      <dsp:nvSpPr>
        <dsp:cNvPr id="0" name=""/>
        <dsp:cNvSpPr/>
      </dsp:nvSpPr>
      <dsp:spPr>
        <a:xfrm>
          <a:off x="1135970" y="1016872"/>
          <a:ext cx="1892042" cy="946021"/>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ווידוא משימות הדדי </a:t>
          </a:r>
          <a:endParaRPr lang="en-IL" sz="1800" b="1" kern="1200" dirty="0"/>
        </a:p>
      </dsp:txBody>
      <dsp:txXfrm>
        <a:off x="1182151" y="1063053"/>
        <a:ext cx="1799680" cy="853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80E02-6494-4723-9C25-66B8C8691C60}">
      <dsp:nvSpPr>
        <dsp:cNvPr id="0" name=""/>
        <dsp:cNvSpPr/>
      </dsp:nvSpPr>
      <dsp:spPr>
        <a:xfrm>
          <a:off x="942" y="52500"/>
          <a:ext cx="3144919" cy="18869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חוסר זמן</a:t>
          </a:r>
          <a:endParaRPr lang="en-IL" sz="3300" b="1" kern="1200" dirty="0"/>
        </a:p>
      </dsp:txBody>
      <dsp:txXfrm>
        <a:off x="93055" y="144613"/>
        <a:ext cx="2960693" cy="1702725"/>
      </dsp:txXfrm>
    </dsp:sp>
    <dsp:sp modelId="{5A12831E-1849-49B0-BB1C-E4551B91556F}">
      <dsp:nvSpPr>
        <dsp:cNvPr id="0" name=""/>
        <dsp:cNvSpPr/>
      </dsp:nvSpPr>
      <dsp:spPr>
        <a:xfrm>
          <a:off x="3820000" y="52500"/>
          <a:ext cx="3144919" cy="188695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שינוי דרישות תוך כדי תנועה </a:t>
          </a:r>
          <a:endParaRPr lang="en-IL" sz="3300" b="1" kern="1200" dirty="0"/>
        </a:p>
      </dsp:txBody>
      <dsp:txXfrm>
        <a:off x="3912113" y="144613"/>
        <a:ext cx="2960693" cy="1702725"/>
      </dsp:txXfrm>
    </dsp:sp>
    <dsp:sp modelId="{4E86F09E-1D95-4447-A90E-73BEE8C00428}">
      <dsp:nvSpPr>
        <dsp:cNvPr id="0" name=""/>
        <dsp:cNvSpPr/>
      </dsp:nvSpPr>
      <dsp:spPr>
        <a:xfrm>
          <a:off x="942" y="2613590"/>
          <a:ext cx="3144919" cy="188695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חוסר סנכרון ב- </a:t>
          </a:r>
          <a:r>
            <a:rPr lang="en-US" sz="3300" b="1" kern="1200" dirty="0"/>
            <a:t>GIT</a:t>
          </a:r>
          <a:endParaRPr lang="en-IL" sz="3300" b="1" kern="1200" dirty="0"/>
        </a:p>
      </dsp:txBody>
      <dsp:txXfrm>
        <a:off x="93055" y="2705703"/>
        <a:ext cx="2960693" cy="1702725"/>
      </dsp:txXfrm>
    </dsp:sp>
    <dsp:sp modelId="{933BFA5D-9C0D-44C5-8721-5C03BBB2E94C}">
      <dsp:nvSpPr>
        <dsp:cNvPr id="0" name=""/>
        <dsp:cNvSpPr/>
      </dsp:nvSpPr>
      <dsp:spPr>
        <a:xfrm>
          <a:off x="3820000" y="2613590"/>
          <a:ext cx="3144919" cy="18869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טיסת חברי צוות לחו"ל</a:t>
          </a:r>
          <a:endParaRPr lang="en-IL" sz="3300" b="1" kern="1200" dirty="0"/>
        </a:p>
      </dsp:txBody>
      <dsp:txXfrm>
        <a:off x="3912113" y="2705703"/>
        <a:ext cx="2960693" cy="17027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ECF02-E0E4-4055-B215-E95330F8569B}">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0583C-B2C8-40DE-B9CC-1DE35CA7D08B}">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12073F-EA6B-409D-B5AA-38728EB7BC08}">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rtl="1">
            <a:lnSpc>
              <a:spcPct val="90000"/>
            </a:lnSpc>
            <a:spcBef>
              <a:spcPct val="0"/>
            </a:spcBef>
            <a:spcAft>
              <a:spcPct val="35000"/>
            </a:spcAft>
            <a:buNone/>
          </a:pPr>
          <a:r>
            <a:rPr lang="he-IL" sz="3600" b="1" kern="1200" dirty="0"/>
            <a:t>ביטוי ה</a:t>
          </a:r>
          <a:r>
            <a:rPr lang="en-US" sz="3600" b="1" kern="1200" dirty="0"/>
            <a:t>EGOLESS</a:t>
          </a:r>
          <a:endParaRPr lang="en-IL" sz="3600" b="1" kern="1200" dirty="0"/>
        </a:p>
      </dsp:txBody>
      <dsp:txXfrm>
        <a:off x="2031999" y="4368800"/>
        <a:ext cx="4064000" cy="1016000"/>
      </dsp:txXfrm>
    </dsp:sp>
    <dsp:sp modelId="{FB1EBF96-9ADF-40C9-99AD-A85C540BC4F5}">
      <dsp:nvSpPr>
        <dsp:cNvPr id="0" name=""/>
        <dsp:cNvSpPr/>
      </dsp:nvSpPr>
      <dsp:spPr>
        <a:xfrm>
          <a:off x="3267251" y="1778338"/>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שיוון</a:t>
          </a:r>
          <a:endParaRPr lang="en-IL" sz="2400" kern="1200" dirty="0"/>
        </a:p>
      </dsp:txBody>
      <dsp:txXfrm>
        <a:off x="3547234" y="2023841"/>
        <a:ext cx="1351876" cy="1185394"/>
      </dsp:txXfrm>
    </dsp:sp>
    <dsp:sp modelId="{6005CFC2-223C-4191-B997-C6ED4AFE8E98}">
      <dsp:nvSpPr>
        <dsp:cNvPr id="0" name=""/>
        <dsp:cNvSpPr/>
      </dsp:nvSpPr>
      <dsp:spPr>
        <a:xfrm>
          <a:off x="2064014" y="422051"/>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החלטות עצמאיות</a:t>
          </a:r>
          <a:endParaRPr lang="en-IL" sz="2400" kern="1200" dirty="0"/>
        </a:p>
      </dsp:txBody>
      <dsp:txXfrm>
        <a:off x="2343997" y="667554"/>
        <a:ext cx="1351876" cy="1185394"/>
      </dsp:txXfrm>
    </dsp:sp>
    <dsp:sp modelId="{DD4AAF96-7C14-47EE-A5E7-D52DFE5B1ED5}">
      <dsp:nvSpPr>
        <dsp:cNvPr id="0" name=""/>
        <dsp:cNvSpPr/>
      </dsp:nvSpPr>
      <dsp:spPr>
        <a:xfrm>
          <a:off x="4223114" y="177010"/>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תחום אחריות</a:t>
          </a:r>
          <a:endParaRPr lang="en-IL" sz="2400" kern="1200" dirty="0"/>
        </a:p>
      </dsp:txBody>
      <dsp:txXfrm>
        <a:off x="4503097" y="422513"/>
        <a:ext cx="1351876" cy="1185394"/>
      </dsp:txXfrm>
    </dsp:sp>
    <dsp:sp modelId="{5C69D8CF-9E91-44D5-A687-265E848CE461}">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2E0E7-2665-49E0-9E98-B35E9415CB81}">
      <dsp:nvSpPr>
        <dsp:cNvPr id="0" name=""/>
        <dsp:cNvSpPr/>
      </dsp:nvSpPr>
      <dsp:spPr>
        <a:xfrm>
          <a:off x="228807" y="738"/>
          <a:ext cx="3196659" cy="19179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הקשבה לאחר</a:t>
          </a:r>
        </a:p>
      </dsp:txBody>
      <dsp:txXfrm>
        <a:off x="228807" y="738"/>
        <a:ext cx="3196659" cy="1917995"/>
      </dsp:txXfrm>
    </dsp:sp>
    <dsp:sp modelId="{A899C5CB-4F2A-43BB-92EE-53FFA19D949E}">
      <dsp:nvSpPr>
        <dsp:cNvPr id="0" name=""/>
        <dsp:cNvSpPr/>
      </dsp:nvSpPr>
      <dsp:spPr>
        <a:xfrm>
          <a:off x="3745133" y="738"/>
          <a:ext cx="3196659" cy="19179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סבלנות</a:t>
          </a:r>
        </a:p>
      </dsp:txBody>
      <dsp:txXfrm>
        <a:off x="3745133" y="738"/>
        <a:ext cx="3196659" cy="1917995"/>
      </dsp:txXfrm>
    </dsp:sp>
    <dsp:sp modelId="{0F80E0CD-289F-4FE1-BDFC-AFCBC29EF26D}">
      <dsp:nvSpPr>
        <dsp:cNvPr id="0" name=""/>
        <dsp:cNvSpPr/>
      </dsp:nvSpPr>
      <dsp:spPr>
        <a:xfrm>
          <a:off x="228807" y="2238399"/>
          <a:ext cx="3196659" cy="191799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אחריות אישית</a:t>
          </a:r>
        </a:p>
      </dsp:txBody>
      <dsp:txXfrm>
        <a:off x="228807" y="2238399"/>
        <a:ext cx="3196659" cy="1917995"/>
      </dsp:txXfrm>
    </dsp:sp>
    <dsp:sp modelId="{D18F2083-465B-4DDF-A213-273311ABF6A0}">
      <dsp:nvSpPr>
        <dsp:cNvPr id="0" name=""/>
        <dsp:cNvSpPr/>
      </dsp:nvSpPr>
      <dsp:spPr>
        <a:xfrm>
          <a:off x="3745133" y="2238399"/>
          <a:ext cx="3196659" cy="191799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שיתוף פעולה</a:t>
          </a:r>
        </a:p>
      </dsp:txBody>
      <dsp:txXfrm>
        <a:off x="3745133" y="2238399"/>
        <a:ext cx="3196659" cy="19179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C2F25B4-D8EB-4113-8721-BDF77E1D5F6F}" type="datetimeFigureOut">
              <a:rPr lang="en-IL" smtClean="0"/>
              <a:t>01/09/2023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C779FFA-6099-4409-93C1-2C97DB6DC30D}" type="slidenum">
              <a:rPr lang="en-IL" smtClean="0"/>
              <a:t>‹#›</a:t>
            </a:fld>
            <a:endParaRPr lang="en-IL"/>
          </a:p>
        </p:txBody>
      </p:sp>
    </p:spTree>
    <p:extLst>
      <p:ext uri="{BB962C8B-B14F-4D97-AF65-F5344CB8AC3E}">
        <p14:creationId xmlns:p14="http://schemas.microsoft.com/office/powerpoint/2010/main" val="303884507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שלום לכולם , </a:t>
            </a:r>
          </a:p>
          <a:p>
            <a:r>
              <a:rPr lang="he-IL" dirty="0"/>
              <a:t>אני ויטל ואני יחד עם נטע </a:t>
            </a:r>
            <a:r>
              <a:rPr lang="he-IL" dirty="0" err="1"/>
              <a:t>לידור</a:t>
            </a:r>
            <a:r>
              <a:rPr lang="he-IL" dirty="0"/>
              <a:t> דוד ודימה נציג לכם את תהליך העבודה שלנו כצוות.</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a:t>
            </a:fld>
            <a:endParaRPr lang="en-IL"/>
          </a:p>
        </p:txBody>
      </p:sp>
    </p:spTree>
    <p:extLst>
      <p:ext uri="{BB962C8B-B14F-4D97-AF65-F5344CB8AC3E}">
        <p14:creationId xmlns:p14="http://schemas.microsoft.com/office/powerpoint/2010/main" val="111697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דימה</a:t>
            </a:r>
          </a:p>
          <a:p>
            <a:r>
              <a:rPr lang="he-IL" dirty="0"/>
              <a:t>איך יראו חלק מהמסכים / עיצוב ממשק</a:t>
            </a:r>
          </a:p>
          <a:p>
            <a:r>
              <a:rPr lang="he-IL" dirty="0"/>
              <a:t>תכנון- </a:t>
            </a:r>
            <a:r>
              <a:rPr lang="he-IL" dirty="0" err="1"/>
              <a:t>פאקג'ים</a:t>
            </a:r>
            <a:r>
              <a:rPr lang="he-IL" dirty="0"/>
              <a:t> </a:t>
            </a:r>
          </a:p>
          <a:p>
            <a:r>
              <a:rPr lang="he-IL" dirty="0"/>
              <a:t>עיצוב- צבעים, לוגו ..</a:t>
            </a:r>
            <a:endParaRPr lang="en-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10</a:t>
            </a:fld>
            <a:endParaRPr lang="en-IL"/>
          </a:p>
        </p:txBody>
      </p:sp>
    </p:spTree>
    <p:extLst>
      <p:ext uri="{BB962C8B-B14F-4D97-AF65-F5344CB8AC3E}">
        <p14:creationId xmlns:p14="http://schemas.microsoft.com/office/powerpoint/2010/main" val="130207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דימה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החלטנו כי  כל חבר צוות יכול לקבל באופן עצמאי החלטות על תחום האחריות שלו ובכך בא לידי ביטוי מודל</a:t>
            </a:r>
            <a:r>
              <a:rPr lang="en-US" sz="1200" dirty="0"/>
              <a:t> </a:t>
            </a:r>
            <a:r>
              <a:rPr lang="he-IL" sz="1200" dirty="0"/>
              <a:t>ה-</a:t>
            </a:r>
            <a:r>
              <a:rPr lang="en-US" sz="1200" dirty="0"/>
              <a:t>EGOLESS</a:t>
            </a:r>
            <a:r>
              <a:rPr lang="he-IL" sz="1200" dirty="0"/>
              <a:t> , כל חברי הצוות שווים ולכל אחד יש את המקום להביע את רעיונותיו </a:t>
            </a:r>
          </a:p>
          <a:p>
            <a:endParaRPr lang="en-IL" b="1"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11</a:t>
            </a:fld>
            <a:endParaRPr lang="en-IL"/>
          </a:p>
        </p:txBody>
      </p:sp>
    </p:spTree>
    <p:extLst>
      <p:ext uri="{BB962C8B-B14F-4D97-AF65-F5344CB8AC3E}">
        <p14:creationId xmlns:p14="http://schemas.microsoft.com/office/powerpoint/2010/main" val="365710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דוד</a:t>
            </a:r>
          </a:p>
          <a:p>
            <a:pPr algn="r"/>
            <a:r>
              <a:rPr lang="he-IL" dirty="0" err="1"/>
              <a:t>סגננות</a:t>
            </a:r>
            <a:r>
              <a:rPr lang="he-IL" dirty="0"/>
              <a:t> התקשות היו דרך </a:t>
            </a:r>
            <a:r>
              <a:rPr lang="he-IL" dirty="0" err="1"/>
              <a:t>הוואטסאפ</a:t>
            </a:r>
            <a:r>
              <a:rPr lang="he-IL" dirty="0"/>
              <a:t> , ובאמצעות זום משותף שכל פעם נכנסו</a:t>
            </a:r>
          </a:p>
          <a:p>
            <a:pPr algn="r"/>
            <a:r>
              <a:rPr lang="he-IL" dirty="0"/>
              <a:t>וביצענו פגישות זום תכופות לצורך עבודה משותפת</a:t>
            </a:r>
          </a:p>
          <a:p>
            <a:pPr algn="r"/>
            <a:r>
              <a:rPr lang="he-IL" dirty="0"/>
              <a:t>בנוסף שלחנו </a:t>
            </a:r>
            <a:r>
              <a:rPr lang="he-IL" dirty="0" err="1"/>
              <a:t>בוואטסאפ</a:t>
            </a:r>
            <a:r>
              <a:rPr lang="he-IL" dirty="0"/>
              <a:t> תמונות</a:t>
            </a:r>
          </a:p>
          <a:p>
            <a:pPr algn="r"/>
            <a:r>
              <a:rPr lang="he-IL" dirty="0"/>
              <a:t>על הנעשה בשביל לקבל פידבק דחוף או לקבל עזרה מחברי הצוות</a:t>
            </a:r>
          </a:p>
          <a:p>
            <a:r>
              <a:rPr lang="he-IL" dirty="0"/>
              <a:t> </a:t>
            </a:r>
            <a:r>
              <a:rPr lang="he-IL" dirty="0" err="1"/>
              <a:t>תמנות</a:t>
            </a:r>
            <a:r>
              <a:rPr lang="he-IL" dirty="0"/>
              <a:t> </a:t>
            </a:r>
            <a:r>
              <a:rPr lang="he-IL" dirty="0" err="1"/>
              <a:t>וואטסאפ</a:t>
            </a:r>
            <a:r>
              <a:rPr lang="he-IL" dirty="0"/>
              <a:t> : </a:t>
            </a:r>
          </a:p>
          <a:p>
            <a:r>
              <a:rPr lang="he-IL" dirty="0"/>
              <a:t>קביעת הגנה </a:t>
            </a:r>
          </a:p>
          <a:p>
            <a:r>
              <a:rPr lang="he-IL" dirty="0"/>
              <a:t>בקשת עזרה </a:t>
            </a:r>
          </a:p>
          <a:p>
            <a:r>
              <a:rPr lang="he-IL" dirty="0"/>
              <a:t>קבלת פידבק</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12</a:t>
            </a:fld>
            <a:endParaRPr lang="en-IL"/>
          </a:p>
        </p:txBody>
      </p:sp>
    </p:spTree>
    <p:extLst>
      <p:ext uri="{BB962C8B-B14F-4D97-AF65-F5344CB8AC3E}">
        <p14:creationId xmlns:p14="http://schemas.microsoft.com/office/powerpoint/2010/main" val="340902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דוד</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13</a:t>
            </a:fld>
            <a:endParaRPr lang="en-IL"/>
          </a:p>
        </p:txBody>
      </p:sp>
    </p:spTree>
    <p:extLst>
      <p:ext uri="{BB962C8B-B14F-4D97-AF65-F5344CB8AC3E}">
        <p14:creationId xmlns:p14="http://schemas.microsoft.com/office/powerpoint/2010/main" val="348173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דוד+נטע</a:t>
            </a:r>
            <a:endParaRPr lang="he-IL" dirty="0"/>
          </a:p>
          <a:p>
            <a:r>
              <a:rPr lang="he-IL" dirty="0"/>
              <a:t>תכנון מקדים- חלוקת משימות, פירוק משימות גדולות לתתי משימות</a:t>
            </a:r>
          </a:p>
          <a:p>
            <a:r>
              <a:rPr lang="he-IL" dirty="0"/>
              <a:t>תקשורת- שאילת שאלות, בקשת עזרה</a:t>
            </a:r>
          </a:p>
          <a:p>
            <a:r>
              <a:rPr lang="he-IL" dirty="0"/>
              <a:t>גיבוי- אם מישהו לא מספיק לתת יד ולעזור </a:t>
            </a:r>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14</a:t>
            </a:fld>
            <a:endParaRPr lang="en-IL"/>
          </a:p>
        </p:txBody>
      </p:sp>
    </p:spTree>
    <p:extLst>
      <p:ext uri="{BB962C8B-B14F-4D97-AF65-F5344CB8AC3E}">
        <p14:creationId xmlns:p14="http://schemas.microsoft.com/office/powerpoint/2010/main" val="393197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נטע</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15</a:t>
            </a:fld>
            <a:endParaRPr lang="en-IL"/>
          </a:p>
        </p:txBody>
      </p:sp>
    </p:spTree>
    <p:extLst>
      <p:ext uri="{BB962C8B-B14F-4D97-AF65-F5344CB8AC3E}">
        <p14:creationId xmlns:p14="http://schemas.microsoft.com/office/powerpoint/2010/main" val="1918607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נטע</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16</a:t>
            </a:fld>
            <a:endParaRPr lang="en-IL"/>
          </a:p>
        </p:txBody>
      </p:sp>
    </p:spTree>
    <p:extLst>
      <p:ext uri="{BB962C8B-B14F-4D97-AF65-F5344CB8AC3E}">
        <p14:creationId xmlns:p14="http://schemas.microsoft.com/office/powerpoint/2010/main" val="317163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נתחיל במטרות שלנו כצוות, </a:t>
            </a:r>
          </a:p>
          <a:p>
            <a:r>
              <a:rPr lang="he-IL" dirty="0"/>
              <a:t>אני חושבת שהמטרה העיקרית של כולנו היא בסופו של דבר לעמוד ביעדי </a:t>
            </a:r>
            <a:r>
              <a:rPr lang="he-IL" dirty="0" err="1"/>
              <a:t>הפרוייקט</a:t>
            </a:r>
            <a:r>
              <a:rPr lang="he-IL" dirty="0"/>
              <a:t>, לעמוד בזמנים ולסיים את הקורס עם ציון טוב.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אך זה לא בהכרח מהווה הצלחה, תקשורת טובה בין חברי הצוות, עבודה בשיתוף פעולה ועזרה הדדית חשובה לא פחות.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solidFill>
                  <a:srgbClr val="000000"/>
                </a:solidFill>
                <a:effectLst/>
                <a:latin typeface="Calibri" panose="020F0502020204030204" pitchFamily="34" charset="0"/>
                <a:cs typeface="Calibri" panose="020F0502020204030204" pitchFamily="34" charset="0"/>
              </a:rPr>
              <a:t>מהמקום שאנחנו נמצאים עכשיו אני יכולה להגיד שאנחנו </a:t>
            </a:r>
            <a:r>
              <a:rPr lang="he-IL" sz="1800" dirty="0" err="1">
                <a:solidFill>
                  <a:srgbClr val="000000"/>
                </a:solidFill>
                <a:effectLst/>
                <a:latin typeface="Calibri" panose="020F0502020204030204" pitchFamily="34" charset="0"/>
                <a:cs typeface="Calibri" panose="020F0502020204030204" pitchFamily="34" charset="0"/>
              </a:rPr>
              <a:t>בנתיים</a:t>
            </a:r>
            <a:r>
              <a:rPr lang="he-IL" sz="1800" dirty="0">
                <a:solidFill>
                  <a:srgbClr val="000000"/>
                </a:solidFill>
                <a:effectLst/>
                <a:latin typeface="Calibri" panose="020F0502020204030204" pitchFamily="34" charset="0"/>
                <a:cs typeface="Calibri" panose="020F0502020204030204" pitchFamily="34" charset="0"/>
              </a:rPr>
              <a:t> לגמרי עומדים במטרות שלנו ויש לנו אווירה טובה בצוות </a:t>
            </a:r>
            <a:r>
              <a:rPr lang="he-IL" sz="1800" dirty="0">
                <a:solidFill>
                  <a:srgbClr val="000000"/>
                </a:solidFill>
                <a:effectLst/>
                <a:latin typeface="Calibri" panose="020F0502020204030204" pitchFamily="34" charset="0"/>
                <a:cs typeface="Calibri" panose="020F0502020204030204" pitchFamily="34" charset="0"/>
                <a:sym typeface="Wingdings" panose="05000000000000000000" pitchFamily="2" charset="2"/>
              </a:rPr>
              <a:t></a:t>
            </a:r>
            <a:endParaRPr lang="he-IL" dirty="0"/>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2</a:t>
            </a:fld>
            <a:endParaRPr lang="en-IL"/>
          </a:p>
        </p:txBody>
      </p:sp>
    </p:spTree>
    <p:extLst>
      <p:ext uri="{BB962C8B-B14F-4D97-AF65-F5344CB8AC3E}">
        <p14:creationId xmlns:p14="http://schemas.microsoft.com/office/powerpoint/2010/main" val="279412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ויטל</a:t>
            </a:r>
          </a:p>
          <a:p>
            <a:r>
              <a:rPr lang="he-IL" dirty="0"/>
              <a:t>תהליך העבודה שלנו כצוות בנוי מ:</a:t>
            </a:r>
          </a:p>
          <a:p>
            <a:pPr marL="228600" indent="-228600">
              <a:buAutoNum type="arabicPeriod"/>
            </a:pPr>
            <a:r>
              <a:rPr lang="he-IL" dirty="0"/>
              <a:t>הגדרת תפקידים- בעצם לכל חבר צוות היה תפקיד עיקרי ותחום אחריות משלו.</a:t>
            </a:r>
          </a:p>
          <a:p>
            <a:pPr marL="228600" indent="-228600">
              <a:buAutoNum type="arabicPeriod"/>
            </a:pPr>
            <a:r>
              <a:rPr lang="he-IL" dirty="0"/>
              <a:t>בחירת מודל הצוות- בחרנו לעבוד במודל </a:t>
            </a:r>
            <a:r>
              <a:rPr lang="he-IL" dirty="0" err="1"/>
              <a:t>אגולס</a:t>
            </a:r>
            <a:r>
              <a:rPr lang="he-IL" dirty="0"/>
              <a:t> שעל כך </a:t>
            </a:r>
            <a:r>
              <a:rPr lang="he-IL" dirty="0" err="1"/>
              <a:t>לידור</a:t>
            </a:r>
            <a:r>
              <a:rPr lang="he-IL" dirty="0"/>
              <a:t> יפרט </a:t>
            </a:r>
            <a:r>
              <a:rPr lang="he-IL" dirty="0" err="1"/>
              <a:t>במהשך</a:t>
            </a:r>
            <a:r>
              <a:rPr lang="he-IL" dirty="0"/>
              <a:t>. </a:t>
            </a:r>
          </a:p>
          <a:p>
            <a:pPr marL="228600" indent="-228600">
              <a:buAutoNum type="arabicPeriod"/>
            </a:pPr>
            <a:r>
              <a:rPr lang="he-IL" dirty="0"/>
              <a:t> ניהול משימות- במהלך העבודה שלנו על </a:t>
            </a:r>
            <a:r>
              <a:rPr lang="he-IL" dirty="0" err="1"/>
              <a:t>הפרוייקט</a:t>
            </a:r>
            <a:r>
              <a:rPr lang="he-IL" dirty="0"/>
              <a:t> ניהלנו משימות בצורות שונות ומספרינט לספרינט בעצם הבנו את הגישה שיותר נוחה ומתאימה לנו. </a:t>
            </a:r>
          </a:p>
          <a:p>
            <a:pPr marL="228600" indent="-228600">
              <a:buAutoNum type="arabicPeriod"/>
            </a:pPr>
            <a:r>
              <a:rPr lang="he-IL" dirty="0"/>
              <a:t> קבלת החלטות- לכל אורך הדרך עלו החלטות וקונפליקטים בנושאים שונים בין אם מקצועיים ובין אם אישיים.</a:t>
            </a:r>
          </a:p>
          <a:p>
            <a:pPr marL="228600" indent="-228600">
              <a:buAutoNum type="arabicPeriod"/>
            </a:pPr>
            <a:r>
              <a:rPr lang="he-IL" dirty="0" err="1"/>
              <a:t>מנגוני</a:t>
            </a:r>
            <a:r>
              <a:rPr lang="he-IL" dirty="0"/>
              <a:t> גיבוי ובקרה- תוך כדי תנועה דאגנו </a:t>
            </a:r>
            <a:r>
              <a:rPr lang="he-IL" dirty="0" err="1"/>
              <a:t>שהכל</a:t>
            </a:r>
            <a:r>
              <a:rPr lang="he-IL" dirty="0"/>
              <a:t> מתנהל כמו שצריך ושלא נמצא את עצמנו בלי כלום בדקה 90.</a:t>
            </a:r>
          </a:p>
          <a:p>
            <a:pPr marL="228600" indent="-228600">
              <a:buAutoNum type="arabicPeriod"/>
            </a:pPr>
            <a:r>
              <a:rPr lang="he-IL" dirty="0"/>
              <a:t>ועל כל אלו נפרט בהמשך</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3</a:t>
            </a:fld>
            <a:endParaRPr lang="en-IL"/>
          </a:p>
        </p:txBody>
      </p:sp>
    </p:spTree>
    <p:extLst>
      <p:ext uri="{BB962C8B-B14F-4D97-AF65-F5344CB8AC3E}">
        <p14:creationId xmlns:p14="http://schemas.microsoft.com/office/powerpoint/2010/main" val="26452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ויטל</a:t>
            </a:r>
          </a:p>
          <a:p>
            <a:endParaRPr lang="he-IL" dirty="0"/>
          </a:p>
          <a:p>
            <a:r>
              <a:rPr lang="he-IL" dirty="0"/>
              <a:t>אז בתחילת הדרך עוד שעשינו </a:t>
            </a:r>
            <a:r>
              <a:rPr lang="he-IL"/>
              <a:t>את מסמך </a:t>
            </a:r>
            <a:r>
              <a:rPr lang="he-IL" dirty="0"/>
              <a:t>ההסכמות עשינו חלוקת תפקידים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לידור</a:t>
            </a: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owner</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אחראי חלוקת משימות בצוות. ובאמת כך היה, הוא שולח לנו קובץ מסודר עם המשימות </a:t>
            </a:r>
            <a:r>
              <a:rPr lang="he-IL"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ודדליינים</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וכל אחד משבץ את עצמו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דוד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אחראי לתיאום פגישות צוות, אחראי על איכות הפיתוח.</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ויטל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אחראית לסדר וארגון, הן בקבצי ההגשה והן בארגון המשימות בפרויקט השוטף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backlog</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חוץ </a:t>
            </a:r>
            <a:r>
              <a:rPr lang="he-IL"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מיזה</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אני גם הייתי על תקן המגשרת, כי צריך פה מישהו שיפריד...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נטע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scrum master</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אחראית לתיאום פגישות בין חברי הפרויקט, ווידוא הצלחת המשימות (מבחינה מקצועית). בעצם היא הייתה מוודא בפגישה השבועית שכל אחד ביצע את </a:t>
            </a:r>
            <a:r>
              <a:rPr lang="he-IL"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המישמות</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שלו</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דימה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אחראי על עמידה בזמנים של כל חברי הצוות לפגישות, על גיבוש הצוות שכולל בין היתר הזמנה לבית קפה שעוד לא קרתה.. וכן על הבאת ידע מקצועי מורחב ממקורות אחרים.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בגדול עמדנו בתפקידים האלה כמובן שלכל אחד היו גם את המשימות האישיות שלו ותפקידים שהתווספו תוך כדי תנועה, לדוגמא ענייני העיצוב לגמרי בידיים של דימה ונטע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ומכאן </a:t>
            </a:r>
            <a:r>
              <a:rPr lang="he-IL"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לידור</a:t>
            </a:r>
            <a:r>
              <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ימשיך אותי</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4</a:t>
            </a:fld>
            <a:endParaRPr lang="en-IL"/>
          </a:p>
        </p:txBody>
      </p:sp>
    </p:spTree>
    <p:extLst>
      <p:ext uri="{BB962C8B-B14F-4D97-AF65-F5344CB8AC3E}">
        <p14:creationId xmlns:p14="http://schemas.microsoft.com/office/powerpoint/2010/main" val="383003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5</a:t>
            </a:fld>
            <a:endParaRPr lang="en-IL"/>
          </a:p>
        </p:txBody>
      </p:sp>
    </p:spTree>
    <p:extLst>
      <p:ext uri="{BB962C8B-B14F-4D97-AF65-F5344CB8AC3E}">
        <p14:creationId xmlns:p14="http://schemas.microsoft.com/office/powerpoint/2010/main" val="289858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6</a:t>
            </a:fld>
            <a:endParaRPr lang="en-IL"/>
          </a:p>
        </p:txBody>
      </p:sp>
    </p:spTree>
    <p:extLst>
      <p:ext uri="{BB962C8B-B14F-4D97-AF65-F5344CB8AC3E}">
        <p14:creationId xmlns:p14="http://schemas.microsoft.com/office/powerpoint/2010/main" val="1594723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7</a:t>
            </a:fld>
            <a:endParaRPr lang="en-IL"/>
          </a:p>
        </p:txBody>
      </p:sp>
    </p:spTree>
    <p:extLst>
      <p:ext uri="{BB962C8B-B14F-4D97-AF65-F5344CB8AC3E}">
        <p14:creationId xmlns:p14="http://schemas.microsoft.com/office/powerpoint/2010/main" val="418248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דימה</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8</a:t>
            </a:fld>
            <a:endParaRPr lang="en-IL"/>
          </a:p>
        </p:txBody>
      </p:sp>
    </p:spTree>
    <p:extLst>
      <p:ext uri="{BB962C8B-B14F-4D97-AF65-F5344CB8AC3E}">
        <p14:creationId xmlns:p14="http://schemas.microsoft.com/office/powerpoint/2010/main" val="216839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דימה</a:t>
            </a:r>
          </a:p>
          <a:p>
            <a:pPr algn="r" rtl="1"/>
            <a:r>
              <a:rPr lang="he-IL" dirty="0"/>
              <a:t>דוד טס לחול לפני הגשת מטלה 2- לפני שהוא טס הוא דאג לבצע את משימותיו, התכוננו מראש לחוסר של חבר צוות, שהוא חזר עדכנו אותו לקראת ההגנה במה שנעשה</a:t>
            </a:r>
          </a:p>
          <a:p>
            <a:pPr algn="r" rtl="1"/>
            <a:r>
              <a:rPr lang="he-IL" dirty="0"/>
              <a:t>דימה טס לחול בספרינט 3- סיים את משימותיו השבועיות טרם הנסיעה.</a:t>
            </a:r>
            <a:br>
              <a:rPr lang="en-US" dirty="0"/>
            </a:br>
            <a:r>
              <a:rPr lang="he-IL" dirty="0"/>
              <a:t>חוסר זמן- מטלות רבות בשאר הקורסים וקושי למצוא זמן למפגשים קבוצתיים-חלוקת המשימות בין חברי הקבוצה ופירוק משימות גדולות לתת משימות.</a:t>
            </a:r>
            <a:br>
              <a:rPr lang="en-US" dirty="0"/>
            </a:br>
            <a:r>
              <a:rPr lang="he-IL" dirty="0"/>
              <a:t>שינוי דרישות </a:t>
            </a:r>
            <a:r>
              <a:rPr lang="he-IL" dirty="0" err="1"/>
              <a:t>הפרוייקט</a:t>
            </a:r>
            <a:r>
              <a:rPr lang="he-IL" dirty="0"/>
              <a:t> תוך כדי תנועה- מתוך השאלות בפורום התגלו דרישות שלא היו ברורות מהגרת הפרויקט וכתוצאה מכך נדרשנו לשנות תהליכים שכבר מימשנו. כגון ניהול משלוחים.</a:t>
            </a:r>
          </a:p>
          <a:p>
            <a:endParaRPr lang="en-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9</a:t>
            </a:fld>
            <a:endParaRPr lang="en-IL"/>
          </a:p>
        </p:txBody>
      </p:sp>
    </p:spTree>
    <p:extLst>
      <p:ext uri="{BB962C8B-B14F-4D97-AF65-F5344CB8AC3E}">
        <p14:creationId xmlns:p14="http://schemas.microsoft.com/office/powerpoint/2010/main" val="212209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011611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682C6C2-0339-4539-AF62-ED1117E8488A}" type="datetimeFigureOut">
              <a:rPr lang="en-IL" smtClean="0"/>
              <a:t>01/09/2023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251944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682C6C2-0339-4539-AF62-ED1117E8488A}" type="datetimeFigureOut">
              <a:rPr lang="en-IL" smtClean="0"/>
              <a:t>01/09/2023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0291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91552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42429353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2682C6C2-0339-4539-AF62-ED1117E8488A}" type="datetimeFigureOut">
              <a:rPr lang="en-IL" smtClean="0"/>
              <a:t>01/09/2023</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8286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8480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682C6C2-0339-4539-AF62-ED1117E8488A}" type="datetimeFigureOut">
              <a:rPr lang="en-IL" smtClean="0"/>
              <a:t>01/09/2023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29591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2C6C2-0339-4539-AF62-ED1117E8488A}" type="datetimeFigureOut">
              <a:rPr lang="en-IL" smtClean="0"/>
              <a:t>01/09/2023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8759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9" name="Date Placeholder 8"/>
          <p:cNvSpPr>
            <a:spLocks noGrp="1"/>
          </p:cNvSpPr>
          <p:nvPr>
            <p:ph type="dt" sz="half" idx="10"/>
          </p:nvPr>
        </p:nvSpPr>
        <p:spPr/>
        <p:txBody>
          <a:bodyPr/>
          <a:lstStyle/>
          <a:p>
            <a:fld id="{2682C6C2-0339-4539-AF62-ED1117E8488A}" type="datetimeFigureOut">
              <a:rPr lang="en-IL" smtClean="0"/>
              <a:t>01/09/2023</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45959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82C6C2-0339-4539-AF62-ED1117E8488A}" type="datetimeFigureOut">
              <a:rPr lang="en-IL" smtClean="0"/>
              <a:t>01/09/2023</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69444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82C6C2-0339-4539-AF62-ED1117E8488A}" type="datetimeFigureOut">
              <a:rPr lang="en-IL" smtClean="0"/>
              <a:t>01/09/2023</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5854761-9C99-4E82-9D25-7ABF30F886FB}" type="slidenum">
              <a:rPr lang="en-IL" smtClean="0"/>
              <a:t>‹#›</a:t>
            </a:fld>
            <a:endParaRPr lang="en-IL"/>
          </a:p>
        </p:txBody>
      </p:sp>
    </p:spTree>
    <p:extLst>
      <p:ext uri="{BB962C8B-B14F-4D97-AF65-F5344CB8AC3E}">
        <p14:creationId xmlns:p14="http://schemas.microsoft.com/office/powerpoint/2010/main" val="23877065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png"/><Relationship Id="rId7" Type="http://schemas.openxmlformats.org/officeDocument/2006/relationships/image" Target="../media/image38.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png"/><Relationship Id="rId9" Type="http://schemas.openxmlformats.org/officeDocument/2006/relationships/image" Target="../media/image4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4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image" Target="../media/image45.svg"/><Relationship Id="rId5" Type="http://schemas.openxmlformats.org/officeDocument/2006/relationships/diagramQuickStyle" Target="../diagrams/quickStyle9.xml"/><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diagramLayout" Target="../diagrams/layout9.xml"/><Relationship Id="rId9" Type="http://schemas.openxmlformats.org/officeDocument/2006/relationships/image" Target="../media/image43.svg"/><Relationship Id="rId1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Data" Target="../diagrams/data3.xml"/><Relationship Id="rId21" Type="http://schemas.microsoft.com/office/2007/relationships/diagramDrawing" Target="../diagrams/drawing5.xml"/><Relationship Id="rId7" Type="http://schemas.microsoft.com/office/2007/relationships/diagramDrawing" Target="../diagrams/drawing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notesSlide" Target="../notesSlides/notesSlide7.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image" Target="../media/image20.svg"/><Relationship Id="rId5" Type="http://schemas.openxmlformats.org/officeDocument/2006/relationships/diagramQuickStyle" Target="../diagrams/quickStyle3.xml"/><Relationship Id="rId15" Type="http://schemas.openxmlformats.org/officeDocument/2006/relationships/diagramColors" Target="../diagrams/colors4.xml"/><Relationship Id="rId10" Type="http://schemas.openxmlformats.org/officeDocument/2006/relationships/image" Target="../media/image19.png"/><Relationship Id="rId19" Type="http://schemas.openxmlformats.org/officeDocument/2006/relationships/diagramQuickStyle" Target="../diagrams/quickStyle5.xml"/><Relationship Id="rId4" Type="http://schemas.openxmlformats.org/officeDocument/2006/relationships/diagramLayout" Target="../diagrams/layout3.xml"/><Relationship Id="rId9" Type="http://schemas.openxmlformats.org/officeDocument/2006/relationships/image" Target="../media/image18.svg"/><Relationship Id="rId14" Type="http://schemas.openxmlformats.org/officeDocument/2006/relationships/diagramQuickStyle" Target="../diagrams/quickStyle4.xml"/><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5.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8.svg"/><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image" Target="../media/image23.svg"/><Relationship Id="rId5" Type="http://schemas.openxmlformats.org/officeDocument/2006/relationships/diagramQuickStyle" Target="../diagrams/quickStyle7.xml"/><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diagramLayout" Target="../diagrams/layout7.xml"/><Relationship Id="rId9" Type="http://schemas.openxmlformats.org/officeDocument/2006/relationships/image" Target="../media/image16.png"/><Relationship Id="rId1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0FF5B4-9593-42DD-88B1-1D92A5557F1D}"/>
              </a:ext>
            </a:extLst>
          </p:cNvPr>
          <p:cNvSpPr>
            <a:spLocks noGrp="1"/>
          </p:cNvSpPr>
          <p:nvPr>
            <p:ph type="ctrTitle"/>
          </p:nvPr>
        </p:nvSpPr>
        <p:spPr/>
        <p:txBody>
          <a:bodyPr/>
          <a:lstStyle/>
          <a:p>
            <a:r>
              <a:rPr lang="he-IL" dirty="0"/>
              <a:t>עבודת צוות קבוצה 15</a:t>
            </a:r>
            <a:endParaRPr lang="en-IL" dirty="0"/>
          </a:p>
        </p:txBody>
      </p:sp>
      <p:sp>
        <p:nvSpPr>
          <p:cNvPr id="3" name="כותרת משנה 2">
            <a:extLst>
              <a:ext uri="{FF2B5EF4-FFF2-40B4-BE49-F238E27FC236}">
                <a16:creationId xmlns:a16="http://schemas.microsoft.com/office/drawing/2014/main" id="{5AC93A15-72B7-4824-940D-A359373B3253}"/>
              </a:ext>
            </a:extLst>
          </p:cNvPr>
          <p:cNvSpPr>
            <a:spLocks noGrp="1"/>
          </p:cNvSpPr>
          <p:nvPr>
            <p:ph type="subTitle" idx="1"/>
          </p:nvPr>
        </p:nvSpPr>
        <p:spPr>
          <a:xfrm>
            <a:off x="1333309" y="4133469"/>
            <a:ext cx="9372981" cy="1239894"/>
          </a:xfrm>
        </p:spPr>
        <p:txBody>
          <a:bodyPr/>
          <a:lstStyle/>
          <a:p>
            <a:r>
              <a:rPr lang="he-IL" dirty="0">
                <a:solidFill>
                  <a:schemeClr val="accent6">
                    <a:lumMod val="50000"/>
                  </a:schemeClr>
                </a:solidFill>
              </a:rPr>
              <a:t>מגישים: לידור אנקווה, ויטל מרציאנו, דוד אסולין, נטע אמזלג, דימה צ'ודונובסקי.</a:t>
            </a:r>
            <a:endParaRPr lang="en-IL" dirty="0">
              <a:solidFill>
                <a:schemeClr val="accent6">
                  <a:lumMod val="50000"/>
                </a:schemeClr>
              </a:solidFill>
            </a:endParaRPr>
          </a:p>
        </p:txBody>
      </p:sp>
    </p:spTree>
    <p:extLst>
      <p:ext uri="{BB962C8B-B14F-4D97-AF65-F5344CB8AC3E}">
        <p14:creationId xmlns:p14="http://schemas.microsoft.com/office/powerpoint/2010/main" val="93898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החלטות שעלו בדרך</a:t>
            </a:r>
            <a:endParaRPr lang="en-IL" sz="3000" dirty="0"/>
          </a:p>
        </p:txBody>
      </p:sp>
      <p:grpSp>
        <p:nvGrpSpPr>
          <p:cNvPr id="6" name="קבוצה 5">
            <a:extLst>
              <a:ext uri="{FF2B5EF4-FFF2-40B4-BE49-F238E27FC236}">
                <a16:creationId xmlns:a16="http://schemas.microsoft.com/office/drawing/2014/main" id="{DB07342C-DE72-4B7F-B2F8-EE3A22ECD367}"/>
              </a:ext>
            </a:extLst>
          </p:cNvPr>
          <p:cNvGrpSpPr/>
          <p:nvPr/>
        </p:nvGrpSpPr>
        <p:grpSpPr>
          <a:xfrm>
            <a:off x="654148" y="1865785"/>
            <a:ext cx="10578903" cy="871674"/>
            <a:chOff x="806547" y="3990216"/>
            <a:chExt cx="10578903" cy="1383740"/>
          </a:xfrm>
        </p:grpSpPr>
        <p:sp>
          <p:nvSpPr>
            <p:cNvPr id="7" name="מלבן: פינות מעוגלות 6">
              <a:extLst>
                <a:ext uri="{FF2B5EF4-FFF2-40B4-BE49-F238E27FC236}">
                  <a16:creationId xmlns:a16="http://schemas.microsoft.com/office/drawing/2014/main" id="{6914049B-1A94-45CC-BB78-72EEA742CF3A}"/>
                </a:ext>
              </a:extLst>
            </p:cNvPr>
            <p:cNvSpPr/>
            <p:nvPr/>
          </p:nvSpPr>
          <p:spPr>
            <a:xfrm>
              <a:off x="806547"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תכנון המערכת</a:t>
              </a:r>
            </a:p>
          </p:txBody>
        </p:sp>
        <p:sp>
          <p:nvSpPr>
            <p:cNvPr id="8" name="מלבן: פינות מעוגלות 7">
              <a:extLst>
                <a:ext uri="{FF2B5EF4-FFF2-40B4-BE49-F238E27FC236}">
                  <a16:creationId xmlns:a16="http://schemas.microsoft.com/office/drawing/2014/main" id="{540B7D11-0688-436F-A5F0-090CE1FBD34A}"/>
                </a:ext>
              </a:extLst>
            </p:cNvPr>
            <p:cNvSpPr/>
            <p:nvPr/>
          </p:nvSpPr>
          <p:spPr>
            <a:xfrm>
              <a:off x="8079543"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חלוקת משימות	</a:t>
              </a:r>
            </a:p>
          </p:txBody>
        </p:sp>
        <p:sp>
          <p:nvSpPr>
            <p:cNvPr id="9" name="מלבן: פינות מעוגלות 8">
              <a:extLst>
                <a:ext uri="{FF2B5EF4-FFF2-40B4-BE49-F238E27FC236}">
                  <a16:creationId xmlns:a16="http://schemas.microsoft.com/office/drawing/2014/main" id="{EAADD71F-876F-497C-9CA8-D7D21D5969C4}"/>
                </a:ext>
              </a:extLst>
            </p:cNvPr>
            <p:cNvSpPr/>
            <p:nvPr/>
          </p:nvSpPr>
          <p:spPr>
            <a:xfrm>
              <a:off x="4490462"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עיצוב המערכת</a:t>
              </a:r>
            </a:p>
          </p:txBody>
        </p:sp>
      </p:grpSp>
      <p:grpSp>
        <p:nvGrpSpPr>
          <p:cNvPr id="10" name="קבוצה 9">
            <a:extLst>
              <a:ext uri="{FF2B5EF4-FFF2-40B4-BE49-F238E27FC236}">
                <a16:creationId xmlns:a16="http://schemas.microsoft.com/office/drawing/2014/main" id="{58865D03-4DD0-4511-8A17-C81E42D04024}"/>
              </a:ext>
            </a:extLst>
          </p:cNvPr>
          <p:cNvGrpSpPr/>
          <p:nvPr/>
        </p:nvGrpSpPr>
        <p:grpSpPr>
          <a:xfrm>
            <a:off x="2602162" y="2953969"/>
            <a:ext cx="3471802" cy="2333145"/>
            <a:chOff x="4423800" y="1743564"/>
            <a:chExt cx="3001108" cy="1902032"/>
          </a:xfrm>
        </p:grpSpPr>
        <p:sp>
          <p:nvSpPr>
            <p:cNvPr id="47" name="מלבן 46">
              <a:extLst>
                <a:ext uri="{FF2B5EF4-FFF2-40B4-BE49-F238E27FC236}">
                  <a16:creationId xmlns:a16="http://schemas.microsoft.com/office/drawing/2014/main" id="{D4DF0816-503F-3B06-C9D4-B66465414387}"/>
                </a:ext>
              </a:extLst>
            </p:cNvPr>
            <p:cNvSpPr/>
            <p:nvPr/>
          </p:nvSpPr>
          <p:spPr>
            <a:xfrm>
              <a:off x="4423800" y="1743564"/>
              <a:ext cx="3001108" cy="190203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pic>
          <p:nvPicPr>
            <p:cNvPr id="40" name="תמונה 39">
              <a:extLst>
                <a:ext uri="{FF2B5EF4-FFF2-40B4-BE49-F238E27FC236}">
                  <a16:creationId xmlns:a16="http://schemas.microsoft.com/office/drawing/2014/main" id="{B90CD14E-5E84-2CD5-467C-073EF9B4948B}"/>
                </a:ext>
              </a:extLst>
            </p:cNvPr>
            <p:cNvPicPr>
              <a:picLocks noChangeAspect="1"/>
            </p:cNvPicPr>
            <p:nvPr/>
          </p:nvPicPr>
          <p:blipFill>
            <a:blip r:embed="rId3"/>
            <a:stretch>
              <a:fillRect/>
            </a:stretch>
          </p:blipFill>
          <p:spPr>
            <a:xfrm>
              <a:off x="4527828" y="2644589"/>
              <a:ext cx="928595" cy="928595"/>
            </a:xfrm>
            <a:prstGeom prst="roundRect">
              <a:avLst/>
            </a:prstGeom>
          </p:spPr>
        </p:pic>
        <p:pic>
          <p:nvPicPr>
            <p:cNvPr id="34" name="תמונה 33">
              <a:extLst>
                <a:ext uri="{FF2B5EF4-FFF2-40B4-BE49-F238E27FC236}">
                  <a16:creationId xmlns:a16="http://schemas.microsoft.com/office/drawing/2014/main" id="{1DCBC5AA-8A8E-0997-1BFD-D5FDE2B005E4}"/>
                </a:ext>
              </a:extLst>
            </p:cNvPr>
            <p:cNvPicPr>
              <a:picLocks noChangeAspect="1"/>
            </p:cNvPicPr>
            <p:nvPr/>
          </p:nvPicPr>
          <p:blipFill>
            <a:blip r:embed="rId4"/>
            <a:stretch>
              <a:fillRect/>
            </a:stretch>
          </p:blipFill>
          <p:spPr>
            <a:xfrm>
              <a:off x="6472288" y="1771742"/>
              <a:ext cx="928596" cy="928596"/>
            </a:xfrm>
            <a:prstGeom prst="roundRect">
              <a:avLst/>
            </a:prstGeom>
          </p:spPr>
        </p:pic>
        <p:pic>
          <p:nvPicPr>
            <p:cNvPr id="46" name="תמונה 45">
              <a:extLst>
                <a:ext uri="{FF2B5EF4-FFF2-40B4-BE49-F238E27FC236}">
                  <a16:creationId xmlns:a16="http://schemas.microsoft.com/office/drawing/2014/main" id="{D30EB170-B364-EC26-E1F4-03A47891BF84}"/>
                </a:ext>
              </a:extLst>
            </p:cNvPr>
            <p:cNvPicPr>
              <a:picLocks noChangeAspect="1"/>
            </p:cNvPicPr>
            <p:nvPr/>
          </p:nvPicPr>
          <p:blipFill>
            <a:blip r:embed="rId5"/>
            <a:stretch>
              <a:fillRect/>
            </a:stretch>
          </p:blipFill>
          <p:spPr>
            <a:xfrm>
              <a:off x="5524803" y="2711771"/>
              <a:ext cx="849394" cy="849394"/>
            </a:xfrm>
            <a:prstGeom prst="roundRect">
              <a:avLst/>
            </a:prstGeom>
          </p:spPr>
        </p:pic>
        <p:pic>
          <p:nvPicPr>
            <p:cNvPr id="44" name="תמונה 43">
              <a:extLst>
                <a:ext uri="{FF2B5EF4-FFF2-40B4-BE49-F238E27FC236}">
                  <a16:creationId xmlns:a16="http://schemas.microsoft.com/office/drawing/2014/main" id="{1E761DA2-264D-6091-702E-352E35FD6BEA}"/>
                </a:ext>
              </a:extLst>
            </p:cNvPr>
            <p:cNvPicPr>
              <a:picLocks noChangeAspect="1"/>
            </p:cNvPicPr>
            <p:nvPr/>
          </p:nvPicPr>
          <p:blipFill>
            <a:blip r:embed="rId6"/>
            <a:stretch>
              <a:fillRect/>
            </a:stretch>
          </p:blipFill>
          <p:spPr>
            <a:xfrm>
              <a:off x="5524803" y="1793468"/>
              <a:ext cx="805038" cy="805038"/>
            </a:xfrm>
            <a:prstGeom prst="roundRect">
              <a:avLst/>
            </a:prstGeom>
          </p:spPr>
        </p:pic>
      </p:grpSp>
      <p:sp>
        <p:nvSpPr>
          <p:cNvPr id="11" name="AutoShape 2" descr="image.png">
            <a:extLst>
              <a:ext uri="{FF2B5EF4-FFF2-40B4-BE49-F238E27FC236}">
                <a16:creationId xmlns:a16="http://schemas.microsoft.com/office/drawing/2014/main" id="{E4FF56DC-5D14-4B95-B385-246B595244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13" name="תמונה 12">
            <a:extLst>
              <a:ext uri="{FF2B5EF4-FFF2-40B4-BE49-F238E27FC236}">
                <a16:creationId xmlns:a16="http://schemas.microsoft.com/office/drawing/2014/main" id="{59BC0DC6-A724-4408-A6DF-77A1672D66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7569" y="2778187"/>
            <a:ext cx="5537572" cy="3768800"/>
          </a:xfrm>
          <a:prstGeom prst="rect">
            <a:avLst/>
          </a:prstGeom>
        </p:spPr>
      </p:pic>
    </p:spTree>
    <p:extLst>
      <p:ext uri="{BB962C8B-B14F-4D97-AF65-F5344CB8AC3E}">
        <p14:creationId xmlns:p14="http://schemas.microsoft.com/office/powerpoint/2010/main" val="12074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החלטה שהתקבלה</a:t>
            </a:r>
            <a:endParaRPr lang="en-IL" sz="3000" dirty="0"/>
          </a:p>
        </p:txBody>
      </p:sp>
      <p:graphicFrame>
        <p:nvGraphicFramePr>
          <p:cNvPr id="3" name="דיאגרמה 2">
            <a:extLst>
              <a:ext uri="{FF2B5EF4-FFF2-40B4-BE49-F238E27FC236}">
                <a16:creationId xmlns:a16="http://schemas.microsoft.com/office/drawing/2014/main" id="{86762914-C061-4AFD-A99D-015B10E40CEE}"/>
              </a:ext>
            </a:extLst>
          </p:cNvPr>
          <p:cNvGraphicFramePr/>
          <p:nvPr>
            <p:extLst>
              <p:ext uri="{D42A27DB-BD31-4B8C-83A1-F6EECF244321}">
                <p14:modId xmlns:p14="http://schemas.microsoft.com/office/powerpoint/2010/main" val="380060841"/>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52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35260" y="164976"/>
            <a:ext cx="7729728" cy="1188720"/>
          </a:xfrm>
        </p:spPr>
        <p:txBody>
          <a:bodyPr>
            <a:normAutofit/>
          </a:bodyPr>
          <a:lstStyle/>
          <a:p>
            <a:r>
              <a:rPr lang="he-IL" sz="3000" dirty="0"/>
              <a:t>תקשורת</a:t>
            </a:r>
            <a:endParaRPr lang="en-IL" sz="3000" dirty="0"/>
          </a:p>
        </p:txBody>
      </p:sp>
      <p:pic>
        <p:nvPicPr>
          <p:cNvPr id="5" name="תמונה 4">
            <a:extLst>
              <a:ext uri="{FF2B5EF4-FFF2-40B4-BE49-F238E27FC236}">
                <a16:creationId xmlns:a16="http://schemas.microsoft.com/office/drawing/2014/main" id="{F379E74D-4C57-4252-9E63-D998DB996B03}"/>
              </a:ext>
            </a:extLst>
          </p:cNvPr>
          <p:cNvPicPr>
            <a:picLocks noChangeAspect="1"/>
          </p:cNvPicPr>
          <p:nvPr/>
        </p:nvPicPr>
        <p:blipFill>
          <a:blip r:embed="rId3"/>
          <a:stretch>
            <a:fillRect/>
          </a:stretch>
        </p:blipFill>
        <p:spPr>
          <a:xfrm>
            <a:off x="9368669" y="1783411"/>
            <a:ext cx="1312984" cy="1312984"/>
          </a:xfrm>
          <a:prstGeom prst="rect">
            <a:avLst/>
          </a:prstGeom>
        </p:spPr>
      </p:pic>
      <p:pic>
        <p:nvPicPr>
          <p:cNvPr id="6" name="Picture 22" descr="Zoom App Logo PNG Image | PNG Arts">
            <a:extLst>
              <a:ext uri="{FF2B5EF4-FFF2-40B4-BE49-F238E27FC236}">
                <a16:creationId xmlns:a16="http://schemas.microsoft.com/office/drawing/2014/main" id="{49061551-268D-48C6-96DE-ACB5DBFD9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9513" y="3761606"/>
            <a:ext cx="1957534" cy="1699964"/>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פינות מעוגלות 2">
            <a:extLst>
              <a:ext uri="{FF2B5EF4-FFF2-40B4-BE49-F238E27FC236}">
                <a16:creationId xmlns:a16="http://schemas.microsoft.com/office/drawing/2014/main" id="{910BCDC4-2B65-4A08-8765-38B6146BC880}"/>
              </a:ext>
            </a:extLst>
          </p:cNvPr>
          <p:cNvSpPr/>
          <p:nvPr/>
        </p:nvSpPr>
        <p:spPr>
          <a:xfrm>
            <a:off x="6415415" y="3934957"/>
            <a:ext cx="2768252" cy="13129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he-IL" sz="2400" dirty="0"/>
              <a:t>פגישות זום תכופות לצורך עבודה משותפת</a:t>
            </a:r>
            <a:endParaRPr lang="en-IL" sz="2400" dirty="0"/>
          </a:p>
        </p:txBody>
      </p:sp>
      <p:sp>
        <p:nvSpPr>
          <p:cNvPr id="7" name="מלבן: פינות מעוגלות 6">
            <a:extLst>
              <a:ext uri="{FF2B5EF4-FFF2-40B4-BE49-F238E27FC236}">
                <a16:creationId xmlns:a16="http://schemas.microsoft.com/office/drawing/2014/main" id="{B753293E-A2A6-43BA-B9FA-B5CE5726962F}"/>
              </a:ext>
            </a:extLst>
          </p:cNvPr>
          <p:cNvSpPr/>
          <p:nvPr/>
        </p:nvSpPr>
        <p:spPr>
          <a:xfrm>
            <a:off x="6415415" y="1783411"/>
            <a:ext cx="2768252" cy="1312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קבלת פידבק דחוף או עזרה </a:t>
            </a:r>
            <a:endParaRPr lang="en-IL" sz="2400" dirty="0"/>
          </a:p>
        </p:txBody>
      </p:sp>
      <p:pic>
        <p:nvPicPr>
          <p:cNvPr id="9" name="תמונה 8">
            <a:extLst>
              <a:ext uri="{FF2B5EF4-FFF2-40B4-BE49-F238E27FC236}">
                <a16:creationId xmlns:a16="http://schemas.microsoft.com/office/drawing/2014/main" id="{892765E7-EE3C-4588-AECE-23381D2803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12" y="891821"/>
            <a:ext cx="2793914" cy="6040895"/>
          </a:xfrm>
          <a:prstGeom prst="rect">
            <a:avLst/>
          </a:prstGeom>
          <a:ln w="19050">
            <a:solidFill>
              <a:schemeClr val="bg1"/>
            </a:solidFill>
          </a:ln>
        </p:spPr>
      </p:pic>
      <p:pic>
        <p:nvPicPr>
          <p:cNvPr id="11" name="תמונה 10">
            <a:extLst>
              <a:ext uri="{FF2B5EF4-FFF2-40B4-BE49-F238E27FC236}">
                <a16:creationId xmlns:a16="http://schemas.microsoft.com/office/drawing/2014/main" id="{CAC582EE-5EEC-4070-A1DD-189415D3CD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54" y="891820"/>
            <a:ext cx="2793914" cy="6040896"/>
          </a:xfrm>
          <a:prstGeom prst="rect">
            <a:avLst/>
          </a:prstGeom>
          <a:ln w="19050">
            <a:solidFill>
              <a:schemeClr val="bg1"/>
            </a:solidFill>
          </a:ln>
        </p:spPr>
      </p:pic>
      <p:pic>
        <p:nvPicPr>
          <p:cNvPr id="13" name="תמונה 12">
            <a:extLst>
              <a:ext uri="{FF2B5EF4-FFF2-40B4-BE49-F238E27FC236}">
                <a16:creationId xmlns:a16="http://schemas.microsoft.com/office/drawing/2014/main" id="{CB5AD5E5-02B1-4356-A923-2B84EE3BB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0347" y="922075"/>
            <a:ext cx="2793913" cy="6040893"/>
          </a:xfrm>
          <a:prstGeom prst="rect">
            <a:avLst/>
          </a:prstGeom>
          <a:ln w="19050">
            <a:solidFill>
              <a:schemeClr val="bg1"/>
            </a:solidFill>
          </a:ln>
        </p:spPr>
      </p:pic>
      <p:pic>
        <p:nvPicPr>
          <p:cNvPr id="15" name="תמונה 14">
            <a:extLst>
              <a:ext uri="{FF2B5EF4-FFF2-40B4-BE49-F238E27FC236}">
                <a16:creationId xmlns:a16="http://schemas.microsoft.com/office/drawing/2014/main" id="{5503E6DC-3AD8-4469-B0A4-ADDD938B0C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4647" y="906946"/>
            <a:ext cx="2793914" cy="6040896"/>
          </a:xfrm>
          <a:prstGeom prst="rect">
            <a:avLst/>
          </a:prstGeom>
          <a:ln w="19050">
            <a:solidFill>
              <a:schemeClr val="bg1"/>
            </a:solidFill>
          </a:ln>
        </p:spPr>
      </p:pic>
      <p:pic>
        <p:nvPicPr>
          <p:cNvPr id="17" name="תמונה 16">
            <a:extLst>
              <a:ext uri="{FF2B5EF4-FFF2-40B4-BE49-F238E27FC236}">
                <a16:creationId xmlns:a16="http://schemas.microsoft.com/office/drawing/2014/main" id="{BCD860BB-4189-4786-A25C-4F5461A075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5626" y="914510"/>
            <a:ext cx="2790374" cy="6040894"/>
          </a:xfrm>
          <a:prstGeom prst="rect">
            <a:avLst/>
          </a:prstGeom>
          <a:ln w="19050">
            <a:solidFill>
              <a:schemeClr val="bg1"/>
            </a:solidFill>
          </a:ln>
        </p:spPr>
      </p:pic>
    </p:spTree>
    <p:extLst>
      <p:ext uri="{BB962C8B-B14F-4D97-AF65-F5344CB8AC3E}">
        <p14:creationId xmlns:p14="http://schemas.microsoft.com/office/powerpoint/2010/main" val="34908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תובנות</a:t>
            </a:r>
            <a:endParaRPr lang="en-IL" sz="3000" dirty="0"/>
          </a:p>
        </p:txBody>
      </p:sp>
      <p:sp>
        <p:nvSpPr>
          <p:cNvPr id="3" name="מלבן: פינות מעוגלות 2">
            <a:extLst>
              <a:ext uri="{FF2B5EF4-FFF2-40B4-BE49-F238E27FC236}">
                <a16:creationId xmlns:a16="http://schemas.microsoft.com/office/drawing/2014/main" id="{246EFF07-10B2-4B4B-BDCC-4A66036AC071}"/>
              </a:ext>
            </a:extLst>
          </p:cNvPr>
          <p:cNvSpPr/>
          <p:nvPr/>
        </p:nvSpPr>
        <p:spPr>
          <a:xfrm>
            <a:off x="3177435" y="1966587"/>
            <a:ext cx="5837129" cy="118872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3200" dirty="0"/>
              <a:t>טובים השניים מן האחד </a:t>
            </a:r>
            <a:endParaRPr lang="en-IL" sz="3200" dirty="0"/>
          </a:p>
        </p:txBody>
      </p:sp>
      <p:sp>
        <p:nvSpPr>
          <p:cNvPr id="4" name="TextBox 3">
            <a:extLst>
              <a:ext uri="{FF2B5EF4-FFF2-40B4-BE49-F238E27FC236}">
                <a16:creationId xmlns:a16="http://schemas.microsoft.com/office/drawing/2014/main" id="{762F8995-E354-456A-9F72-8163C22B58B0}"/>
              </a:ext>
            </a:extLst>
          </p:cNvPr>
          <p:cNvSpPr txBox="1"/>
          <p:nvPr/>
        </p:nvSpPr>
        <p:spPr>
          <a:xfrm>
            <a:off x="2015521" y="3702693"/>
            <a:ext cx="8330978" cy="1569660"/>
          </a:xfrm>
          <a:prstGeom prst="rect">
            <a:avLst/>
          </a:prstGeom>
          <a:noFill/>
        </p:spPr>
        <p:txBody>
          <a:bodyPr wrap="square" rtlCol="0">
            <a:spAutoFit/>
          </a:bodyPr>
          <a:lstStyle/>
          <a:p>
            <a:pPr algn="r"/>
            <a:r>
              <a:rPr lang="he-IL" sz="2400" u="sng" dirty="0"/>
              <a:t>תובנה אישית :</a:t>
            </a:r>
            <a:r>
              <a:rPr lang="he-IL" sz="2400" dirty="0"/>
              <a:t> יותר אפקטיבי לעבוד בצוות מאשר לבד, אם נתקעים, במצב בו אין הרבה זמן, השותף מביא נקודת מבט חדשה או תורם מניסיון עברו ועוזר בפתירת הבעיה הרבה יותר מהר מאשר לשרוף כמה שעות על הפתרון.  </a:t>
            </a:r>
            <a:endParaRPr lang="en-IL" sz="2400" dirty="0"/>
          </a:p>
        </p:txBody>
      </p:sp>
    </p:spTree>
    <p:extLst>
      <p:ext uri="{BB962C8B-B14F-4D97-AF65-F5344CB8AC3E}">
        <p14:creationId xmlns:p14="http://schemas.microsoft.com/office/powerpoint/2010/main" val="226189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מסקנות כצוות</a:t>
            </a:r>
            <a:endParaRPr lang="en-IL" sz="3000" dirty="0"/>
          </a:p>
        </p:txBody>
      </p:sp>
      <p:grpSp>
        <p:nvGrpSpPr>
          <p:cNvPr id="5" name="קבוצה 4">
            <a:extLst>
              <a:ext uri="{FF2B5EF4-FFF2-40B4-BE49-F238E27FC236}">
                <a16:creationId xmlns:a16="http://schemas.microsoft.com/office/drawing/2014/main" id="{7E9E273B-D1CC-EA5C-D4EA-193BDB4CFD14}"/>
              </a:ext>
            </a:extLst>
          </p:cNvPr>
          <p:cNvGrpSpPr/>
          <p:nvPr/>
        </p:nvGrpSpPr>
        <p:grpSpPr>
          <a:xfrm>
            <a:off x="2739507" y="1948332"/>
            <a:ext cx="3196659" cy="1917995"/>
            <a:chOff x="228807" y="738"/>
            <a:chExt cx="3196659" cy="1917995"/>
          </a:xfrm>
        </p:grpSpPr>
        <p:sp>
          <p:nvSpPr>
            <p:cNvPr id="15" name="מלבן 14">
              <a:extLst>
                <a:ext uri="{FF2B5EF4-FFF2-40B4-BE49-F238E27FC236}">
                  <a16:creationId xmlns:a16="http://schemas.microsoft.com/office/drawing/2014/main" id="{21099450-288D-5CBB-25BC-F9D68F1BA87B}"/>
                </a:ext>
              </a:extLst>
            </p:cNvPr>
            <p:cNvSpPr/>
            <p:nvPr/>
          </p:nvSpPr>
          <p:spPr>
            <a:xfrm>
              <a:off x="228807" y="738"/>
              <a:ext cx="3196659" cy="1917995"/>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תיבת טקסט 15">
              <a:extLst>
                <a:ext uri="{FF2B5EF4-FFF2-40B4-BE49-F238E27FC236}">
                  <a16:creationId xmlns:a16="http://schemas.microsoft.com/office/drawing/2014/main" id="{D32CD567-FB9F-8A80-4953-320757B94D59}"/>
                </a:ext>
              </a:extLst>
            </p:cNvPr>
            <p:cNvSpPr txBox="1"/>
            <p:nvPr/>
          </p:nvSpPr>
          <p:spPr>
            <a:xfrm>
              <a:off x="228807" y="738"/>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תקשורת בריאה</a:t>
              </a:r>
            </a:p>
          </p:txBody>
        </p:sp>
      </p:grpSp>
      <p:grpSp>
        <p:nvGrpSpPr>
          <p:cNvPr id="6" name="קבוצה 5">
            <a:extLst>
              <a:ext uri="{FF2B5EF4-FFF2-40B4-BE49-F238E27FC236}">
                <a16:creationId xmlns:a16="http://schemas.microsoft.com/office/drawing/2014/main" id="{E1427020-E4C4-C2CC-05EC-B5E0B9974636}"/>
              </a:ext>
            </a:extLst>
          </p:cNvPr>
          <p:cNvGrpSpPr/>
          <p:nvPr/>
        </p:nvGrpSpPr>
        <p:grpSpPr>
          <a:xfrm>
            <a:off x="6255833" y="1948332"/>
            <a:ext cx="3196659" cy="1917995"/>
            <a:chOff x="3745133" y="738"/>
            <a:chExt cx="3196659" cy="1917995"/>
          </a:xfrm>
        </p:grpSpPr>
        <p:sp>
          <p:nvSpPr>
            <p:cNvPr id="13" name="מלבן 12">
              <a:extLst>
                <a:ext uri="{FF2B5EF4-FFF2-40B4-BE49-F238E27FC236}">
                  <a16:creationId xmlns:a16="http://schemas.microsoft.com/office/drawing/2014/main" id="{92168F3D-4589-FE04-3768-1082653E7ED4}"/>
                </a:ext>
              </a:extLst>
            </p:cNvPr>
            <p:cNvSpPr/>
            <p:nvPr/>
          </p:nvSpPr>
          <p:spPr>
            <a:xfrm>
              <a:off x="3745133" y="738"/>
              <a:ext cx="3196659" cy="191799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תיבת טקסט 13">
              <a:extLst>
                <a:ext uri="{FF2B5EF4-FFF2-40B4-BE49-F238E27FC236}">
                  <a16:creationId xmlns:a16="http://schemas.microsoft.com/office/drawing/2014/main" id="{FBBBA162-FF32-DE8D-B5A0-88A62F59CAAA}"/>
                </a:ext>
              </a:extLst>
            </p:cNvPr>
            <p:cNvSpPr txBox="1"/>
            <p:nvPr/>
          </p:nvSpPr>
          <p:spPr>
            <a:xfrm>
              <a:off x="3745133" y="738"/>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dirty="0"/>
                <a:t>תכנון מקדים</a:t>
              </a:r>
              <a:endParaRPr lang="he-IL" sz="5000" kern="1200" dirty="0"/>
            </a:p>
          </p:txBody>
        </p:sp>
      </p:grpSp>
      <p:grpSp>
        <p:nvGrpSpPr>
          <p:cNvPr id="7" name="קבוצה 6">
            <a:extLst>
              <a:ext uri="{FF2B5EF4-FFF2-40B4-BE49-F238E27FC236}">
                <a16:creationId xmlns:a16="http://schemas.microsoft.com/office/drawing/2014/main" id="{556EC22E-C284-A707-E12C-AEF5DEE1DCB6}"/>
              </a:ext>
            </a:extLst>
          </p:cNvPr>
          <p:cNvGrpSpPr/>
          <p:nvPr/>
        </p:nvGrpSpPr>
        <p:grpSpPr>
          <a:xfrm>
            <a:off x="2739507" y="4185993"/>
            <a:ext cx="3196659" cy="1917995"/>
            <a:chOff x="228807" y="2238399"/>
            <a:chExt cx="3196659" cy="1917995"/>
          </a:xfrm>
        </p:grpSpPr>
        <p:sp>
          <p:nvSpPr>
            <p:cNvPr id="11" name="מלבן 10">
              <a:extLst>
                <a:ext uri="{FF2B5EF4-FFF2-40B4-BE49-F238E27FC236}">
                  <a16:creationId xmlns:a16="http://schemas.microsoft.com/office/drawing/2014/main" id="{537B5667-9822-EA81-E198-8464E9988C24}"/>
                </a:ext>
              </a:extLst>
            </p:cNvPr>
            <p:cNvSpPr/>
            <p:nvPr/>
          </p:nvSpPr>
          <p:spPr>
            <a:xfrm>
              <a:off x="228807" y="2238399"/>
              <a:ext cx="3196659" cy="191799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תיבת טקסט 11">
              <a:extLst>
                <a:ext uri="{FF2B5EF4-FFF2-40B4-BE49-F238E27FC236}">
                  <a16:creationId xmlns:a16="http://schemas.microsoft.com/office/drawing/2014/main" id="{443D159F-EBD7-EE01-70A9-A390D07678F0}"/>
                </a:ext>
              </a:extLst>
            </p:cNvPr>
            <p:cNvSpPr txBox="1"/>
            <p:nvPr/>
          </p:nvSpPr>
          <p:spPr>
            <a:xfrm>
              <a:off x="228807" y="2238399"/>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עבודה מקבילית</a:t>
              </a:r>
            </a:p>
          </p:txBody>
        </p:sp>
      </p:grpSp>
      <p:grpSp>
        <p:nvGrpSpPr>
          <p:cNvPr id="8" name="קבוצה 7">
            <a:extLst>
              <a:ext uri="{FF2B5EF4-FFF2-40B4-BE49-F238E27FC236}">
                <a16:creationId xmlns:a16="http://schemas.microsoft.com/office/drawing/2014/main" id="{4D12B861-7B4B-0F62-1593-3A1B9B80736C}"/>
              </a:ext>
            </a:extLst>
          </p:cNvPr>
          <p:cNvGrpSpPr/>
          <p:nvPr/>
        </p:nvGrpSpPr>
        <p:grpSpPr>
          <a:xfrm>
            <a:off x="6255833" y="4185993"/>
            <a:ext cx="3196659" cy="1917995"/>
            <a:chOff x="3745133" y="2238399"/>
            <a:chExt cx="3196659" cy="1917995"/>
          </a:xfrm>
        </p:grpSpPr>
        <p:sp>
          <p:nvSpPr>
            <p:cNvPr id="9" name="מלבן 8">
              <a:extLst>
                <a:ext uri="{FF2B5EF4-FFF2-40B4-BE49-F238E27FC236}">
                  <a16:creationId xmlns:a16="http://schemas.microsoft.com/office/drawing/2014/main" id="{66F92AEF-F4A7-FB2F-29A1-1436B89DFFAE}"/>
                </a:ext>
              </a:extLst>
            </p:cNvPr>
            <p:cNvSpPr/>
            <p:nvPr/>
          </p:nvSpPr>
          <p:spPr>
            <a:xfrm>
              <a:off x="3745133" y="2238399"/>
              <a:ext cx="3196659" cy="1917995"/>
            </a:xfrm>
            <a:prstGeom prst="rect">
              <a:avLst/>
            </a:prstGeom>
            <a:solidFill>
              <a:schemeClr val="accent1"/>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0" name="תיבת טקסט 9">
              <a:extLst>
                <a:ext uri="{FF2B5EF4-FFF2-40B4-BE49-F238E27FC236}">
                  <a16:creationId xmlns:a16="http://schemas.microsoft.com/office/drawing/2014/main" id="{7E2C9FA0-6085-1A69-E1B9-AB01C10A0D84}"/>
                </a:ext>
              </a:extLst>
            </p:cNvPr>
            <p:cNvSpPr txBox="1"/>
            <p:nvPr/>
          </p:nvSpPr>
          <p:spPr>
            <a:xfrm>
              <a:off x="3745133" y="2238399"/>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גיבוי אחד של </a:t>
              </a:r>
              <a:r>
                <a:rPr lang="he-IL" sz="5000" kern="1200" dirty="0" err="1"/>
                <a:t>השניה</a:t>
              </a:r>
              <a:endParaRPr lang="he-IL" sz="5000" kern="1200" dirty="0"/>
            </a:p>
          </p:txBody>
        </p:sp>
      </p:grpSp>
    </p:spTree>
    <p:extLst>
      <p:ext uri="{BB962C8B-B14F-4D97-AF65-F5344CB8AC3E}">
        <p14:creationId xmlns:p14="http://schemas.microsoft.com/office/powerpoint/2010/main" val="204653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a:t>כלים שסייעו לעבודת הצוות</a:t>
            </a:r>
            <a:endParaRPr lang="en-IL" sz="3000" dirty="0"/>
          </a:p>
        </p:txBody>
      </p:sp>
      <p:pic>
        <p:nvPicPr>
          <p:cNvPr id="4" name="תמונה 3">
            <a:extLst>
              <a:ext uri="{FF2B5EF4-FFF2-40B4-BE49-F238E27FC236}">
                <a16:creationId xmlns:a16="http://schemas.microsoft.com/office/drawing/2014/main" id="{4D569EF7-A508-745D-E0B6-0E6588C6A9B9}"/>
              </a:ext>
            </a:extLst>
          </p:cNvPr>
          <p:cNvPicPr>
            <a:picLocks noChangeAspect="1"/>
          </p:cNvPicPr>
          <p:nvPr/>
        </p:nvPicPr>
        <p:blipFill>
          <a:blip r:embed="rId3"/>
          <a:stretch>
            <a:fillRect/>
          </a:stretch>
        </p:blipFill>
        <p:spPr>
          <a:xfrm>
            <a:off x="6428096" y="1846041"/>
            <a:ext cx="1312984" cy="1312984"/>
          </a:xfrm>
          <a:prstGeom prst="rect">
            <a:avLst/>
          </a:prstGeom>
        </p:spPr>
      </p:pic>
      <p:pic>
        <p:nvPicPr>
          <p:cNvPr id="1030" name="Picture 6">
            <a:extLst>
              <a:ext uri="{FF2B5EF4-FFF2-40B4-BE49-F238E27FC236}">
                <a16:creationId xmlns:a16="http://schemas.microsoft.com/office/drawing/2014/main" id="{89CAE695-DECC-1E97-BF16-93DF66C6B3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488" y="4093647"/>
            <a:ext cx="1312984" cy="131298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FB19E0-1356-C5D0-E4D5-4889FA038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483" y="1846041"/>
            <a:ext cx="1314000" cy="1314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Zoom App Logo PNG Image | PNG Arts">
            <a:extLst>
              <a:ext uri="{FF2B5EF4-FFF2-40B4-BE49-F238E27FC236}">
                <a16:creationId xmlns:a16="http://schemas.microsoft.com/office/drawing/2014/main" id="{6BE0EBBC-5D27-310D-1E53-5E7598266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10767"/>
            <a:ext cx="1957534" cy="169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5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קצת טיפים ...</a:t>
            </a:r>
            <a:endParaRPr lang="en-IL" sz="3000" dirty="0"/>
          </a:p>
        </p:txBody>
      </p:sp>
      <p:graphicFrame>
        <p:nvGraphicFramePr>
          <p:cNvPr id="3" name="דיאגרמה 2">
            <a:extLst>
              <a:ext uri="{FF2B5EF4-FFF2-40B4-BE49-F238E27FC236}">
                <a16:creationId xmlns:a16="http://schemas.microsoft.com/office/drawing/2014/main" id="{0261ACCF-CBAC-EF2E-6118-5F4515109172}"/>
              </a:ext>
            </a:extLst>
          </p:cNvPr>
          <p:cNvGraphicFramePr/>
          <p:nvPr>
            <p:extLst>
              <p:ext uri="{D42A27DB-BD31-4B8C-83A1-F6EECF244321}">
                <p14:modId xmlns:p14="http://schemas.microsoft.com/office/powerpoint/2010/main" val="782573984"/>
              </p:ext>
            </p:extLst>
          </p:nvPr>
        </p:nvGraphicFramePr>
        <p:xfrm>
          <a:off x="2510699" y="1793094"/>
          <a:ext cx="7170601" cy="4157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גרפיקה 6" descr="לחיים עם מילוי מלא">
            <a:extLst>
              <a:ext uri="{FF2B5EF4-FFF2-40B4-BE49-F238E27FC236}">
                <a16:creationId xmlns:a16="http://schemas.microsoft.com/office/drawing/2014/main" id="{E92BAA65-9E54-8799-D985-C28DFDE48A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66900" y="3745765"/>
            <a:ext cx="914400" cy="914400"/>
          </a:xfrm>
          <a:prstGeom prst="rect">
            <a:avLst/>
          </a:prstGeom>
        </p:spPr>
      </p:pic>
      <p:pic>
        <p:nvPicPr>
          <p:cNvPr id="9" name="גרפיקה 8" descr="סיעור מוחות קבוצתי עם מילוי מלא">
            <a:extLst>
              <a:ext uri="{FF2B5EF4-FFF2-40B4-BE49-F238E27FC236}">
                <a16:creationId xmlns:a16="http://schemas.microsoft.com/office/drawing/2014/main" id="{A8ABB05E-244C-5E15-521A-8BA26192A0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9604" y="1439304"/>
            <a:ext cx="914400" cy="914400"/>
          </a:xfrm>
          <a:prstGeom prst="rect">
            <a:avLst/>
          </a:prstGeom>
        </p:spPr>
      </p:pic>
      <p:pic>
        <p:nvPicPr>
          <p:cNvPr id="13" name="גרפיקה 12" descr="לוח עם פריטים מסומנים ב- v עם מילוי מלא">
            <a:extLst>
              <a:ext uri="{FF2B5EF4-FFF2-40B4-BE49-F238E27FC236}">
                <a16:creationId xmlns:a16="http://schemas.microsoft.com/office/drawing/2014/main" id="{DB69042D-A0A5-83DB-B394-A8B0BBDF9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36195" y="4047097"/>
            <a:ext cx="914400" cy="914400"/>
          </a:xfrm>
          <a:prstGeom prst="rect">
            <a:avLst/>
          </a:prstGeom>
        </p:spPr>
      </p:pic>
      <p:pic>
        <p:nvPicPr>
          <p:cNvPr id="15" name="גרפיקה 14" descr="חדר ישיבות עם מילוי מלא">
            <a:extLst>
              <a:ext uri="{FF2B5EF4-FFF2-40B4-BE49-F238E27FC236}">
                <a16:creationId xmlns:a16="http://schemas.microsoft.com/office/drawing/2014/main" id="{8C6983A3-850C-308C-F390-0C3869806A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87996" y="1766651"/>
            <a:ext cx="914400" cy="914400"/>
          </a:xfrm>
          <a:prstGeom prst="rect">
            <a:avLst/>
          </a:prstGeom>
        </p:spPr>
      </p:pic>
    </p:spTree>
    <p:extLst>
      <p:ext uri="{BB962C8B-B14F-4D97-AF65-F5344CB8AC3E}">
        <p14:creationId xmlns:p14="http://schemas.microsoft.com/office/powerpoint/2010/main" val="134990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2A5EFF-96A4-4615-93C2-58382A76AE82}"/>
              </a:ext>
            </a:extLst>
          </p:cNvPr>
          <p:cNvSpPr>
            <a:spLocks noGrp="1"/>
          </p:cNvSpPr>
          <p:nvPr>
            <p:ph type="title"/>
          </p:nvPr>
        </p:nvSpPr>
        <p:spPr>
          <a:xfrm>
            <a:off x="2231136" y="443442"/>
            <a:ext cx="7729728" cy="1188720"/>
          </a:xfrm>
        </p:spPr>
        <p:txBody>
          <a:bodyPr>
            <a:normAutofit/>
          </a:bodyPr>
          <a:lstStyle/>
          <a:p>
            <a:r>
              <a:rPr lang="he-IL" sz="3000" dirty="0"/>
              <a:t>מטרת הצוות </a:t>
            </a:r>
            <a:endParaRPr lang="en-IL" sz="3000" dirty="0"/>
          </a:p>
        </p:txBody>
      </p:sp>
      <p:graphicFrame>
        <p:nvGraphicFramePr>
          <p:cNvPr id="5" name="דיאגרמה 4">
            <a:extLst>
              <a:ext uri="{FF2B5EF4-FFF2-40B4-BE49-F238E27FC236}">
                <a16:creationId xmlns:a16="http://schemas.microsoft.com/office/drawing/2014/main" id="{8E7B7211-0825-40F5-AA6F-771254F7CED2}"/>
              </a:ext>
            </a:extLst>
          </p:cNvPr>
          <p:cNvGraphicFramePr/>
          <p:nvPr>
            <p:extLst>
              <p:ext uri="{D42A27DB-BD31-4B8C-83A1-F6EECF244321}">
                <p14:modId xmlns:p14="http://schemas.microsoft.com/office/powerpoint/2010/main" val="3364945627"/>
              </p:ext>
            </p:extLst>
          </p:nvPr>
        </p:nvGraphicFramePr>
        <p:xfrm>
          <a:off x="2364770" y="1836084"/>
          <a:ext cx="7596094"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גרפיקה 3" descr="הצלחה קבוצתית">
            <a:extLst>
              <a:ext uri="{FF2B5EF4-FFF2-40B4-BE49-F238E27FC236}">
                <a16:creationId xmlns:a16="http://schemas.microsoft.com/office/drawing/2014/main" id="{2476F3D6-D7EA-4378-97BD-319515A474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0030" y="2158255"/>
            <a:ext cx="914400" cy="914400"/>
          </a:xfrm>
          <a:prstGeom prst="rect">
            <a:avLst/>
          </a:prstGeom>
        </p:spPr>
      </p:pic>
      <p:pic>
        <p:nvPicPr>
          <p:cNvPr id="7" name="גרפיקה 6" descr="תלתן">
            <a:extLst>
              <a:ext uri="{FF2B5EF4-FFF2-40B4-BE49-F238E27FC236}">
                <a16:creationId xmlns:a16="http://schemas.microsoft.com/office/drawing/2014/main" id="{17BBE144-5A1D-4458-9E8B-56F277F2564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41204" y="2230926"/>
            <a:ext cx="914400" cy="914400"/>
          </a:xfrm>
          <a:prstGeom prst="rect">
            <a:avLst/>
          </a:prstGeom>
        </p:spPr>
      </p:pic>
      <p:pic>
        <p:nvPicPr>
          <p:cNvPr id="9" name="גרפיקה 8" descr="רשימת פעולות לביצוע מימין לשמאל">
            <a:extLst>
              <a:ext uri="{FF2B5EF4-FFF2-40B4-BE49-F238E27FC236}">
                <a16:creationId xmlns:a16="http://schemas.microsoft.com/office/drawing/2014/main" id="{E1579EC6-CE7B-4DAC-991A-1DCBEE2C3A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62817" y="5123144"/>
            <a:ext cx="679559" cy="679559"/>
          </a:xfrm>
          <a:prstGeom prst="rect">
            <a:avLst/>
          </a:prstGeom>
        </p:spPr>
      </p:pic>
      <p:pic>
        <p:nvPicPr>
          <p:cNvPr id="11" name="גרפיקה 10" descr="אנטנה סלולרית">
            <a:extLst>
              <a:ext uri="{FF2B5EF4-FFF2-40B4-BE49-F238E27FC236}">
                <a16:creationId xmlns:a16="http://schemas.microsoft.com/office/drawing/2014/main" id="{260687B2-C771-47B8-BC1B-6581F0735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04137" y="3429000"/>
            <a:ext cx="914400" cy="914400"/>
          </a:xfrm>
          <a:prstGeom prst="rect">
            <a:avLst/>
          </a:prstGeom>
        </p:spPr>
      </p:pic>
      <p:pic>
        <p:nvPicPr>
          <p:cNvPr id="13" name="גרפיקה 12" descr="שעון עצר">
            <a:extLst>
              <a:ext uri="{FF2B5EF4-FFF2-40B4-BE49-F238E27FC236}">
                <a16:creationId xmlns:a16="http://schemas.microsoft.com/office/drawing/2014/main" id="{B9D26F13-144D-4D4E-9EEA-8090120767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92194" y="5123144"/>
            <a:ext cx="914400" cy="914400"/>
          </a:xfrm>
          <a:prstGeom prst="rect">
            <a:avLst/>
          </a:prstGeom>
        </p:spPr>
      </p:pic>
    </p:spTree>
    <p:extLst>
      <p:ext uri="{BB962C8B-B14F-4D97-AF65-F5344CB8AC3E}">
        <p14:creationId xmlns:p14="http://schemas.microsoft.com/office/powerpoint/2010/main" val="101893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363150" y="388765"/>
            <a:ext cx="7729728" cy="1188720"/>
          </a:xfrm>
        </p:spPr>
        <p:txBody>
          <a:bodyPr>
            <a:normAutofit/>
          </a:bodyPr>
          <a:lstStyle/>
          <a:p>
            <a:r>
              <a:rPr lang="he-IL" sz="3000" dirty="0"/>
              <a:t>תהליך העבודה שלנו</a:t>
            </a:r>
            <a:endParaRPr lang="en-IL" sz="3000" dirty="0"/>
          </a:p>
        </p:txBody>
      </p:sp>
      <p:grpSp>
        <p:nvGrpSpPr>
          <p:cNvPr id="6" name="Google Shape;282;p17">
            <a:extLst>
              <a:ext uri="{FF2B5EF4-FFF2-40B4-BE49-F238E27FC236}">
                <a16:creationId xmlns:a16="http://schemas.microsoft.com/office/drawing/2014/main" id="{24EE258B-98E1-4800-9D4D-86E196D935A3}"/>
              </a:ext>
            </a:extLst>
          </p:cNvPr>
          <p:cNvGrpSpPr/>
          <p:nvPr/>
        </p:nvGrpSpPr>
        <p:grpSpPr>
          <a:xfrm>
            <a:off x="0" y="3905139"/>
            <a:ext cx="12192000" cy="799450"/>
            <a:chOff x="-24150" y="2705425"/>
            <a:chExt cx="9198550" cy="799450"/>
          </a:xfrm>
        </p:grpSpPr>
        <p:sp>
          <p:nvSpPr>
            <p:cNvPr id="7" name="Google Shape;283;p17">
              <a:extLst>
                <a:ext uri="{FF2B5EF4-FFF2-40B4-BE49-F238E27FC236}">
                  <a16:creationId xmlns:a16="http://schemas.microsoft.com/office/drawing/2014/main" id="{EB91BFE4-B313-4685-BC7A-266EF2662EF6}"/>
                </a:ext>
              </a:extLst>
            </p:cNvPr>
            <p:cNvSpPr/>
            <p:nvPr/>
          </p:nvSpPr>
          <p:spPr>
            <a:xfrm>
              <a:off x="6400" y="343197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17">
              <a:extLst>
                <a:ext uri="{FF2B5EF4-FFF2-40B4-BE49-F238E27FC236}">
                  <a16:creationId xmlns:a16="http://schemas.microsoft.com/office/drawing/2014/main" id="{EBE4E88B-B30D-4FA6-A4F8-57BDE652FFA2}"/>
                </a:ext>
              </a:extLst>
            </p:cNvPr>
            <p:cNvSpPr/>
            <p:nvPr/>
          </p:nvSpPr>
          <p:spPr>
            <a:xfrm>
              <a:off x="-24150" y="270542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5;p17">
              <a:extLst>
                <a:ext uri="{FF2B5EF4-FFF2-40B4-BE49-F238E27FC236}">
                  <a16:creationId xmlns:a16="http://schemas.microsoft.com/office/drawing/2014/main" id="{759528BC-6B25-48B9-8EB6-A2C415E30B0E}"/>
                </a:ext>
              </a:extLst>
            </p:cNvPr>
            <p:cNvSpPr/>
            <p:nvPr/>
          </p:nvSpPr>
          <p:spPr>
            <a:xfrm>
              <a:off x="0" y="2778315"/>
              <a:ext cx="9144000" cy="6651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286;p17">
              <a:extLst>
                <a:ext uri="{FF2B5EF4-FFF2-40B4-BE49-F238E27FC236}">
                  <a16:creationId xmlns:a16="http://schemas.microsoft.com/office/drawing/2014/main" id="{9C0D1BE2-AB8E-4AF3-86E1-66429D09989C}"/>
                </a:ext>
              </a:extLst>
            </p:cNvPr>
            <p:cNvCxnSpPr/>
            <p:nvPr/>
          </p:nvCxnSpPr>
          <p:spPr>
            <a:xfrm>
              <a:off x="6400" y="3123035"/>
              <a:ext cx="9122100" cy="0"/>
            </a:xfrm>
            <a:prstGeom prst="straightConnector1">
              <a:avLst/>
            </a:prstGeom>
            <a:noFill/>
            <a:ln w="76200" cap="flat" cmpd="sng">
              <a:solidFill>
                <a:srgbClr val="FFFFFF"/>
              </a:solidFill>
              <a:prstDash val="dash"/>
              <a:round/>
              <a:headEnd type="none" w="med" len="med"/>
              <a:tailEnd type="none" w="med" len="med"/>
            </a:ln>
          </p:spPr>
        </p:cxnSp>
      </p:grpSp>
      <p:grpSp>
        <p:nvGrpSpPr>
          <p:cNvPr id="11" name="Google Shape;299;p17">
            <a:extLst>
              <a:ext uri="{FF2B5EF4-FFF2-40B4-BE49-F238E27FC236}">
                <a16:creationId xmlns:a16="http://schemas.microsoft.com/office/drawing/2014/main" id="{F94E2EAA-57F3-47D9-AE76-3F5A57C33D89}"/>
              </a:ext>
            </a:extLst>
          </p:cNvPr>
          <p:cNvGrpSpPr/>
          <p:nvPr/>
        </p:nvGrpSpPr>
        <p:grpSpPr>
          <a:xfrm>
            <a:off x="1298072" y="3712318"/>
            <a:ext cx="836136" cy="992270"/>
            <a:chOff x="1552535" y="2512604"/>
            <a:chExt cx="836136" cy="992270"/>
          </a:xfrm>
        </p:grpSpPr>
        <p:sp>
          <p:nvSpPr>
            <p:cNvPr id="12" name="Google Shape;300;p17">
              <a:extLst>
                <a:ext uri="{FF2B5EF4-FFF2-40B4-BE49-F238E27FC236}">
                  <a16:creationId xmlns:a16="http://schemas.microsoft.com/office/drawing/2014/main" id="{63513B6E-36D6-4F78-9BE0-326C17CFB72F}"/>
                </a:ext>
              </a:extLst>
            </p:cNvPr>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1;p17">
              <a:extLst>
                <a:ext uri="{FF2B5EF4-FFF2-40B4-BE49-F238E27FC236}">
                  <a16:creationId xmlns:a16="http://schemas.microsoft.com/office/drawing/2014/main" id="{C3BFA6F1-2BB5-4BE9-900F-4B1FE6FE4C5B}"/>
                </a:ext>
              </a:extLst>
            </p:cNvPr>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p17">
              <a:extLst>
                <a:ext uri="{FF2B5EF4-FFF2-40B4-BE49-F238E27FC236}">
                  <a16:creationId xmlns:a16="http://schemas.microsoft.com/office/drawing/2014/main" id="{656AE0CA-5A62-4A94-884C-12120449A43A}"/>
                </a:ext>
              </a:extLst>
            </p:cNvPr>
            <p:cNvSpPr/>
            <p:nvPr/>
          </p:nvSpPr>
          <p:spPr>
            <a:xfrm>
              <a:off x="1552535" y="2512604"/>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Fira Sans Extra Condensed Medium"/>
                  <a:ea typeface="Fira Sans Extra Condensed Medium"/>
                  <a:cs typeface="Fira Sans Extra Condensed Medium"/>
                  <a:sym typeface="Fira Sans Extra Condensed Medium"/>
                </a:rPr>
                <a:t>1</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5" name="Google Shape;303;p17">
            <a:extLst>
              <a:ext uri="{FF2B5EF4-FFF2-40B4-BE49-F238E27FC236}">
                <a16:creationId xmlns:a16="http://schemas.microsoft.com/office/drawing/2014/main" id="{B128EFEC-E8EE-4531-A166-BCF64A700D46}"/>
              </a:ext>
            </a:extLst>
          </p:cNvPr>
          <p:cNvGrpSpPr/>
          <p:nvPr/>
        </p:nvGrpSpPr>
        <p:grpSpPr>
          <a:xfrm>
            <a:off x="3027416" y="3700364"/>
            <a:ext cx="843518" cy="1004225"/>
            <a:chOff x="3281879" y="2500650"/>
            <a:chExt cx="843518" cy="1004225"/>
          </a:xfrm>
        </p:grpSpPr>
        <p:sp>
          <p:nvSpPr>
            <p:cNvPr id="16" name="Google Shape;304;p17">
              <a:extLst>
                <a:ext uri="{FF2B5EF4-FFF2-40B4-BE49-F238E27FC236}">
                  <a16:creationId xmlns:a16="http://schemas.microsoft.com/office/drawing/2014/main" id="{5AEF0467-7855-44B8-9435-CBC34E8BE799}"/>
                </a:ext>
              </a:extLst>
            </p:cNvPr>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5;p17">
              <a:extLst>
                <a:ext uri="{FF2B5EF4-FFF2-40B4-BE49-F238E27FC236}">
                  <a16:creationId xmlns:a16="http://schemas.microsoft.com/office/drawing/2014/main" id="{5A0C133F-F92E-41AB-88A8-082F7821788D}"/>
                </a:ext>
              </a:extLst>
            </p:cNvPr>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6;p17">
              <a:extLst>
                <a:ext uri="{FF2B5EF4-FFF2-40B4-BE49-F238E27FC236}">
                  <a16:creationId xmlns:a16="http://schemas.microsoft.com/office/drawing/2014/main" id="{CC4DE594-155F-40FC-A24A-750807F026DE}"/>
                </a:ext>
              </a:extLst>
            </p:cNvPr>
            <p:cNvSpPr/>
            <p:nvPr/>
          </p:nvSpPr>
          <p:spPr>
            <a:xfrm>
              <a:off x="328187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2</a:t>
              </a:r>
              <a:endParaRPr dirty="0"/>
            </a:p>
          </p:txBody>
        </p:sp>
      </p:grpSp>
      <p:grpSp>
        <p:nvGrpSpPr>
          <p:cNvPr id="19" name="Google Shape;307;p17">
            <a:extLst>
              <a:ext uri="{FF2B5EF4-FFF2-40B4-BE49-F238E27FC236}">
                <a16:creationId xmlns:a16="http://schemas.microsoft.com/office/drawing/2014/main" id="{3190C92C-4D14-4D77-8FC8-AA617661C237}"/>
              </a:ext>
            </a:extLst>
          </p:cNvPr>
          <p:cNvGrpSpPr/>
          <p:nvPr/>
        </p:nvGrpSpPr>
        <p:grpSpPr>
          <a:xfrm>
            <a:off x="5384497" y="3700363"/>
            <a:ext cx="843518" cy="1004225"/>
            <a:chOff x="5018604" y="2500650"/>
            <a:chExt cx="843518" cy="1004225"/>
          </a:xfrm>
        </p:grpSpPr>
        <p:sp>
          <p:nvSpPr>
            <p:cNvPr id="20" name="Google Shape;308;p17">
              <a:extLst>
                <a:ext uri="{FF2B5EF4-FFF2-40B4-BE49-F238E27FC236}">
                  <a16:creationId xmlns:a16="http://schemas.microsoft.com/office/drawing/2014/main" id="{FC0DD820-A5A1-429E-9CFA-F0AEE0D44EDF}"/>
                </a:ext>
              </a:extLst>
            </p:cNvPr>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p17">
              <a:extLst>
                <a:ext uri="{FF2B5EF4-FFF2-40B4-BE49-F238E27FC236}">
                  <a16:creationId xmlns:a16="http://schemas.microsoft.com/office/drawing/2014/main" id="{150CA51B-58BC-4E23-8D4E-8601112647B4}"/>
                </a:ext>
              </a:extLst>
            </p:cNvPr>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p17">
              <a:extLst>
                <a:ext uri="{FF2B5EF4-FFF2-40B4-BE49-F238E27FC236}">
                  <a16:creationId xmlns:a16="http://schemas.microsoft.com/office/drawing/2014/main" id="{AB1FCD1E-A82E-48E7-AB7E-3546F20F8E03}"/>
                </a:ext>
              </a:extLst>
            </p:cNvPr>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3</a:t>
              </a:r>
              <a:endParaRPr dirty="0"/>
            </a:p>
          </p:txBody>
        </p:sp>
      </p:grpSp>
      <p:grpSp>
        <p:nvGrpSpPr>
          <p:cNvPr id="23" name="Google Shape;311;p17">
            <a:extLst>
              <a:ext uri="{FF2B5EF4-FFF2-40B4-BE49-F238E27FC236}">
                <a16:creationId xmlns:a16="http://schemas.microsoft.com/office/drawing/2014/main" id="{39735408-089E-4865-9C9C-E4E12DE8854F}"/>
              </a:ext>
            </a:extLst>
          </p:cNvPr>
          <p:cNvGrpSpPr/>
          <p:nvPr/>
        </p:nvGrpSpPr>
        <p:grpSpPr>
          <a:xfrm>
            <a:off x="7698494" y="3694548"/>
            <a:ext cx="843517" cy="1004224"/>
            <a:chOff x="6755329" y="2500650"/>
            <a:chExt cx="843517" cy="1004224"/>
          </a:xfrm>
        </p:grpSpPr>
        <p:sp>
          <p:nvSpPr>
            <p:cNvPr id="24" name="Google Shape;312;p17">
              <a:extLst>
                <a:ext uri="{FF2B5EF4-FFF2-40B4-BE49-F238E27FC236}">
                  <a16:creationId xmlns:a16="http://schemas.microsoft.com/office/drawing/2014/main" id="{D1C5DCEB-0D82-4D6B-B041-9BD9BE240E0E}"/>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3;p17">
              <a:extLst>
                <a:ext uri="{FF2B5EF4-FFF2-40B4-BE49-F238E27FC236}">
                  <a16:creationId xmlns:a16="http://schemas.microsoft.com/office/drawing/2014/main" id="{D3B86ABA-3320-4DE7-8007-5E43D300DD13}"/>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p17">
              <a:extLst>
                <a:ext uri="{FF2B5EF4-FFF2-40B4-BE49-F238E27FC236}">
                  <a16:creationId xmlns:a16="http://schemas.microsoft.com/office/drawing/2014/main" id="{324173D0-DD12-4E52-BDB2-3D994470BE45}"/>
                </a:ext>
              </a:extLst>
            </p:cNvPr>
            <p:cNvSpPr/>
            <p:nvPr/>
          </p:nvSpPr>
          <p:spPr>
            <a:xfrm>
              <a:off x="6755329" y="2500650"/>
              <a:ext cx="485700" cy="485700"/>
            </a:xfrm>
            <a:prstGeom prst="ellipse">
              <a:avLst/>
            </a:prstGeom>
            <a:solidFill>
              <a:srgbClr val="19D9FF"/>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sym typeface="Fira Sans Extra Condensed Medium"/>
                </a:rPr>
                <a:t>4</a:t>
              </a:r>
              <a:endParaRPr dirty="0"/>
            </a:p>
          </p:txBody>
        </p:sp>
      </p:grpSp>
      <p:grpSp>
        <p:nvGrpSpPr>
          <p:cNvPr id="27" name="Google Shape;311;p17">
            <a:extLst>
              <a:ext uri="{FF2B5EF4-FFF2-40B4-BE49-F238E27FC236}">
                <a16:creationId xmlns:a16="http://schemas.microsoft.com/office/drawing/2014/main" id="{ED8C9BD1-3414-4913-A782-133FFD250EF5}"/>
              </a:ext>
            </a:extLst>
          </p:cNvPr>
          <p:cNvGrpSpPr/>
          <p:nvPr/>
        </p:nvGrpSpPr>
        <p:grpSpPr>
          <a:xfrm>
            <a:off x="9480354" y="3697456"/>
            <a:ext cx="843518" cy="1004225"/>
            <a:chOff x="6755329" y="2500650"/>
            <a:chExt cx="843518" cy="1004225"/>
          </a:xfrm>
        </p:grpSpPr>
        <p:sp>
          <p:nvSpPr>
            <p:cNvPr id="28" name="Google Shape;312;p17">
              <a:extLst>
                <a:ext uri="{FF2B5EF4-FFF2-40B4-BE49-F238E27FC236}">
                  <a16:creationId xmlns:a16="http://schemas.microsoft.com/office/drawing/2014/main" id="{F8E94361-B3DE-481C-9A65-DA6C446E2050}"/>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3;p17">
              <a:extLst>
                <a:ext uri="{FF2B5EF4-FFF2-40B4-BE49-F238E27FC236}">
                  <a16:creationId xmlns:a16="http://schemas.microsoft.com/office/drawing/2014/main" id="{A3D2687E-83E6-4D27-98E2-E057AA35B0B9}"/>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p17">
              <a:extLst>
                <a:ext uri="{FF2B5EF4-FFF2-40B4-BE49-F238E27FC236}">
                  <a16:creationId xmlns:a16="http://schemas.microsoft.com/office/drawing/2014/main" id="{80271F6E-3AFB-4F49-B63D-8F7ED58DA3AA}"/>
                </a:ext>
              </a:extLst>
            </p:cNvPr>
            <p:cNvSpPr/>
            <p:nvPr/>
          </p:nvSpPr>
          <p:spPr>
            <a:xfrm>
              <a:off x="6755329" y="2500650"/>
              <a:ext cx="485700" cy="485700"/>
            </a:xfrm>
            <a:prstGeom prst="ellipse">
              <a:avLst/>
            </a:prstGeom>
            <a:solidFill>
              <a:schemeClr val="accent5"/>
            </a:solidFill>
            <a:ln>
              <a:noFill/>
            </a:ln>
          </p:spPr>
          <p:txBody>
            <a:bodyPr spcFirstLastPara="1" wrap="square" lIns="91425" tIns="91425" rIns="91425" bIns="91425" anchor="ctr" anchorCtr="0">
              <a:noAutofit/>
            </a:bodyPr>
            <a:lstStyle/>
            <a:p>
              <a:pPr>
                <a:buClr>
                  <a:schemeClr val="dk1"/>
                </a:buClr>
                <a:buSzPts val="1100"/>
              </a:pPr>
              <a:r>
                <a:rPr lang="en-US" sz="2000" b="1" dirty="0">
                  <a:solidFill>
                    <a:schemeClr val="lt1"/>
                  </a:solidFill>
                  <a:latin typeface="Fira Sans Extra Condensed Medium"/>
                  <a:sym typeface="Fira Sans Extra Condensed Medium"/>
                </a:rPr>
                <a:t>5</a:t>
              </a:r>
              <a:endParaRPr lang="en-US" sz="2000" b="1" dirty="0"/>
            </a:p>
          </p:txBody>
        </p:sp>
      </p:grpSp>
      <p:sp>
        <p:nvSpPr>
          <p:cNvPr id="33" name="Google Shape;291;p17">
            <a:extLst>
              <a:ext uri="{FF2B5EF4-FFF2-40B4-BE49-F238E27FC236}">
                <a16:creationId xmlns:a16="http://schemas.microsoft.com/office/drawing/2014/main" id="{F5D279FD-3FFE-4F04-8524-CC494E377111}"/>
              </a:ext>
            </a:extLst>
          </p:cNvPr>
          <p:cNvSpPr txBox="1"/>
          <p:nvPr/>
        </p:nvSpPr>
        <p:spPr>
          <a:xfrm flipH="1">
            <a:off x="613703" y="4716991"/>
            <a:ext cx="1839657" cy="9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1"/>
                </a:solidFill>
                <a:latin typeface="Fira Sans Extra Condensed Medium"/>
                <a:ea typeface="Fira Sans Extra Condensed Medium"/>
                <a:cs typeface="+mj-cs"/>
                <a:sym typeface="Fira Sans Extra Condensed Medium"/>
              </a:rPr>
              <a:t>הגדרת תפקידים</a:t>
            </a:r>
            <a:endParaRPr sz="3000" b="1" dirty="0">
              <a:solidFill>
                <a:schemeClr val="accent1"/>
              </a:solidFill>
              <a:latin typeface="Fira Sans Extra Condensed Medium"/>
              <a:ea typeface="Fira Sans Extra Condensed Medium"/>
              <a:cs typeface="+mj-cs"/>
              <a:sym typeface="Fira Sans Extra Condensed Medium"/>
            </a:endParaRPr>
          </a:p>
        </p:txBody>
      </p:sp>
      <p:sp>
        <p:nvSpPr>
          <p:cNvPr id="35" name="Google Shape;291;p17">
            <a:extLst>
              <a:ext uri="{FF2B5EF4-FFF2-40B4-BE49-F238E27FC236}">
                <a16:creationId xmlns:a16="http://schemas.microsoft.com/office/drawing/2014/main" id="{CC07DC85-EE5E-4A6A-9774-5E658AA82179}"/>
              </a:ext>
            </a:extLst>
          </p:cNvPr>
          <p:cNvSpPr txBox="1"/>
          <p:nvPr/>
        </p:nvSpPr>
        <p:spPr>
          <a:xfrm flipH="1">
            <a:off x="6408548" y="2900059"/>
            <a:ext cx="2783547" cy="9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rgbClr val="19D9FF"/>
                </a:solidFill>
                <a:latin typeface="Fira Sans Extra Condensed Medium"/>
                <a:ea typeface="Fira Sans Extra Condensed Medium"/>
                <a:cs typeface="+mj-cs"/>
                <a:sym typeface="Fira Sans Extra Condensed Medium"/>
              </a:rPr>
              <a:t>קבלת החלטות</a:t>
            </a:r>
            <a:endParaRPr sz="3000" b="1" dirty="0">
              <a:solidFill>
                <a:srgbClr val="19D9FF"/>
              </a:solidFill>
              <a:latin typeface="Fira Sans Extra Condensed Medium"/>
              <a:ea typeface="Fira Sans Extra Condensed Medium"/>
              <a:cs typeface="+mj-cs"/>
              <a:sym typeface="Fira Sans Extra Condensed Medium"/>
            </a:endParaRPr>
          </a:p>
        </p:txBody>
      </p:sp>
      <p:sp>
        <p:nvSpPr>
          <p:cNvPr id="36" name="Google Shape;291;p17">
            <a:extLst>
              <a:ext uri="{FF2B5EF4-FFF2-40B4-BE49-F238E27FC236}">
                <a16:creationId xmlns:a16="http://schemas.microsoft.com/office/drawing/2014/main" id="{FBB28066-E837-4EB3-911E-70BD9075A51B}"/>
              </a:ext>
            </a:extLst>
          </p:cNvPr>
          <p:cNvSpPr txBox="1"/>
          <p:nvPr/>
        </p:nvSpPr>
        <p:spPr>
          <a:xfrm flipH="1">
            <a:off x="3866158" y="4737531"/>
            <a:ext cx="3461348"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3"/>
                </a:solidFill>
                <a:latin typeface="Fira Sans Extra Condensed Medium"/>
                <a:ea typeface="Fira Sans Extra Condensed Medium"/>
                <a:cs typeface="+mj-cs"/>
                <a:sym typeface="Fira Sans Extra Condensed Medium"/>
              </a:rPr>
              <a:t>ניהול משימות</a:t>
            </a:r>
            <a:endParaRPr sz="3000" b="1" dirty="0">
              <a:solidFill>
                <a:schemeClr val="accent3"/>
              </a:solidFill>
              <a:latin typeface="Fira Sans Extra Condensed Medium"/>
              <a:ea typeface="Fira Sans Extra Condensed Medium"/>
              <a:cs typeface="+mj-cs"/>
              <a:sym typeface="Fira Sans Extra Condensed Medium"/>
            </a:endParaRPr>
          </a:p>
        </p:txBody>
      </p:sp>
      <p:sp>
        <p:nvSpPr>
          <p:cNvPr id="37" name="Google Shape;291;p17">
            <a:extLst>
              <a:ext uri="{FF2B5EF4-FFF2-40B4-BE49-F238E27FC236}">
                <a16:creationId xmlns:a16="http://schemas.microsoft.com/office/drawing/2014/main" id="{300D0703-0FAA-4C39-A3F7-0AC4EA2C7289}"/>
              </a:ext>
            </a:extLst>
          </p:cNvPr>
          <p:cNvSpPr txBox="1"/>
          <p:nvPr/>
        </p:nvSpPr>
        <p:spPr>
          <a:xfrm flipH="1">
            <a:off x="2087822" y="3131675"/>
            <a:ext cx="2303858"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2"/>
                </a:solidFill>
                <a:latin typeface="Fira Sans Extra Condensed Medium"/>
                <a:ea typeface="Fira Sans Extra Condensed Medium"/>
                <a:cs typeface="+mj-cs"/>
                <a:sym typeface="Fira Sans Extra Condensed Medium"/>
              </a:rPr>
              <a:t>מודל הצוות</a:t>
            </a:r>
            <a:endParaRPr sz="3000" b="1" dirty="0">
              <a:solidFill>
                <a:schemeClr val="accent2"/>
              </a:solidFill>
              <a:latin typeface="Fira Sans Extra Condensed Medium"/>
              <a:ea typeface="Fira Sans Extra Condensed Medium"/>
              <a:cs typeface="+mj-cs"/>
              <a:sym typeface="Fira Sans Extra Condensed Medium"/>
            </a:endParaRPr>
          </a:p>
        </p:txBody>
      </p:sp>
      <p:sp>
        <p:nvSpPr>
          <p:cNvPr id="38" name="Google Shape;291;p17">
            <a:extLst>
              <a:ext uri="{FF2B5EF4-FFF2-40B4-BE49-F238E27FC236}">
                <a16:creationId xmlns:a16="http://schemas.microsoft.com/office/drawing/2014/main" id="{2445C5A7-E318-464E-BDCD-D4C12B86ED10}"/>
              </a:ext>
            </a:extLst>
          </p:cNvPr>
          <p:cNvSpPr txBox="1"/>
          <p:nvPr/>
        </p:nvSpPr>
        <p:spPr>
          <a:xfrm flipH="1">
            <a:off x="8058149" y="4940199"/>
            <a:ext cx="2707071"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5"/>
                </a:solidFill>
                <a:latin typeface="Fira Sans Extra Condensed Medium"/>
                <a:ea typeface="Fira Sans Extra Condensed Medium"/>
                <a:cs typeface="+mj-cs"/>
                <a:sym typeface="Fira Sans Extra Condensed Medium"/>
              </a:rPr>
              <a:t>מנגנוני גיבוי ובקרה</a:t>
            </a:r>
            <a:endParaRPr sz="3000" b="1" dirty="0">
              <a:solidFill>
                <a:schemeClr val="accent5"/>
              </a:solidFill>
              <a:latin typeface="Fira Sans Extra Condensed Medium"/>
              <a:ea typeface="Fira Sans Extra Condensed Medium"/>
              <a:cs typeface="+mj-cs"/>
              <a:sym typeface="Fira Sans Extra Condensed Medium"/>
            </a:endParaRPr>
          </a:p>
        </p:txBody>
      </p:sp>
    </p:spTree>
    <p:extLst>
      <p:ext uri="{BB962C8B-B14F-4D97-AF65-F5344CB8AC3E}">
        <p14:creationId xmlns:p14="http://schemas.microsoft.com/office/powerpoint/2010/main" val="4386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190149" y="356017"/>
            <a:ext cx="7729728" cy="1188720"/>
          </a:xfrm>
        </p:spPr>
        <p:txBody>
          <a:bodyPr>
            <a:normAutofit/>
          </a:bodyPr>
          <a:lstStyle/>
          <a:p>
            <a:r>
              <a:rPr lang="he-IL" sz="3000" dirty="0"/>
              <a:t>הגדרת תפקידים</a:t>
            </a:r>
            <a:endParaRPr lang="en-IL" sz="3000" dirty="0"/>
          </a:p>
        </p:txBody>
      </p:sp>
      <p:grpSp>
        <p:nvGrpSpPr>
          <p:cNvPr id="3" name="Google Shape;299;p17">
            <a:extLst>
              <a:ext uri="{FF2B5EF4-FFF2-40B4-BE49-F238E27FC236}">
                <a16:creationId xmlns:a16="http://schemas.microsoft.com/office/drawing/2014/main" id="{A3FBDC85-0A10-468A-9D70-BA9D80D1B907}"/>
              </a:ext>
            </a:extLst>
          </p:cNvPr>
          <p:cNvGrpSpPr/>
          <p:nvPr/>
        </p:nvGrpSpPr>
        <p:grpSpPr>
          <a:xfrm>
            <a:off x="8886610" y="552467"/>
            <a:ext cx="836136" cy="992270"/>
            <a:chOff x="1552535" y="2512604"/>
            <a:chExt cx="836136" cy="992270"/>
          </a:xfrm>
        </p:grpSpPr>
        <p:sp>
          <p:nvSpPr>
            <p:cNvPr id="4" name="Google Shape;300;p17">
              <a:extLst>
                <a:ext uri="{FF2B5EF4-FFF2-40B4-BE49-F238E27FC236}">
                  <a16:creationId xmlns:a16="http://schemas.microsoft.com/office/drawing/2014/main" id="{157E2881-BDFA-47B6-B112-DBF7CD17A5A9}"/>
                </a:ext>
              </a:extLst>
            </p:cNvPr>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p17">
              <a:extLst>
                <a:ext uri="{FF2B5EF4-FFF2-40B4-BE49-F238E27FC236}">
                  <a16:creationId xmlns:a16="http://schemas.microsoft.com/office/drawing/2014/main" id="{67BBB851-C399-42B1-A0A4-19BAC474CF84}"/>
                </a:ext>
              </a:extLst>
            </p:cNvPr>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2;p17">
              <a:extLst>
                <a:ext uri="{FF2B5EF4-FFF2-40B4-BE49-F238E27FC236}">
                  <a16:creationId xmlns:a16="http://schemas.microsoft.com/office/drawing/2014/main" id="{F44CAF99-A820-4AE7-B66F-44131C0D8995}"/>
                </a:ext>
              </a:extLst>
            </p:cNvPr>
            <p:cNvSpPr/>
            <p:nvPr/>
          </p:nvSpPr>
          <p:spPr>
            <a:xfrm>
              <a:off x="1552535" y="2512604"/>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Fira Sans Extra Condensed Medium"/>
                  <a:ea typeface="Fira Sans Extra Condensed Medium"/>
                  <a:cs typeface="Fira Sans Extra Condensed Medium"/>
                  <a:sym typeface="Fira Sans Extra Condensed Medium"/>
                </a:rPr>
                <a:t>1</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34" name="קבוצה 33">
            <a:extLst>
              <a:ext uri="{FF2B5EF4-FFF2-40B4-BE49-F238E27FC236}">
                <a16:creationId xmlns:a16="http://schemas.microsoft.com/office/drawing/2014/main" id="{DCC7640D-850D-4501-B40C-1EA546E63CBD}"/>
              </a:ext>
            </a:extLst>
          </p:cNvPr>
          <p:cNvGrpSpPr/>
          <p:nvPr/>
        </p:nvGrpSpPr>
        <p:grpSpPr>
          <a:xfrm>
            <a:off x="7478880" y="2337201"/>
            <a:ext cx="2798303" cy="1977395"/>
            <a:chOff x="7305436" y="2346954"/>
            <a:chExt cx="2798303" cy="1977395"/>
          </a:xfrm>
        </p:grpSpPr>
        <p:sp>
          <p:nvSpPr>
            <p:cNvPr id="14" name="מלבן: פינות מעוגלות 13">
              <a:extLst>
                <a:ext uri="{FF2B5EF4-FFF2-40B4-BE49-F238E27FC236}">
                  <a16:creationId xmlns:a16="http://schemas.microsoft.com/office/drawing/2014/main" id="{55020054-70B0-4B8C-80AD-65B5D38FEBCE}"/>
                </a:ext>
              </a:extLst>
            </p:cNvPr>
            <p:cNvSpPr/>
            <p:nvPr/>
          </p:nvSpPr>
          <p:spPr>
            <a:xfrm>
              <a:off x="7305436" y="2346954"/>
              <a:ext cx="2798303" cy="1977395"/>
            </a:xfrm>
            <a:prstGeom prst="roundRect">
              <a:avLst/>
            </a:prstGeom>
          </p:spPr>
          <p:style>
            <a:lnRef idx="2">
              <a:schemeClr val="accent4"/>
            </a:lnRef>
            <a:fillRef idx="1">
              <a:schemeClr val="lt1"/>
            </a:fillRef>
            <a:effectRef idx="0">
              <a:schemeClr val="accent4"/>
            </a:effectRef>
            <a:fontRef idx="minor">
              <a:schemeClr val="dk1"/>
            </a:fontRef>
          </p:style>
          <p:txBody>
            <a:bodyPr rtlCol="0" anchor="b"/>
            <a:lstStyle/>
            <a:p>
              <a:pPr algn="r" rtl="1"/>
              <a:r>
                <a:rPr lang="he-IL" dirty="0"/>
                <a:t>לידור אנקווה </a:t>
              </a:r>
              <a:endParaRPr lang="en-US" dirty="0"/>
            </a:p>
            <a:p>
              <a:pPr algn="r" rtl="1"/>
              <a:r>
                <a:rPr lang="he-IL" dirty="0"/>
                <a:t>תפקיד:  </a:t>
              </a:r>
              <a:r>
                <a:rPr lang="en-US" dirty="0"/>
                <a:t>product owner</a:t>
              </a:r>
              <a:endParaRPr lang="en-IL" dirty="0"/>
            </a:p>
          </p:txBody>
        </p:sp>
        <p:pic>
          <p:nvPicPr>
            <p:cNvPr id="16" name="תמונה 15">
              <a:extLst>
                <a:ext uri="{FF2B5EF4-FFF2-40B4-BE49-F238E27FC236}">
                  <a16:creationId xmlns:a16="http://schemas.microsoft.com/office/drawing/2014/main" id="{C3777222-D06E-4156-A701-FE710178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107" y="2550002"/>
              <a:ext cx="1029395" cy="1029395"/>
            </a:xfrm>
            <a:prstGeom prst="rect">
              <a:avLst/>
            </a:prstGeom>
          </p:spPr>
        </p:pic>
      </p:grpSp>
      <p:grpSp>
        <p:nvGrpSpPr>
          <p:cNvPr id="35" name="קבוצה 34">
            <a:extLst>
              <a:ext uri="{FF2B5EF4-FFF2-40B4-BE49-F238E27FC236}">
                <a16:creationId xmlns:a16="http://schemas.microsoft.com/office/drawing/2014/main" id="{D69E8BCD-75E6-4295-A0E7-BB3CD566CB39}"/>
              </a:ext>
            </a:extLst>
          </p:cNvPr>
          <p:cNvGrpSpPr/>
          <p:nvPr/>
        </p:nvGrpSpPr>
        <p:grpSpPr>
          <a:xfrm>
            <a:off x="4497701" y="2337201"/>
            <a:ext cx="2798303" cy="1974487"/>
            <a:chOff x="4413571" y="2337201"/>
            <a:chExt cx="2798303" cy="1974487"/>
          </a:xfrm>
        </p:grpSpPr>
        <p:sp>
          <p:nvSpPr>
            <p:cNvPr id="17" name="מלבן: פינות מעוגלות 16">
              <a:extLst>
                <a:ext uri="{FF2B5EF4-FFF2-40B4-BE49-F238E27FC236}">
                  <a16:creationId xmlns:a16="http://schemas.microsoft.com/office/drawing/2014/main" id="{1DB90B1D-5A28-4237-9785-B9AF12CF95F0}"/>
                </a:ext>
              </a:extLst>
            </p:cNvPr>
            <p:cNvSpPr/>
            <p:nvPr/>
          </p:nvSpPr>
          <p:spPr>
            <a:xfrm>
              <a:off x="4413571" y="2337201"/>
              <a:ext cx="2798303" cy="1974487"/>
            </a:xfrm>
            <a:prstGeom prst="roundRect">
              <a:avLst/>
            </a:prstGeom>
          </p:spPr>
          <p:style>
            <a:lnRef idx="2">
              <a:schemeClr val="accent3"/>
            </a:lnRef>
            <a:fillRef idx="1">
              <a:schemeClr val="lt1"/>
            </a:fillRef>
            <a:effectRef idx="0">
              <a:schemeClr val="accent3"/>
            </a:effectRef>
            <a:fontRef idx="minor">
              <a:schemeClr val="dk1"/>
            </a:fontRef>
          </p:style>
          <p:txBody>
            <a:bodyPr rtlCol="0" anchor="b"/>
            <a:lstStyle/>
            <a:p>
              <a:pPr algn="r" rtl="1"/>
              <a:r>
                <a:rPr lang="he-IL" dirty="0"/>
                <a:t>דוד אסולין</a:t>
              </a:r>
              <a:endParaRPr lang="en-US" dirty="0"/>
            </a:p>
            <a:p>
              <a:pPr algn="r" rtl="1"/>
              <a:r>
                <a:rPr lang="he-IL" dirty="0"/>
                <a:t>תפקיד:  אחראי</a:t>
              </a:r>
              <a:r>
                <a:rPr lang="en-US" dirty="0"/>
                <a:t> </a:t>
              </a:r>
              <a:r>
                <a:rPr lang="he-IL" dirty="0"/>
                <a:t>פגישות </a:t>
              </a:r>
              <a:r>
                <a:rPr lang="en-US" dirty="0"/>
                <a:t>  </a:t>
              </a:r>
              <a:endParaRPr lang="en-IL" dirty="0"/>
            </a:p>
          </p:txBody>
        </p:sp>
        <p:pic>
          <p:nvPicPr>
            <p:cNvPr id="20" name="תמונה 19">
              <a:extLst>
                <a:ext uri="{FF2B5EF4-FFF2-40B4-BE49-F238E27FC236}">
                  <a16:creationId xmlns:a16="http://schemas.microsoft.com/office/drawing/2014/main" id="{50628E4C-9076-4D06-BD76-7F0A54FB5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489" y="2580888"/>
              <a:ext cx="988756" cy="988756"/>
            </a:xfrm>
            <a:prstGeom prst="rect">
              <a:avLst/>
            </a:prstGeom>
          </p:spPr>
        </p:pic>
      </p:grpSp>
      <p:grpSp>
        <p:nvGrpSpPr>
          <p:cNvPr id="36" name="קבוצה 35">
            <a:extLst>
              <a:ext uri="{FF2B5EF4-FFF2-40B4-BE49-F238E27FC236}">
                <a16:creationId xmlns:a16="http://schemas.microsoft.com/office/drawing/2014/main" id="{36AE8D45-1E3F-4930-ABFE-9AAC06548587}"/>
              </a:ext>
            </a:extLst>
          </p:cNvPr>
          <p:cNvGrpSpPr/>
          <p:nvPr/>
        </p:nvGrpSpPr>
        <p:grpSpPr>
          <a:xfrm>
            <a:off x="1388840" y="2334293"/>
            <a:ext cx="2925985" cy="1977395"/>
            <a:chOff x="1388840" y="2382103"/>
            <a:chExt cx="2925985" cy="1929585"/>
          </a:xfrm>
        </p:grpSpPr>
        <p:sp>
          <p:nvSpPr>
            <p:cNvPr id="21" name="מלבן: פינות מעוגלות 20">
              <a:extLst>
                <a:ext uri="{FF2B5EF4-FFF2-40B4-BE49-F238E27FC236}">
                  <a16:creationId xmlns:a16="http://schemas.microsoft.com/office/drawing/2014/main" id="{8E55FBE7-50CC-482D-98C9-3834B1FF806B}"/>
                </a:ext>
              </a:extLst>
            </p:cNvPr>
            <p:cNvSpPr/>
            <p:nvPr/>
          </p:nvSpPr>
          <p:spPr>
            <a:xfrm>
              <a:off x="1388840" y="2382103"/>
              <a:ext cx="2925985" cy="1929585"/>
            </a:xfrm>
            <a:prstGeom prst="roundRect">
              <a:avLst/>
            </a:prstGeom>
          </p:spPr>
          <p:style>
            <a:lnRef idx="2">
              <a:schemeClr val="accent1"/>
            </a:lnRef>
            <a:fillRef idx="1">
              <a:schemeClr val="lt1"/>
            </a:fillRef>
            <a:effectRef idx="0">
              <a:schemeClr val="accent1"/>
            </a:effectRef>
            <a:fontRef idx="minor">
              <a:schemeClr val="dk1"/>
            </a:fontRef>
          </p:style>
          <p:txBody>
            <a:bodyPr numCol="1" rtlCol="0" anchor="b"/>
            <a:lstStyle/>
            <a:p>
              <a:pPr algn="r" rtl="1"/>
              <a:r>
                <a:rPr lang="he-IL" dirty="0"/>
                <a:t>ויטל</a:t>
              </a:r>
              <a:r>
                <a:rPr lang="en-US" dirty="0"/>
                <a:t> </a:t>
              </a:r>
              <a:r>
                <a:rPr lang="he-IL" dirty="0"/>
                <a:t>מרציאנו</a:t>
              </a:r>
              <a:r>
                <a:rPr lang="en-US" dirty="0"/>
                <a:t> </a:t>
              </a:r>
            </a:p>
            <a:p>
              <a:pPr algn="r" rtl="1"/>
              <a:r>
                <a:rPr lang="he-IL" dirty="0"/>
                <a:t>תפקיד: ארגון וגישור</a:t>
              </a:r>
              <a:endParaRPr lang="en-IL" dirty="0"/>
            </a:p>
          </p:txBody>
        </p:sp>
        <p:pic>
          <p:nvPicPr>
            <p:cNvPr id="26" name="תמונה 25">
              <a:extLst>
                <a:ext uri="{FF2B5EF4-FFF2-40B4-BE49-F238E27FC236}">
                  <a16:creationId xmlns:a16="http://schemas.microsoft.com/office/drawing/2014/main" id="{C81565EA-C510-491D-A8EC-5C796B5975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25" y="2557628"/>
              <a:ext cx="983594" cy="983594"/>
            </a:xfrm>
            <a:prstGeom prst="rect">
              <a:avLst/>
            </a:prstGeom>
          </p:spPr>
        </p:pic>
      </p:grpSp>
      <p:grpSp>
        <p:nvGrpSpPr>
          <p:cNvPr id="37" name="קבוצה 36">
            <a:extLst>
              <a:ext uri="{FF2B5EF4-FFF2-40B4-BE49-F238E27FC236}">
                <a16:creationId xmlns:a16="http://schemas.microsoft.com/office/drawing/2014/main" id="{68BD3913-BBF4-45F9-A2FF-1B245995F70A}"/>
              </a:ext>
            </a:extLst>
          </p:cNvPr>
          <p:cNvGrpSpPr/>
          <p:nvPr/>
        </p:nvGrpSpPr>
        <p:grpSpPr>
          <a:xfrm>
            <a:off x="6055013" y="4403317"/>
            <a:ext cx="2847736" cy="1977395"/>
            <a:chOff x="5948243" y="4403317"/>
            <a:chExt cx="2847736" cy="1977395"/>
          </a:xfrm>
        </p:grpSpPr>
        <p:sp>
          <p:nvSpPr>
            <p:cNvPr id="27" name="מלבן: פינות מעוגלות 26">
              <a:extLst>
                <a:ext uri="{FF2B5EF4-FFF2-40B4-BE49-F238E27FC236}">
                  <a16:creationId xmlns:a16="http://schemas.microsoft.com/office/drawing/2014/main" id="{D5117853-218C-44D2-9C24-FCD389853DFE}"/>
                </a:ext>
              </a:extLst>
            </p:cNvPr>
            <p:cNvSpPr/>
            <p:nvPr/>
          </p:nvSpPr>
          <p:spPr>
            <a:xfrm>
              <a:off x="5948243" y="4403317"/>
              <a:ext cx="2847736" cy="1977395"/>
            </a:xfrm>
            <a:prstGeom prst="roundRect">
              <a:avLst/>
            </a:prstGeom>
          </p:spPr>
          <p:style>
            <a:lnRef idx="2">
              <a:schemeClr val="accent2"/>
            </a:lnRef>
            <a:fillRef idx="1">
              <a:schemeClr val="lt1"/>
            </a:fillRef>
            <a:effectRef idx="0">
              <a:schemeClr val="accent2"/>
            </a:effectRef>
            <a:fontRef idx="minor">
              <a:schemeClr val="dk1"/>
            </a:fontRef>
          </p:style>
          <p:txBody>
            <a:bodyPr rtlCol="0" anchor="b"/>
            <a:lstStyle/>
            <a:p>
              <a:pPr algn="r" rtl="1"/>
              <a:r>
                <a:rPr lang="he-IL" dirty="0"/>
                <a:t>נטע אמזלג</a:t>
              </a:r>
              <a:endParaRPr lang="en-US" dirty="0"/>
            </a:p>
            <a:p>
              <a:pPr algn="r" rtl="1"/>
              <a:r>
                <a:rPr lang="he-IL" dirty="0"/>
                <a:t>תפקיד:  "</a:t>
              </a:r>
              <a:r>
                <a:rPr lang="en-US" dirty="0"/>
                <a:t>scrum master</a:t>
              </a:r>
              <a:r>
                <a:rPr lang="he-IL" dirty="0"/>
                <a:t>"</a:t>
              </a:r>
              <a:endParaRPr lang="en-IL" dirty="0"/>
            </a:p>
          </p:txBody>
        </p:sp>
        <p:pic>
          <p:nvPicPr>
            <p:cNvPr id="30" name="תמונה 29">
              <a:extLst>
                <a:ext uri="{FF2B5EF4-FFF2-40B4-BE49-F238E27FC236}">
                  <a16:creationId xmlns:a16="http://schemas.microsoft.com/office/drawing/2014/main" id="{B84A6FF1-9334-41CE-B286-2563E3FFC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1726" y="4603483"/>
              <a:ext cx="1069536" cy="1069536"/>
            </a:xfrm>
            <a:prstGeom prst="rect">
              <a:avLst/>
            </a:prstGeom>
          </p:spPr>
        </p:pic>
      </p:grpSp>
      <p:grpSp>
        <p:nvGrpSpPr>
          <p:cNvPr id="38" name="קבוצה 37">
            <a:extLst>
              <a:ext uri="{FF2B5EF4-FFF2-40B4-BE49-F238E27FC236}">
                <a16:creationId xmlns:a16="http://schemas.microsoft.com/office/drawing/2014/main" id="{1DEC5346-0B1E-45B8-B53E-C2FE05945914}"/>
              </a:ext>
            </a:extLst>
          </p:cNvPr>
          <p:cNvGrpSpPr/>
          <p:nvPr/>
        </p:nvGrpSpPr>
        <p:grpSpPr>
          <a:xfrm>
            <a:off x="2989703" y="4420001"/>
            <a:ext cx="2847736" cy="1974487"/>
            <a:chOff x="2935629" y="4403317"/>
            <a:chExt cx="2847736" cy="1974487"/>
          </a:xfrm>
        </p:grpSpPr>
        <p:sp>
          <p:nvSpPr>
            <p:cNvPr id="31" name="מלבן: פינות מעוגלות 30">
              <a:extLst>
                <a:ext uri="{FF2B5EF4-FFF2-40B4-BE49-F238E27FC236}">
                  <a16:creationId xmlns:a16="http://schemas.microsoft.com/office/drawing/2014/main" id="{9AAE5CA1-D2BF-43D1-A5A5-F3CC321070AC}"/>
                </a:ext>
              </a:extLst>
            </p:cNvPr>
            <p:cNvSpPr/>
            <p:nvPr/>
          </p:nvSpPr>
          <p:spPr>
            <a:xfrm>
              <a:off x="2935629" y="4403317"/>
              <a:ext cx="2847736" cy="1974487"/>
            </a:xfrm>
            <a:prstGeom prst="roundRect">
              <a:avLst/>
            </a:prstGeom>
          </p:spPr>
          <p:style>
            <a:lnRef idx="2">
              <a:schemeClr val="accent5"/>
            </a:lnRef>
            <a:fillRef idx="1">
              <a:schemeClr val="lt1"/>
            </a:fillRef>
            <a:effectRef idx="0">
              <a:schemeClr val="accent5"/>
            </a:effectRef>
            <a:fontRef idx="minor">
              <a:schemeClr val="dk1"/>
            </a:fontRef>
          </p:style>
          <p:txBody>
            <a:bodyPr rtlCol="0" anchor="b"/>
            <a:lstStyle/>
            <a:p>
              <a:pPr algn="r" rtl="1"/>
              <a:r>
                <a:rPr lang="he-IL" dirty="0"/>
                <a:t>דימה צ'ודונובסקי</a:t>
              </a:r>
              <a:endParaRPr lang="en-US" dirty="0"/>
            </a:p>
            <a:p>
              <a:pPr algn="r" rtl="1"/>
              <a:r>
                <a:rPr lang="he-IL" dirty="0"/>
                <a:t>תפקיד: עמידה בזמנים</a:t>
              </a:r>
              <a:endParaRPr lang="en-IL" dirty="0"/>
            </a:p>
          </p:txBody>
        </p:sp>
        <p:pic>
          <p:nvPicPr>
            <p:cNvPr id="33" name="תמונה 32">
              <a:extLst>
                <a:ext uri="{FF2B5EF4-FFF2-40B4-BE49-F238E27FC236}">
                  <a16:creationId xmlns:a16="http://schemas.microsoft.com/office/drawing/2014/main" id="{B40E16B2-261F-4F85-8709-DA0BB124C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1145" y="4520799"/>
              <a:ext cx="1152220" cy="1152220"/>
            </a:xfrm>
            <a:prstGeom prst="rect">
              <a:avLst/>
            </a:prstGeom>
          </p:spPr>
        </p:pic>
      </p:grpSp>
    </p:spTree>
    <p:extLst>
      <p:ext uri="{BB962C8B-B14F-4D97-AF65-F5344CB8AC3E}">
        <p14:creationId xmlns:p14="http://schemas.microsoft.com/office/powerpoint/2010/main" val="33170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251580"/>
            <a:ext cx="7729728" cy="1188720"/>
          </a:xfrm>
        </p:spPr>
        <p:txBody>
          <a:bodyPr>
            <a:normAutofit/>
          </a:bodyPr>
          <a:lstStyle/>
          <a:p>
            <a:pPr rtl="1"/>
            <a:r>
              <a:rPr lang="he-IL" sz="3000" dirty="0"/>
              <a:t>מודל הצוות</a:t>
            </a:r>
            <a:r>
              <a:rPr lang="en-US" sz="3000" dirty="0"/>
              <a:t>-</a:t>
            </a:r>
            <a:r>
              <a:rPr lang="he-IL" sz="3000" dirty="0"/>
              <a:t> </a:t>
            </a:r>
            <a:r>
              <a:rPr lang="en-US" sz="3000" dirty="0"/>
              <a:t>ego less</a:t>
            </a:r>
            <a:endParaRPr lang="en-IL" sz="3000" dirty="0"/>
          </a:p>
        </p:txBody>
      </p:sp>
      <p:grpSp>
        <p:nvGrpSpPr>
          <p:cNvPr id="7" name="Google Shape;311;p17">
            <a:extLst>
              <a:ext uri="{FF2B5EF4-FFF2-40B4-BE49-F238E27FC236}">
                <a16:creationId xmlns:a16="http://schemas.microsoft.com/office/drawing/2014/main" id="{1341C428-3865-421B-9291-C1C5444BF47E}"/>
              </a:ext>
            </a:extLst>
          </p:cNvPr>
          <p:cNvGrpSpPr/>
          <p:nvPr/>
        </p:nvGrpSpPr>
        <p:grpSpPr>
          <a:xfrm>
            <a:off x="8983996" y="436075"/>
            <a:ext cx="843517" cy="1004224"/>
            <a:chOff x="6755329" y="2500650"/>
            <a:chExt cx="843517" cy="1004224"/>
          </a:xfrm>
        </p:grpSpPr>
        <p:sp>
          <p:nvSpPr>
            <p:cNvPr id="8" name="Google Shape;312;p17">
              <a:extLst>
                <a:ext uri="{FF2B5EF4-FFF2-40B4-BE49-F238E27FC236}">
                  <a16:creationId xmlns:a16="http://schemas.microsoft.com/office/drawing/2014/main" id="{63A4B04A-BCA4-4EFA-891C-7E5C5576BCB9}"/>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p17">
              <a:extLst>
                <a:ext uri="{FF2B5EF4-FFF2-40B4-BE49-F238E27FC236}">
                  <a16:creationId xmlns:a16="http://schemas.microsoft.com/office/drawing/2014/main" id="{FA826A03-3426-4F31-B410-6698E065C9AC}"/>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p17">
              <a:extLst>
                <a:ext uri="{FF2B5EF4-FFF2-40B4-BE49-F238E27FC236}">
                  <a16:creationId xmlns:a16="http://schemas.microsoft.com/office/drawing/2014/main" id="{A16F98D2-104F-4090-967A-775D4B3CBE81}"/>
                </a:ext>
              </a:extLst>
            </p:cNvPr>
            <p:cNvSpPr/>
            <p:nvPr/>
          </p:nvSpPr>
          <p:spPr>
            <a:xfrm>
              <a:off x="675532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sym typeface="Fira Sans Extra Condensed Medium"/>
                </a:rPr>
                <a:t>2</a:t>
              </a:r>
              <a:endParaRPr dirty="0"/>
            </a:p>
          </p:txBody>
        </p:sp>
      </p:grpSp>
      <p:grpSp>
        <p:nvGrpSpPr>
          <p:cNvPr id="1051" name="קבוצה 1050">
            <a:extLst>
              <a:ext uri="{FF2B5EF4-FFF2-40B4-BE49-F238E27FC236}">
                <a16:creationId xmlns:a16="http://schemas.microsoft.com/office/drawing/2014/main" id="{5A105CC6-BDB4-4247-A72E-180F4375726F}"/>
              </a:ext>
            </a:extLst>
          </p:cNvPr>
          <p:cNvGrpSpPr/>
          <p:nvPr/>
        </p:nvGrpSpPr>
        <p:grpSpPr>
          <a:xfrm>
            <a:off x="969277" y="1697918"/>
            <a:ext cx="4563845" cy="4311566"/>
            <a:chOff x="3859595" y="1596318"/>
            <a:chExt cx="4563845" cy="4311566"/>
          </a:xfrm>
        </p:grpSpPr>
        <p:pic>
          <p:nvPicPr>
            <p:cNvPr id="19" name="תמונה 18">
              <a:extLst>
                <a:ext uri="{FF2B5EF4-FFF2-40B4-BE49-F238E27FC236}">
                  <a16:creationId xmlns:a16="http://schemas.microsoft.com/office/drawing/2014/main" id="{67C444C3-5EB7-435D-8D5D-194C3B3D0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204" y="1596318"/>
              <a:ext cx="988756" cy="988756"/>
            </a:xfrm>
            <a:prstGeom prst="rect">
              <a:avLst/>
            </a:prstGeom>
          </p:spPr>
        </p:pic>
        <p:pic>
          <p:nvPicPr>
            <p:cNvPr id="20" name="תמונה 19">
              <a:extLst>
                <a:ext uri="{FF2B5EF4-FFF2-40B4-BE49-F238E27FC236}">
                  <a16:creationId xmlns:a16="http://schemas.microsoft.com/office/drawing/2014/main" id="{12DBFE25-780B-4499-A681-8179A099E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045" y="2990943"/>
              <a:ext cx="1029395" cy="1029395"/>
            </a:xfrm>
            <a:prstGeom prst="rect">
              <a:avLst/>
            </a:prstGeom>
          </p:spPr>
        </p:pic>
        <p:pic>
          <p:nvPicPr>
            <p:cNvPr id="21" name="תמונה 20">
              <a:extLst>
                <a:ext uri="{FF2B5EF4-FFF2-40B4-BE49-F238E27FC236}">
                  <a16:creationId xmlns:a16="http://schemas.microsoft.com/office/drawing/2014/main" id="{5F2FE592-C1D6-424A-8A20-179A39D3C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596" y="2984680"/>
              <a:ext cx="1040151" cy="1065923"/>
            </a:xfrm>
            <a:prstGeom prst="rect">
              <a:avLst/>
            </a:prstGeom>
          </p:spPr>
        </p:pic>
        <p:pic>
          <p:nvPicPr>
            <p:cNvPr id="22" name="תמונה 21">
              <a:extLst>
                <a:ext uri="{FF2B5EF4-FFF2-40B4-BE49-F238E27FC236}">
                  <a16:creationId xmlns:a16="http://schemas.microsoft.com/office/drawing/2014/main" id="{6410F212-665A-44B0-A74E-D2F6E9C60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879" y="4711607"/>
              <a:ext cx="1152220" cy="1152220"/>
            </a:xfrm>
            <a:prstGeom prst="rect">
              <a:avLst/>
            </a:prstGeom>
          </p:spPr>
        </p:pic>
        <p:pic>
          <p:nvPicPr>
            <p:cNvPr id="23" name="תמונה 22">
              <a:extLst>
                <a:ext uri="{FF2B5EF4-FFF2-40B4-BE49-F238E27FC236}">
                  <a16:creationId xmlns:a16="http://schemas.microsoft.com/office/drawing/2014/main" id="{74A72AEE-AD2F-48EC-BDDF-DD236FE21B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5536" y="4780104"/>
              <a:ext cx="1127780" cy="1127780"/>
            </a:xfrm>
            <a:prstGeom prst="rect">
              <a:avLst/>
            </a:prstGeom>
          </p:spPr>
        </p:pic>
        <p:cxnSp>
          <p:nvCxnSpPr>
            <p:cNvPr id="33" name="מחבר: מעוקל 32">
              <a:extLst>
                <a:ext uri="{FF2B5EF4-FFF2-40B4-BE49-F238E27FC236}">
                  <a16:creationId xmlns:a16="http://schemas.microsoft.com/office/drawing/2014/main" id="{42156F30-5280-44AA-9029-F0AF84129BDE}"/>
                </a:ext>
              </a:extLst>
            </p:cNvPr>
            <p:cNvCxnSpPr>
              <a:cxnSpLocks/>
              <a:stCxn id="23" idx="3"/>
              <a:endCxn id="20" idx="3"/>
            </p:cNvCxnSpPr>
            <p:nvPr/>
          </p:nvCxnSpPr>
          <p:spPr>
            <a:xfrm flipV="1">
              <a:off x="7703316" y="3505641"/>
              <a:ext cx="720124" cy="1838353"/>
            </a:xfrm>
            <a:prstGeom prst="curvedConnector3">
              <a:avLst>
                <a:gd name="adj1" fmla="val 13597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מחבר: מעוקל 34">
              <a:extLst>
                <a:ext uri="{FF2B5EF4-FFF2-40B4-BE49-F238E27FC236}">
                  <a16:creationId xmlns:a16="http://schemas.microsoft.com/office/drawing/2014/main" id="{E9277598-A1BA-4D24-9912-B8EFF7C9846E}"/>
                </a:ext>
              </a:extLst>
            </p:cNvPr>
            <p:cNvCxnSpPr>
              <a:stCxn id="20" idx="0"/>
              <a:endCxn id="19" idx="3"/>
            </p:cNvCxnSpPr>
            <p:nvPr/>
          </p:nvCxnSpPr>
          <p:spPr>
            <a:xfrm rot="16200000" flipV="1">
              <a:off x="6863229" y="1945428"/>
              <a:ext cx="900247" cy="1190783"/>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עוקל 36">
              <a:extLst>
                <a:ext uri="{FF2B5EF4-FFF2-40B4-BE49-F238E27FC236}">
                  <a16:creationId xmlns:a16="http://schemas.microsoft.com/office/drawing/2014/main" id="{7F7A91FD-E844-424E-A08D-81845C8219F7}"/>
                </a:ext>
              </a:extLst>
            </p:cNvPr>
            <p:cNvCxnSpPr>
              <a:cxnSpLocks/>
              <a:stCxn id="19" idx="1"/>
              <a:endCxn id="21" idx="0"/>
            </p:cNvCxnSpPr>
            <p:nvPr/>
          </p:nvCxnSpPr>
          <p:spPr>
            <a:xfrm rot="10800000" flipV="1">
              <a:off x="4379672" y="2090696"/>
              <a:ext cx="1349532" cy="893984"/>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מחבר: מעוקל 38">
              <a:extLst>
                <a:ext uri="{FF2B5EF4-FFF2-40B4-BE49-F238E27FC236}">
                  <a16:creationId xmlns:a16="http://schemas.microsoft.com/office/drawing/2014/main" id="{A7136DBE-1D1B-48A0-A02B-A0431EA0400F}"/>
                </a:ext>
              </a:extLst>
            </p:cNvPr>
            <p:cNvCxnSpPr>
              <a:cxnSpLocks/>
              <a:stCxn id="21" idx="1"/>
              <a:endCxn id="22" idx="1"/>
            </p:cNvCxnSpPr>
            <p:nvPr/>
          </p:nvCxnSpPr>
          <p:spPr>
            <a:xfrm rot="10800000" flipH="1" flipV="1">
              <a:off x="3859595" y="3517641"/>
              <a:ext cx="713283" cy="1770075"/>
            </a:xfrm>
            <a:prstGeom prst="curvedConnector3">
              <a:avLst>
                <a:gd name="adj1" fmla="val -2207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מחבר: מעוקל 42">
              <a:extLst>
                <a:ext uri="{FF2B5EF4-FFF2-40B4-BE49-F238E27FC236}">
                  <a16:creationId xmlns:a16="http://schemas.microsoft.com/office/drawing/2014/main" id="{C59632C3-D318-4624-ADD3-56D8AF5331C3}"/>
                </a:ext>
              </a:extLst>
            </p:cNvPr>
            <p:cNvCxnSpPr>
              <a:cxnSpLocks/>
              <a:stCxn id="22" idx="2"/>
              <a:endCxn id="23" idx="2"/>
            </p:cNvCxnSpPr>
            <p:nvPr/>
          </p:nvCxnSpPr>
          <p:spPr>
            <a:xfrm rot="16200000" flipH="1">
              <a:off x="6122179" y="4890636"/>
              <a:ext cx="44057" cy="1990437"/>
            </a:xfrm>
            <a:prstGeom prst="curvedConnector3">
              <a:avLst>
                <a:gd name="adj1" fmla="val 94172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4A834676-5072-4286-A332-9A6F84B33042}"/>
                </a:ext>
              </a:extLst>
            </p:cNvPr>
            <p:cNvCxnSpPr>
              <a:cxnSpLocks/>
              <a:stCxn id="21" idx="3"/>
              <a:endCxn id="23" idx="0"/>
            </p:cNvCxnSpPr>
            <p:nvPr/>
          </p:nvCxnSpPr>
          <p:spPr>
            <a:xfrm>
              <a:off x="4899747" y="3517642"/>
              <a:ext cx="2239679" cy="12624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01FD77FC-F8DB-41ED-AD13-43E80ADBEDD0}"/>
                </a:ext>
              </a:extLst>
            </p:cNvPr>
            <p:cNvCxnSpPr>
              <a:stCxn id="19" idx="2"/>
              <a:endCxn id="22" idx="0"/>
            </p:cNvCxnSpPr>
            <p:nvPr/>
          </p:nvCxnSpPr>
          <p:spPr>
            <a:xfrm flipH="1">
              <a:off x="5148989" y="2585074"/>
              <a:ext cx="1074593" cy="21265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מחבר חץ ישר 53">
              <a:extLst>
                <a:ext uri="{FF2B5EF4-FFF2-40B4-BE49-F238E27FC236}">
                  <a16:creationId xmlns:a16="http://schemas.microsoft.com/office/drawing/2014/main" id="{342DAF22-2791-4CCE-98DE-9642AB43AF67}"/>
                </a:ext>
              </a:extLst>
            </p:cNvPr>
            <p:cNvCxnSpPr>
              <a:stCxn id="20" idx="1"/>
              <a:endCxn id="22" idx="0"/>
            </p:cNvCxnSpPr>
            <p:nvPr/>
          </p:nvCxnSpPr>
          <p:spPr>
            <a:xfrm flipH="1">
              <a:off x="5148989" y="3505641"/>
              <a:ext cx="2245056" cy="12059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3F1C9F7A-9AE5-49CF-BC29-C6C535C02F58}"/>
                </a:ext>
              </a:extLst>
            </p:cNvPr>
            <p:cNvCxnSpPr>
              <a:cxnSpLocks/>
              <a:stCxn id="19" idx="2"/>
              <a:endCxn id="23" idx="0"/>
            </p:cNvCxnSpPr>
            <p:nvPr/>
          </p:nvCxnSpPr>
          <p:spPr>
            <a:xfrm>
              <a:off x="6223582" y="2585074"/>
              <a:ext cx="915844" cy="21950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מחבר חץ ישר 59">
              <a:extLst>
                <a:ext uri="{FF2B5EF4-FFF2-40B4-BE49-F238E27FC236}">
                  <a16:creationId xmlns:a16="http://schemas.microsoft.com/office/drawing/2014/main" id="{A080E8E2-E0F8-472A-A725-1D8AEB5D2D03}"/>
                </a:ext>
              </a:extLst>
            </p:cNvPr>
            <p:cNvCxnSpPr>
              <a:cxnSpLocks/>
              <a:stCxn id="21" idx="3"/>
              <a:endCxn id="20" idx="1"/>
            </p:cNvCxnSpPr>
            <p:nvPr/>
          </p:nvCxnSpPr>
          <p:spPr>
            <a:xfrm flipV="1">
              <a:off x="4899747" y="3505641"/>
              <a:ext cx="2494298" cy="12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5" name="מלבן: פינות מעוגלות 1054">
            <a:extLst>
              <a:ext uri="{FF2B5EF4-FFF2-40B4-BE49-F238E27FC236}">
                <a16:creationId xmlns:a16="http://schemas.microsoft.com/office/drawing/2014/main" id="{46E3704A-C38B-4852-A550-76D14AB2C2D0}"/>
              </a:ext>
            </a:extLst>
          </p:cNvPr>
          <p:cNvSpPr/>
          <p:nvPr/>
        </p:nvSpPr>
        <p:spPr>
          <a:xfrm>
            <a:off x="6658880" y="2966123"/>
            <a:ext cx="3950407" cy="191558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he-IL" sz="2400" b="1" dirty="0">
                <a:solidFill>
                  <a:schemeClr val="bg1"/>
                </a:solidFill>
              </a:rPr>
              <a:t>"מאמינים שכל חבר צוות אחראי כמו מנהל, ואינו זקוק לממונה "</a:t>
            </a:r>
            <a:endParaRPr lang="en-US" sz="2400" b="1" dirty="0">
              <a:solidFill>
                <a:schemeClr val="bg1"/>
              </a:solidFill>
            </a:endParaRPr>
          </a:p>
          <a:p>
            <a:pPr algn="ctr" rtl="1"/>
            <a:r>
              <a:rPr lang="he-IL" sz="2400" b="1" dirty="0">
                <a:solidFill>
                  <a:schemeClr val="bg1"/>
                </a:solidFill>
              </a:rPr>
              <a:t> </a:t>
            </a:r>
            <a:r>
              <a:rPr lang="en-US" sz="2400" b="1" dirty="0">
                <a:solidFill>
                  <a:schemeClr val="bg1"/>
                </a:solidFill>
              </a:rPr>
              <a:t>(G15)</a:t>
            </a:r>
            <a:endParaRPr lang="he-IL" sz="2400" b="1" dirty="0">
              <a:solidFill>
                <a:schemeClr val="bg1"/>
              </a:solidFill>
            </a:endParaRPr>
          </a:p>
        </p:txBody>
      </p:sp>
    </p:spTree>
    <p:extLst>
      <p:ext uri="{BB962C8B-B14F-4D97-AF65-F5344CB8AC3E}">
        <p14:creationId xmlns:p14="http://schemas.microsoft.com/office/powerpoint/2010/main" val="142868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276352"/>
            <a:ext cx="7729728" cy="1188720"/>
          </a:xfrm>
        </p:spPr>
        <p:txBody>
          <a:bodyPr/>
          <a:lstStyle/>
          <a:p>
            <a:r>
              <a:rPr lang="he-IL" sz="3000" dirty="0"/>
              <a:t>ניהול</a:t>
            </a:r>
            <a:r>
              <a:rPr lang="he-IL" dirty="0"/>
              <a:t> </a:t>
            </a:r>
            <a:r>
              <a:rPr lang="he-IL" sz="3000" dirty="0"/>
              <a:t>משימות</a:t>
            </a:r>
            <a:endParaRPr lang="en-IL" sz="3000" dirty="0"/>
          </a:p>
        </p:txBody>
      </p:sp>
      <p:grpSp>
        <p:nvGrpSpPr>
          <p:cNvPr id="11" name="Google Shape;307;p17">
            <a:extLst>
              <a:ext uri="{FF2B5EF4-FFF2-40B4-BE49-F238E27FC236}">
                <a16:creationId xmlns:a16="http://schemas.microsoft.com/office/drawing/2014/main" id="{E889F56B-B90A-461A-A39C-76639EB2BBF6}"/>
              </a:ext>
            </a:extLst>
          </p:cNvPr>
          <p:cNvGrpSpPr/>
          <p:nvPr/>
        </p:nvGrpSpPr>
        <p:grpSpPr>
          <a:xfrm>
            <a:off x="8983996" y="460847"/>
            <a:ext cx="843518" cy="1004225"/>
            <a:chOff x="5018604" y="2500650"/>
            <a:chExt cx="843518" cy="1004225"/>
          </a:xfrm>
        </p:grpSpPr>
        <p:sp>
          <p:nvSpPr>
            <p:cNvPr id="12" name="Google Shape;308;p17">
              <a:extLst>
                <a:ext uri="{FF2B5EF4-FFF2-40B4-BE49-F238E27FC236}">
                  <a16:creationId xmlns:a16="http://schemas.microsoft.com/office/drawing/2014/main" id="{5E9E9251-C0B4-4C6B-B02F-50C08A16CAAD}"/>
                </a:ext>
              </a:extLst>
            </p:cNvPr>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p17">
              <a:extLst>
                <a:ext uri="{FF2B5EF4-FFF2-40B4-BE49-F238E27FC236}">
                  <a16:creationId xmlns:a16="http://schemas.microsoft.com/office/drawing/2014/main" id="{0D2844D1-23CE-42F1-94AE-5E874987C005}"/>
                </a:ext>
              </a:extLst>
            </p:cNvPr>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0;p17">
              <a:extLst>
                <a:ext uri="{FF2B5EF4-FFF2-40B4-BE49-F238E27FC236}">
                  <a16:creationId xmlns:a16="http://schemas.microsoft.com/office/drawing/2014/main" id="{8BDAA464-4529-48A2-8794-AB49A14FE692}"/>
                </a:ext>
              </a:extLst>
            </p:cNvPr>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3</a:t>
              </a:r>
              <a:endParaRPr dirty="0"/>
            </a:p>
          </p:txBody>
        </p:sp>
      </p:grpSp>
      <p:graphicFrame>
        <p:nvGraphicFramePr>
          <p:cNvPr id="17" name="דיאגרמה 16">
            <a:extLst>
              <a:ext uri="{FF2B5EF4-FFF2-40B4-BE49-F238E27FC236}">
                <a16:creationId xmlns:a16="http://schemas.microsoft.com/office/drawing/2014/main" id="{AE0ED6DD-088F-4F8D-9F68-F3455998E349}"/>
              </a:ext>
            </a:extLst>
          </p:cNvPr>
          <p:cNvGraphicFramePr/>
          <p:nvPr>
            <p:extLst>
              <p:ext uri="{D42A27DB-BD31-4B8C-83A1-F6EECF244321}">
                <p14:modId xmlns:p14="http://schemas.microsoft.com/office/powerpoint/2010/main" val="4060832016"/>
              </p:ext>
            </p:extLst>
          </p:nvPr>
        </p:nvGraphicFramePr>
        <p:xfrm>
          <a:off x="-223520" y="1388884"/>
          <a:ext cx="12019280" cy="498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51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538482"/>
            <a:ext cx="7729728" cy="1188720"/>
          </a:xfrm>
        </p:spPr>
        <p:txBody>
          <a:bodyPr>
            <a:normAutofit/>
          </a:bodyPr>
          <a:lstStyle/>
          <a:p>
            <a:pPr rtl="1"/>
            <a:r>
              <a:rPr lang="he-IL" sz="3000" dirty="0"/>
              <a:t>קבלת החלטות ופתירת קונפליקטים</a:t>
            </a:r>
            <a:endParaRPr lang="en-IL" sz="3000" dirty="0"/>
          </a:p>
        </p:txBody>
      </p:sp>
      <p:grpSp>
        <p:nvGrpSpPr>
          <p:cNvPr id="7" name="Google Shape;303;p17">
            <a:extLst>
              <a:ext uri="{FF2B5EF4-FFF2-40B4-BE49-F238E27FC236}">
                <a16:creationId xmlns:a16="http://schemas.microsoft.com/office/drawing/2014/main" id="{40E29BC2-E81C-49E4-8D2C-6006617C9E96}"/>
              </a:ext>
            </a:extLst>
          </p:cNvPr>
          <p:cNvGrpSpPr/>
          <p:nvPr/>
        </p:nvGrpSpPr>
        <p:grpSpPr>
          <a:xfrm>
            <a:off x="9164971" y="722977"/>
            <a:ext cx="843518" cy="1004225"/>
            <a:chOff x="3281879" y="2500650"/>
            <a:chExt cx="843518" cy="1004225"/>
          </a:xfrm>
        </p:grpSpPr>
        <p:sp>
          <p:nvSpPr>
            <p:cNvPr id="8" name="Google Shape;304;p17">
              <a:extLst>
                <a:ext uri="{FF2B5EF4-FFF2-40B4-BE49-F238E27FC236}">
                  <a16:creationId xmlns:a16="http://schemas.microsoft.com/office/drawing/2014/main" id="{626DC98F-3CD6-46C4-A73F-9403A089D413}"/>
                </a:ext>
              </a:extLst>
            </p:cNvPr>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5;p17">
              <a:extLst>
                <a:ext uri="{FF2B5EF4-FFF2-40B4-BE49-F238E27FC236}">
                  <a16:creationId xmlns:a16="http://schemas.microsoft.com/office/drawing/2014/main" id="{EB780EC7-74DD-4001-A11A-611B7D0DB6DC}"/>
                </a:ext>
              </a:extLst>
            </p:cNvPr>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6;p17">
              <a:extLst>
                <a:ext uri="{FF2B5EF4-FFF2-40B4-BE49-F238E27FC236}">
                  <a16:creationId xmlns:a16="http://schemas.microsoft.com/office/drawing/2014/main" id="{195FEAFA-ECF8-4448-BA4D-2CDCE780917A}"/>
                </a:ext>
              </a:extLst>
            </p:cNvPr>
            <p:cNvSpPr/>
            <p:nvPr/>
          </p:nvSpPr>
          <p:spPr>
            <a:xfrm>
              <a:off x="3281879" y="2500650"/>
              <a:ext cx="485700" cy="48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4</a:t>
              </a:r>
              <a:endParaRPr dirty="0"/>
            </a:p>
          </p:txBody>
        </p:sp>
      </p:grpSp>
      <p:graphicFrame>
        <p:nvGraphicFramePr>
          <p:cNvPr id="13" name="דיאגרמה 12">
            <a:extLst>
              <a:ext uri="{FF2B5EF4-FFF2-40B4-BE49-F238E27FC236}">
                <a16:creationId xmlns:a16="http://schemas.microsoft.com/office/drawing/2014/main" id="{3CDCE7A7-C815-43B6-B5E8-4957C91ED1C1}"/>
              </a:ext>
            </a:extLst>
          </p:cNvPr>
          <p:cNvGraphicFramePr/>
          <p:nvPr>
            <p:extLst>
              <p:ext uri="{D42A27DB-BD31-4B8C-83A1-F6EECF244321}">
                <p14:modId xmlns:p14="http://schemas.microsoft.com/office/powerpoint/2010/main" val="1138997148"/>
              </p:ext>
            </p:extLst>
          </p:nvPr>
        </p:nvGraphicFramePr>
        <p:xfrm>
          <a:off x="2686939" y="2592841"/>
          <a:ext cx="6782757" cy="3717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גרפיקה 15" descr="סימן ביקורת">
            <a:extLst>
              <a:ext uri="{FF2B5EF4-FFF2-40B4-BE49-F238E27FC236}">
                <a16:creationId xmlns:a16="http://schemas.microsoft.com/office/drawing/2014/main" id="{268863A1-5AE7-41EE-85D8-5D898A31D3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01006" y="2337907"/>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7" name="גרפיקה 16" descr="סימן ביקורת">
            <a:extLst>
              <a:ext uri="{FF2B5EF4-FFF2-40B4-BE49-F238E27FC236}">
                <a16:creationId xmlns:a16="http://schemas.microsoft.com/office/drawing/2014/main" id="{B0A5EEE5-7B2B-4824-8AA0-E197E8D58A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38706" y="2271232"/>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8" name="גרפיקה 17" descr="סימן ביקורת">
            <a:extLst>
              <a:ext uri="{FF2B5EF4-FFF2-40B4-BE49-F238E27FC236}">
                <a16:creationId xmlns:a16="http://schemas.microsoft.com/office/drawing/2014/main" id="{F52D8B3C-45EF-4F09-8AA9-F1778CCA91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62906" y="4324119"/>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9" name="גרפיקה 18" descr="סימן ביקורת">
            <a:extLst>
              <a:ext uri="{FF2B5EF4-FFF2-40B4-BE49-F238E27FC236}">
                <a16:creationId xmlns:a16="http://schemas.microsoft.com/office/drawing/2014/main" id="{8D76E604-6F86-461C-8809-0353D1774E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1022" y="4290782"/>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6" name="גרפיקה 25" descr="לסגור">
            <a:extLst>
              <a:ext uri="{FF2B5EF4-FFF2-40B4-BE49-F238E27FC236}">
                <a16:creationId xmlns:a16="http://schemas.microsoft.com/office/drawing/2014/main" id="{A03B81C5-F671-4896-ADEF-B264B94B13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54586" y="3103335"/>
            <a:ext cx="651330" cy="651330"/>
          </a:xfrm>
          <a:prstGeom prst="rect">
            <a:avLst/>
          </a:prstGeom>
          <a:effectLst>
            <a:outerShdw blurRad="50800" dist="38100" dir="2700000" algn="tl" rotWithShape="0">
              <a:prstClr val="black">
                <a:alpha val="40000"/>
              </a:prstClr>
            </a:outerShdw>
          </a:effectLst>
        </p:spPr>
      </p:pic>
      <p:pic>
        <p:nvPicPr>
          <p:cNvPr id="27" name="גרפיקה 26" descr="לסגור">
            <a:extLst>
              <a:ext uri="{FF2B5EF4-FFF2-40B4-BE49-F238E27FC236}">
                <a16:creationId xmlns:a16="http://schemas.microsoft.com/office/drawing/2014/main" id="{A24020A7-FDA7-4FEA-B68F-946DB6D462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27441" y="4963259"/>
            <a:ext cx="651330" cy="651330"/>
          </a:xfrm>
          <a:prstGeom prst="rect">
            <a:avLst/>
          </a:prstGeom>
          <a:effectLst>
            <a:outerShdw blurRad="50800" dist="38100" dir="2700000" algn="tl" rotWithShape="0">
              <a:prstClr val="black">
                <a:alpha val="40000"/>
              </a:prstClr>
            </a:outerShdw>
          </a:effectLst>
        </p:spPr>
      </p:pic>
      <p:graphicFrame>
        <p:nvGraphicFramePr>
          <p:cNvPr id="29" name="דיאגרמה 28">
            <a:extLst>
              <a:ext uri="{FF2B5EF4-FFF2-40B4-BE49-F238E27FC236}">
                <a16:creationId xmlns:a16="http://schemas.microsoft.com/office/drawing/2014/main" id="{233B64F5-6532-4E21-9090-A0E38C881C10}"/>
              </a:ext>
            </a:extLst>
          </p:cNvPr>
          <p:cNvGraphicFramePr/>
          <p:nvPr>
            <p:extLst>
              <p:ext uri="{D42A27DB-BD31-4B8C-83A1-F6EECF244321}">
                <p14:modId xmlns:p14="http://schemas.microsoft.com/office/powerpoint/2010/main" val="2173209593"/>
              </p:ext>
            </p:extLst>
          </p:nvPr>
        </p:nvGraphicFramePr>
        <p:xfrm>
          <a:off x="9164971" y="2533881"/>
          <a:ext cx="3284179" cy="37918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0" name="דיאגרמה 29">
            <a:extLst>
              <a:ext uri="{FF2B5EF4-FFF2-40B4-BE49-F238E27FC236}">
                <a16:creationId xmlns:a16="http://schemas.microsoft.com/office/drawing/2014/main" id="{F2326FA1-EF8E-49AC-A79F-A21CEE891A42}"/>
              </a:ext>
            </a:extLst>
          </p:cNvPr>
          <p:cNvGraphicFramePr/>
          <p:nvPr>
            <p:extLst>
              <p:ext uri="{D42A27DB-BD31-4B8C-83A1-F6EECF244321}">
                <p14:modId xmlns:p14="http://schemas.microsoft.com/office/powerpoint/2010/main" val="3068220640"/>
              </p:ext>
            </p:extLst>
          </p:nvPr>
        </p:nvGraphicFramePr>
        <p:xfrm>
          <a:off x="257175" y="2322503"/>
          <a:ext cx="2833631" cy="39878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2" name="תמונה 31">
            <a:extLst>
              <a:ext uri="{FF2B5EF4-FFF2-40B4-BE49-F238E27FC236}">
                <a16:creationId xmlns:a16="http://schemas.microsoft.com/office/drawing/2014/main" id="{D2C8C3D6-8FDA-4C7C-B6B1-A242C2CF9294}"/>
              </a:ext>
            </a:extLst>
          </p:cNvPr>
          <p:cNvPicPr>
            <a:picLocks noChangeAspect="1"/>
          </p:cNvPicPr>
          <p:nvPr/>
        </p:nvPicPr>
        <p:blipFill>
          <a:blip r:embed="rId22"/>
          <a:stretch>
            <a:fillRect/>
          </a:stretch>
        </p:blipFill>
        <p:spPr>
          <a:xfrm>
            <a:off x="4466289" y="1394078"/>
            <a:ext cx="3323198" cy="5106150"/>
          </a:xfrm>
          <a:prstGeom prst="rect">
            <a:avLst/>
          </a:prstGeom>
        </p:spPr>
      </p:pic>
    </p:spTree>
    <p:extLst>
      <p:ext uri="{BB962C8B-B14F-4D97-AF65-F5344CB8AC3E}">
        <p14:creationId xmlns:p14="http://schemas.microsoft.com/office/powerpoint/2010/main" val="393387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Graphic spid="3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405892"/>
            <a:ext cx="7729728" cy="1188720"/>
          </a:xfrm>
        </p:spPr>
        <p:txBody>
          <a:bodyPr/>
          <a:lstStyle/>
          <a:p>
            <a:r>
              <a:rPr lang="he-IL" sz="3000" dirty="0"/>
              <a:t>מנגנוני</a:t>
            </a:r>
            <a:r>
              <a:rPr lang="he-IL" dirty="0"/>
              <a:t> גיבוי ובקרה</a:t>
            </a:r>
            <a:endParaRPr lang="en-IL" dirty="0"/>
          </a:p>
        </p:txBody>
      </p:sp>
      <p:grpSp>
        <p:nvGrpSpPr>
          <p:cNvPr id="15" name="Google Shape;311;p17">
            <a:extLst>
              <a:ext uri="{FF2B5EF4-FFF2-40B4-BE49-F238E27FC236}">
                <a16:creationId xmlns:a16="http://schemas.microsoft.com/office/drawing/2014/main" id="{A77A723C-0BD6-4F5D-B0C6-12429E324F9A}"/>
              </a:ext>
            </a:extLst>
          </p:cNvPr>
          <p:cNvGrpSpPr/>
          <p:nvPr/>
        </p:nvGrpSpPr>
        <p:grpSpPr>
          <a:xfrm>
            <a:off x="9117346" y="590387"/>
            <a:ext cx="843518" cy="1004225"/>
            <a:chOff x="6755329" y="2500650"/>
            <a:chExt cx="843518" cy="1004225"/>
          </a:xfrm>
        </p:grpSpPr>
        <p:sp>
          <p:nvSpPr>
            <p:cNvPr id="16" name="Google Shape;312;p17">
              <a:extLst>
                <a:ext uri="{FF2B5EF4-FFF2-40B4-BE49-F238E27FC236}">
                  <a16:creationId xmlns:a16="http://schemas.microsoft.com/office/drawing/2014/main" id="{2A1ABC01-5E01-4B8A-ADE4-F6451A6B2981}"/>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p17">
              <a:extLst>
                <a:ext uri="{FF2B5EF4-FFF2-40B4-BE49-F238E27FC236}">
                  <a16:creationId xmlns:a16="http://schemas.microsoft.com/office/drawing/2014/main" id="{E289B5AF-534D-4A3F-905F-687AA13C3FD7}"/>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p17">
              <a:extLst>
                <a:ext uri="{FF2B5EF4-FFF2-40B4-BE49-F238E27FC236}">
                  <a16:creationId xmlns:a16="http://schemas.microsoft.com/office/drawing/2014/main" id="{A66CDBF9-E4ED-4612-B132-2F95D1C55DC1}"/>
                </a:ext>
              </a:extLst>
            </p:cNvPr>
            <p:cNvSpPr/>
            <p:nvPr/>
          </p:nvSpPr>
          <p:spPr>
            <a:xfrm>
              <a:off x="6755329" y="2500650"/>
              <a:ext cx="485700" cy="485700"/>
            </a:xfrm>
            <a:prstGeom prst="ellipse">
              <a:avLst/>
            </a:prstGeom>
            <a:solidFill>
              <a:schemeClr val="accent5"/>
            </a:solidFill>
            <a:ln>
              <a:noFill/>
            </a:ln>
          </p:spPr>
          <p:txBody>
            <a:bodyPr spcFirstLastPara="1" wrap="square" lIns="91425" tIns="91425" rIns="91425" bIns="91425" anchor="ctr" anchorCtr="0">
              <a:noAutofit/>
            </a:bodyPr>
            <a:lstStyle/>
            <a:p>
              <a:pPr>
                <a:buClr>
                  <a:schemeClr val="dk1"/>
                </a:buClr>
                <a:buSzPts val="1100"/>
              </a:pPr>
              <a:r>
                <a:rPr lang="en-US" sz="2000" b="1" dirty="0">
                  <a:solidFill>
                    <a:schemeClr val="lt1"/>
                  </a:solidFill>
                  <a:latin typeface="Fira Sans Extra Condensed Medium"/>
                  <a:sym typeface="Fira Sans Extra Condensed Medium"/>
                </a:rPr>
                <a:t>5</a:t>
              </a:r>
              <a:endParaRPr lang="en-US" sz="2000" b="1" dirty="0"/>
            </a:p>
          </p:txBody>
        </p:sp>
      </p:grpSp>
      <p:graphicFrame>
        <p:nvGraphicFramePr>
          <p:cNvPr id="3" name="דיאגרמה 2">
            <a:extLst>
              <a:ext uri="{FF2B5EF4-FFF2-40B4-BE49-F238E27FC236}">
                <a16:creationId xmlns:a16="http://schemas.microsoft.com/office/drawing/2014/main" id="{9DA3FF8D-5542-4104-95A9-6EE1A5A5ACA9}"/>
              </a:ext>
            </a:extLst>
          </p:cNvPr>
          <p:cNvGraphicFramePr/>
          <p:nvPr>
            <p:extLst>
              <p:ext uri="{D42A27DB-BD31-4B8C-83A1-F6EECF244321}">
                <p14:modId xmlns:p14="http://schemas.microsoft.com/office/powerpoint/2010/main" val="1047500768"/>
              </p:ext>
            </p:extLst>
          </p:nvPr>
        </p:nvGraphicFramePr>
        <p:xfrm>
          <a:off x="2071378" y="1678078"/>
          <a:ext cx="7538720" cy="5011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4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דיאגרמה 30">
            <a:extLst>
              <a:ext uri="{FF2B5EF4-FFF2-40B4-BE49-F238E27FC236}">
                <a16:creationId xmlns:a16="http://schemas.microsoft.com/office/drawing/2014/main" id="{F08989A4-6222-42FF-9369-AB062848B143}"/>
              </a:ext>
            </a:extLst>
          </p:cNvPr>
          <p:cNvGraphicFramePr/>
          <p:nvPr>
            <p:extLst>
              <p:ext uri="{D42A27DB-BD31-4B8C-83A1-F6EECF244321}">
                <p14:modId xmlns:p14="http://schemas.microsoft.com/office/powerpoint/2010/main" val="1591233444"/>
              </p:ext>
            </p:extLst>
          </p:nvPr>
        </p:nvGraphicFramePr>
        <p:xfrm>
          <a:off x="2743199" y="1865283"/>
          <a:ext cx="6965863" cy="4553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576241" y="264309"/>
            <a:ext cx="7729728" cy="1188720"/>
          </a:xfrm>
        </p:spPr>
        <p:txBody>
          <a:bodyPr>
            <a:normAutofit/>
          </a:bodyPr>
          <a:lstStyle/>
          <a:p>
            <a:pPr rtl="1"/>
            <a:r>
              <a:rPr lang="he-IL" sz="3000" dirty="0"/>
              <a:t>ניהול סיכונים</a:t>
            </a:r>
            <a:endParaRPr lang="en-IL" sz="3000" dirty="0"/>
          </a:p>
        </p:txBody>
      </p:sp>
      <p:pic>
        <p:nvPicPr>
          <p:cNvPr id="34" name="תמונה 33">
            <a:extLst>
              <a:ext uri="{FF2B5EF4-FFF2-40B4-BE49-F238E27FC236}">
                <a16:creationId xmlns:a16="http://schemas.microsoft.com/office/drawing/2014/main" id="{0F5B0694-5B25-4F20-9068-22DBF6C0A6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9062" y="5503926"/>
            <a:ext cx="914400" cy="914400"/>
          </a:xfrm>
          <a:prstGeom prst="rect">
            <a:avLst/>
          </a:prstGeom>
        </p:spPr>
      </p:pic>
      <p:pic>
        <p:nvPicPr>
          <p:cNvPr id="39" name="תמונה 38">
            <a:extLst>
              <a:ext uri="{FF2B5EF4-FFF2-40B4-BE49-F238E27FC236}">
                <a16:creationId xmlns:a16="http://schemas.microsoft.com/office/drawing/2014/main" id="{04D25930-51A8-44D3-B441-6781C84EBC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1138" y="5503926"/>
            <a:ext cx="914400" cy="914400"/>
          </a:xfrm>
          <a:prstGeom prst="rect">
            <a:avLst/>
          </a:prstGeom>
        </p:spPr>
      </p:pic>
      <p:pic>
        <p:nvPicPr>
          <p:cNvPr id="5" name="גרפיקה 4" descr="שלח">
            <a:extLst>
              <a:ext uri="{FF2B5EF4-FFF2-40B4-BE49-F238E27FC236}">
                <a16:creationId xmlns:a16="http://schemas.microsoft.com/office/drawing/2014/main" id="{8662C073-DCF3-472B-A9D0-37C60200A6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12586" y="4634472"/>
            <a:ext cx="914400" cy="914400"/>
          </a:xfrm>
          <a:prstGeom prst="rect">
            <a:avLst/>
          </a:prstGeom>
        </p:spPr>
      </p:pic>
      <p:pic>
        <p:nvPicPr>
          <p:cNvPr id="40" name="Picture 6">
            <a:extLst>
              <a:ext uri="{FF2B5EF4-FFF2-40B4-BE49-F238E27FC236}">
                <a16:creationId xmlns:a16="http://schemas.microsoft.com/office/drawing/2014/main" id="{91CDF745-6204-4231-9803-94CF568A42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6723" y="5548872"/>
            <a:ext cx="904267" cy="904267"/>
          </a:xfrm>
          <a:prstGeom prst="rect">
            <a:avLst/>
          </a:prstGeom>
          <a:noFill/>
          <a:extLst>
            <a:ext uri="{909E8E84-426E-40DD-AFC4-6F175D3DCCD1}">
              <a14:hiddenFill xmlns:a14="http://schemas.microsoft.com/office/drawing/2010/main">
                <a:solidFill>
                  <a:srgbClr val="FFFFFF"/>
                </a:solidFill>
              </a14:hiddenFill>
            </a:ext>
          </a:extLst>
        </p:spPr>
      </p:pic>
      <p:pic>
        <p:nvPicPr>
          <p:cNvPr id="41" name="גרפיקה 40" descr="שעון חול">
            <a:extLst>
              <a:ext uri="{FF2B5EF4-FFF2-40B4-BE49-F238E27FC236}">
                <a16:creationId xmlns:a16="http://schemas.microsoft.com/office/drawing/2014/main" id="{BA1033CD-70DC-4A2F-AB38-9DC084F64C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46723" y="2971800"/>
            <a:ext cx="914400" cy="914400"/>
          </a:xfrm>
          <a:prstGeom prst="rect">
            <a:avLst/>
          </a:prstGeom>
        </p:spPr>
      </p:pic>
      <p:pic>
        <p:nvPicPr>
          <p:cNvPr id="43" name="גרפיקה 42" descr="קונוס תנועה">
            <a:extLst>
              <a:ext uri="{FF2B5EF4-FFF2-40B4-BE49-F238E27FC236}">
                <a16:creationId xmlns:a16="http://schemas.microsoft.com/office/drawing/2014/main" id="{9BB0089E-1F00-455C-91EC-77ECBF53192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48873" y="3097060"/>
            <a:ext cx="914400" cy="914400"/>
          </a:xfrm>
          <a:prstGeom prst="rect">
            <a:avLst/>
          </a:prstGeom>
        </p:spPr>
      </p:pic>
    </p:spTree>
    <p:extLst>
      <p:ext uri="{BB962C8B-B14F-4D97-AF65-F5344CB8AC3E}">
        <p14:creationId xmlns:p14="http://schemas.microsoft.com/office/powerpoint/2010/main" val="4286440900"/>
      </p:ext>
    </p:extLst>
  </p:cSld>
  <p:clrMapOvr>
    <a:masterClrMapping/>
  </p:clrMapOvr>
</p:sld>
</file>

<file path=ppt/theme/theme1.xml><?xml version="1.0" encoding="utf-8"?>
<a:theme xmlns:a="http://schemas.openxmlformats.org/drawingml/2006/main" name="חבילה">
  <a:themeElements>
    <a:clrScheme name="התאמה אישית 2">
      <a:dk1>
        <a:sysClr val="windowText" lastClr="000000"/>
      </a:dk1>
      <a:lt1>
        <a:sysClr val="window" lastClr="FFFFFF"/>
      </a:lt1>
      <a:dk2>
        <a:srgbClr val="44546A"/>
      </a:dk2>
      <a:lt2>
        <a:srgbClr val="E7E6E6"/>
      </a:lt2>
      <a:accent1>
        <a:srgbClr val="25E389"/>
      </a:accent1>
      <a:accent2>
        <a:srgbClr val="F78865"/>
      </a:accent2>
      <a:accent3>
        <a:srgbClr val="B63CDC"/>
      </a:accent3>
      <a:accent4>
        <a:srgbClr val="59DBF5"/>
      </a:accent4>
      <a:accent5>
        <a:srgbClr val="FFC000"/>
      </a:accent5>
      <a:accent6>
        <a:srgbClr val="19E9FF"/>
      </a:accent6>
      <a:hlink>
        <a:srgbClr val="0563C1"/>
      </a:hlink>
      <a:folHlink>
        <a:srgbClr val="954F72"/>
      </a:folHlink>
    </a:clrScheme>
    <a:fontScheme name="התאמה אישית 1">
      <a:majorFont>
        <a:latin typeface="Segoe UI"/>
        <a:ea typeface=""/>
        <a:cs typeface="Segoe UI"/>
      </a:majorFont>
      <a:minorFont>
        <a:latin typeface="Segoe UI"/>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TM10001115[[fn=חבילה]]</Template>
  <TotalTime>2359</TotalTime>
  <Words>1003</Words>
  <Application>Microsoft Office PowerPoint</Application>
  <PresentationFormat>מסך רחב</PresentationFormat>
  <Paragraphs>173</Paragraphs>
  <Slides>16</Slides>
  <Notes>16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Calibri</vt:lpstr>
      <vt:lpstr>Fira Sans Extra Condensed Medium</vt:lpstr>
      <vt:lpstr>Segoe UI</vt:lpstr>
      <vt:lpstr>חבילה</vt:lpstr>
      <vt:lpstr>עבודת צוות קבוצה 15</vt:lpstr>
      <vt:lpstr>מטרת הצוות </vt:lpstr>
      <vt:lpstr>תהליך העבודה שלנו</vt:lpstr>
      <vt:lpstr>הגדרת תפקידים</vt:lpstr>
      <vt:lpstr>מודל הצוות- ego less</vt:lpstr>
      <vt:lpstr>ניהול משימות</vt:lpstr>
      <vt:lpstr>קבלת החלטות ופתירת קונפליקטים</vt:lpstr>
      <vt:lpstr>מנגנוני גיבוי ובקרה</vt:lpstr>
      <vt:lpstr>ניהול סיכונים</vt:lpstr>
      <vt:lpstr>החלטות שעלו בדרך</vt:lpstr>
      <vt:lpstr>החלטה שהתקבלה</vt:lpstr>
      <vt:lpstr>תקשורת</vt:lpstr>
      <vt:lpstr>תובנות</vt:lpstr>
      <vt:lpstr>מסקנות כצוות</vt:lpstr>
      <vt:lpstr>כלים שסייעו לעבודת הצוות</vt:lpstr>
      <vt:lpstr>קצת טיפים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עבודת צוות קבוצה 15</dc:title>
  <dc:creator>User</dc:creator>
  <cp:lastModifiedBy>ויטל מרציאנו</cp:lastModifiedBy>
  <cp:revision>29</cp:revision>
  <dcterms:created xsi:type="dcterms:W3CDTF">2023-01-02T18:06:25Z</dcterms:created>
  <dcterms:modified xsi:type="dcterms:W3CDTF">2023-01-09T15:33:27Z</dcterms:modified>
</cp:coreProperties>
</file>