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entury Gothic Paneuropean" charset="1" panose="020B0502020202020204"/>
      <p:regular r:id="rId15"/>
    </p:embeddedFont>
    <p:embeddedFont>
      <p:font typeface="Quicksand" charset="1" panose="00000000000000000000"/>
      <p:regular r:id="rId16"/>
    </p:embeddedFont>
    <p:embeddedFont>
      <p:font typeface="Quicksand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50699" y="3609975"/>
            <a:ext cx="14260650" cy="3148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00"/>
              </a:lnSpc>
            </a:pPr>
            <a:r>
              <a:rPr lang="en-US" sz="81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HỆ THỐNG CHIA SẺ FILE VỚI MÃ HÓA CLIENT-SIDE</a:t>
            </a:r>
          </a:p>
          <a:p>
            <a:pPr algn="l">
              <a:lnSpc>
                <a:spcPts val="8100"/>
              </a:lnSpc>
            </a:pPr>
            <a:r>
              <a:rPr lang="en-US" sz="8100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SỬ DỤNGBLOCKCHAIN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74726" cy="212142"/>
            </a:xfrm>
            <a:custGeom>
              <a:avLst/>
              <a:gdLst/>
              <a:ahLst/>
              <a:cxnLst/>
              <a:rect r="r" b="b" t="t" l="l"/>
              <a:pathLst>
                <a:path h="21214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-2700000">
            <a:off x="10908772" y="3978227"/>
            <a:ext cx="10707063" cy="8458580"/>
          </a:xfrm>
          <a:custGeom>
            <a:avLst/>
            <a:gdLst/>
            <a:ahLst/>
            <a:cxnLst/>
            <a:rect r="r" b="b" t="t" l="l"/>
            <a:pathLst>
              <a:path h="8458580" w="10707063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613536" y="1137116"/>
            <a:ext cx="7381600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 TOÀN VÀ BẢO MẬT THÔNG TIN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864" y="8564880"/>
            <a:ext cx="10782805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Nhóm 11: Hoàng Tiến Đạt + Tô Thị Thùy Dương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04938" y="904875"/>
            <a:ext cx="15478125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LÍ DO CHỌN ĐỀ TÀI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2621480"/>
            <a:ext cx="16230600" cy="1666875"/>
            <a:chOff x="0" y="0"/>
            <a:chExt cx="4274726" cy="43901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439012"/>
            </a:xfrm>
            <a:custGeom>
              <a:avLst/>
              <a:gdLst/>
              <a:ahLst/>
              <a:cxnLst/>
              <a:rect r="r" b="b" t="t" l="l"/>
              <a:pathLst>
                <a:path h="43901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04937" y="3085348"/>
            <a:ext cx="15478125" cy="201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Nhu cầu chia sẻ dữ liệu an toàn và riêng tư ngày càng tăng</a:t>
            </a:r>
          </a:p>
          <a:p>
            <a:pPr algn="ctr">
              <a:lnSpc>
                <a:spcPts val="5400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5106453"/>
            <a:ext cx="16230600" cy="1666875"/>
            <a:chOff x="0" y="0"/>
            <a:chExt cx="4274726" cy="4390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439012"/>
            </a:xfrm>
            <a:custGeom>
              <a:avLst/>
              <a:gdLst/>
              <a:ahLst/>
              <a:cxnLst/>
              <a:rect r="r" b="b" t="t" l="l"/>
              <a:pathLst>
                <a:path h="439012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39012"/>
                  </a:lnTo>
                  <a:lnTo>
                    <a:pt x="0" y="43901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4771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04938" y="5570320"/>
            <a:ext cx="15478125" cy="643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Các hệ thống lưu trữ tập trung dễ bị rò rỉ dữ liệu, hack máy chủ.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7591425"/>
            <a:ext cx="16230600" cy="2334596"/>
            <a:chOff x="0" y="0"/>
            <a:chExt cx="4274726" cy="6148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74726" cy="614873"/>
            </a:xfrm>
            <a:custGeom>
              <a:avLst/>
              <a:gdLst/>
              <a:ahLst/>
              <a:cxnLst/>
              <a:rect r="r" b="b" t="t" l="l"/>
              <a:pathLst>
                <a:path h="61487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614873"/>
                  </a:lnTo>
                  <a:lnTo>
                    <a:pt x="0" y="6148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74726" cy="6529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404937" y="8055293"/>
            <a:ext cx="15478125" cy="1329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0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→ Mã hóa phía client (Client-Side Encryption) để khóa không rời thiết bị người dùng, giảm thiểu rủi ro xâm phạm phía máy chủ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21480"/>
            <a:ext cx="16230600" cy="1168715"/>
            <a:chOff x="0" y="0"/>
            <a:chExt cx="4274726" cy="3078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307810"/>
            </a:xfrm>
            <a:custGeom>
              <a:avLst/>
              <a:gdLst/>
              <a:ahLst/>
              <a:cxnLst/>
              <a:rect r="r" b="b" t="t" l="l"/>
              <a:pathLst>
                <a:path h="307810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07810"/>
                  </a:lnTo>
                  <a:lnTo>
                    <a:pt x="0" y="3078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345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5728007"/>
            <a:ext cx="5124450" cy="3530293"/>
            <a:chOff x="0" y="0"/>
            <a:chExt cx="1349649" cy="9297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9649" cy="929789"/>
            </a:xfrm>
            <a:custGeom>
              <a:avLst/>
              <a:gdLst/>
              <a:ahLst/>
              <a:cxnLst/>
              <a:rect r="r" b="b" t="t" l="l"/>
              <a:pathLst>
                <a:path h="929789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767935" y="4156350"/>
            <a:ext cx="2164434" cy="3149309"/>
          </a:xfrm>
          <a:custGeom>
            <a:avLst/>
            <a:gdLst/>
            <a:ahLst/>
            <a:cxnLst/>
            <a:rect r="r" b="b" t="t" l="l"/>
            <a:pathLst>
              <a:path h="3149309" w="2164434">
                <a:moveTo>
                  <a:pt x="0" y="0"/>
                </a:moveTo>
                <a:lnTo>
                  <a:pt x="2164434" y="0"/>
                </a:lnTo>
                <a:lnTo>
                  <a:pt x="2164434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2134850" y="5728007"/>
            <a:ext cx="5124450" cy="3530293"/>
            <a:chOff x="0" y="0"/>
            <a:chExt cx="1349649" cy="92978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49649" cy="929789"/>
            </a:xfrm>
            <a:custGeom>
              <a:avLst/>
              <a:gdLst/>
              <a:ahLst/>
              <a:cxnLst/>
              <a:rect r="r" b="b" t="t" l="l"/>
              <a:pathLst>
                <a:path h="929789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581775" y="5728007"/>
            <a:ext cx="5124450" cy="3530293"/>
            <a:chOff x="0" y="0"/>
            <a:chExt cx="1349649" cy="92978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49649" cy="929789"/>
            </a:xfrm>
            <a:custGeom>
              <a:avLst/>
              <a:gdLst/>
              <a:ahLst/>
              <a:cxnLst/>
              <a:rect r="r" b="b" t="t" l="l"/>
              <a:pathLst>
                <a:path h="929789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4874085" y="4156350"/>
            <a:ext cx="2164434" cy="3149309"/>
          </a:xfrm>
          <a:custGeom>
            <a:avLst/>
            <a:gdLst/>
            <a:ahLst/>
            <a:cxnLst/>
            <a:rect r="r" b="b" t="t" l="l"/>
            <a:pathLst>
              <a:path h="3149309" w="2164434">
                <a:moveTo>
                  <a:pt x="0" y="0"/>
                </a:moveTo>
                <a:lnTo>
                  <a:pt x="2164434" y="0"/>
                </a:lnTo>
                <a:lnTo>
                  <a:pt x="2164434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9532872" y="4156350"/>
            <a:ext cx="1952572" cy="3149309"/>
          </a:xfrm>
          <a:custGeom>
            <a:avLst/>
            <a:gdLst/>
            <a:ahLst/>
            <a:cxnLst/>
            <a:rect r="r" b="b" t="t" l="l"/>
            <a:pathLst>
              <a:path h="3149309" w="1952572">
                <a:moveTo>
                  <a:pt x="0" y="0"/>
                </a:moveTo>
                <a:lnTo>
                  <a:pt x="1952572" y="0"/>
                </a:lnTo>
                <a:lnTo>
                  <a:pt x="1952572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404938" y="904875"/>
            <a:ext cx="15478125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MỤC TIÊU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13983" y="2938610"/>
            <a:ext cx="15460033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Xây dựng hệ thống chia sẻ tệp: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58166" y="7248509"/>
            <a:ext cx="4465519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Mã hóa client-side bằng AES-256-GCM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55631" y="6701774"/>
            <a:ext cx="4527431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Xác thực chữ ký ví Ethereum (MetaMask)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802556" y="6701774"/>
            <a:ext cx="4314792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Cấp quyền truy cập qua token có TTL, có thể thu hồi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90191"/>
            <a:ext cx="5124450" cy="6368109"/>
            <a:chOff x="0" y="0"/>
            <a:chExt cx="1349649" cy="16771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9649" cy="1677197"/>
            </a:xfrm>
            <a:custGeom>
              <a:avLst/>
              <a:gdLst/>
              <a:ahLst/>
              <a:cxnLst/>
              <a:rect r="r" b="b" t="t" l="l"/>
              <a:pathLst>
                <a:path h="1677197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1677197"/>
                  </a:lnTo>
                  <a:lnTo>
                    <a:pt x="0" y="1677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49649" cy="171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34850" y="2890191"/>
            <a:ext cx="5124450" cy="6368109"/>
            <a:chOff x="0" y="0"/>
            <a:chExt cx="1349649" cy="16771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49649" cy="1677197"/>
            </a:xfrm>
            <a:custGeom>
              <a:avLst/>
              <a:gdLst/>
              <a:ahLst/>
              <a:cxnLst/>
              <a:rect r="r" b="b" t="t" l="l"/>
              <a:pathLst>
                <a:path h="1677197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1677197"/>
                  </a:lnTo>
                  <a:lnTo>
                    <a:pt x="0" y="1677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349649" cy="171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81775" y="2890191"/>
            <a:ext cx="5124450" cy="6368109"/>
            <a:chOff x="0" y="0"/>
            <a:chExt cx="1349649" cy="16771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9649" cy="1677197"/>
            </a:xfrm>
            <a:custGeom>
              <a:avLst/>
              <a:gdLst/>
              <a:ahLst/>
              <a:cxnLst/>
              <a:rect r="r" b="b" t="t" l="l"/>
              <a:pathLst>
                <a:path h="1677197" w="1349649">
                  <a:moveTo>
                    <a:pt x="0" y="0"/>
                  </a:moveTo>
                  <a:lnTo>
                    <a:pt x="1349649" y="0"/>
                  </a:lnTo>
                  <a:lnTo>
                    <a:pt x="1349649" y="1677197"/>
                  </a:lnTo>
                  <a:lnTo>
                    <a:pt x="0" y="16771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9649" cy="171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04938" y="904875"/>
            <a:ext cx="15478125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PHẠM VI THỰC HIỆN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04938" y="5086350"/>
            <a:ext cx="5028909" cy="188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Ứng dụng web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Next.js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Web Crypto API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33359" y="5424640"/>
            <a:ext cx="4527431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Quản lý đăng nhập bằng JWT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86604" y="4786465"/>
            <a:ext cx="4314792" cy="251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Lưu trữ tạm thời: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SQLite </a:t>
            </a:r>
          </a:p>
          <a:p>
            <a:pPr algn="l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Local Storage (demo)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25650" y="852227"/>
            <a:ext cx="7524047" cy="8582547"/>
          </a:xfrm>
          <a:custGeom>
            <a:avLst/>
            <a:gdLst/>
            <a:ahLst/>
            <a:cxnLst/>
            <a:rect r="r" b="b" t="t" l="l"/>
            <a:pathLst>
              <a:path h="8582547" w="7524047">
                <a:moveTo>
                  <a:pt x="0" y="0"/>
                </a:moveTo>
                <a:lnTo>
                  <a:pt x="7524047" y="0"/>
                </a:lnTo>
                <a:lnTo>
                  <a:pt x="7524047" y="8582546"/>
                </a:lnTo>
                <a:lnTo>
                  <a:pt x="0" y="8582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8" t="0" r="-65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04938" y="3967480"/>
            <a:ext cx="4891864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CƠ SỞ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LÍ THUYẾT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6647"/>
            <a:ext cx="10038462" cy="5871709"/>
            <a:chOff x="0" y="0"/>
            <a:chExt cx="2643875" cy="15464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3875" cy="1546458"/>
            </a:xfrm>
            <a:custGeom>
              <a:avLst/>
              <a:gdLst/>
              <a:ahLst/>
              <a:cxnLst/>
              <a:rect r="r" b="b" t="t" l="l"/>
              <a:pathLst>
                <a:path h="1546458" w="2643875">
                  <a:moveTo>
                    <a:pt x="0" y="0"/>
                  </a:moveTo>
                  <a:lnTo>
                    <a:pt x="2643875" y="0"/>
                  </a:lnTo>
                  <a:lnTo>
                    <a:pt x="2643875" y="1546458"/>
                  </a:lnTo>
                  <a:lnTo>
                    <a:pt x="0" y="154645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643875" cy="15845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0948" y="256647"/>
            <a:ext cx="8743570" cy="5825403"/>
          </a:xfrm>
          <a:custGeom>
            <a:avLst/>
            <a:gdLst/>
            <a:ahLst/>
            <a:cxnLst/>
            <a:rect r="r" b="b" t="t" l="l"/>
            <a:pathLst>
              <a:path h="5825403" w="8743570">
                <a:moveTo>
                  <a:pt x="0" y="0"/>
                </a:moveTo>
                <a:lnTo>
                  <a:pt x="8743570" y="0"/>
                </a:lnTo>
                <a:lnTo>
                  <a:pt x="8743570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800679" y="1939989"/>
            <a:ext cx="5458621" cy="233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KIẾN TRÚC </a:t>
            </a:r>
          </a:p>
          <a:p>
            <a:pPr algn="ctr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HỆ THỐNG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6320591"/>
            <a:ext cx="16230600" cy="3701615"/>
            <a:chOff x="0" y="0"/>
            <a:chExt cx="4274726" cy="9749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74726" cy="974911"/>
            </a:xfrm>
            <a:custGeom>
              <a:avLst/>
              <a:gdLst/>
              <a:ahLst/>
              <a:cxnLst/>
              <a:rect r="r" b="b" t="t" l="l"/>
              <a:pathLst>
                <a:path h="974911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974911"/>
                  </a:lnTo>
                  <a:lnTo>
                    <a:pt x="0" y="97491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4274726" cy="10130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3715868" y="6438058"/>
            <a:ext cx="10325226" cy="3458951"/>
          </a:xfrm>
          <a:custGeom>
            <a:avLst/>
            <a:gdLst/>
            <a:ahLst/>
            <a:cxnLst/>
            <a:rect r="r" b="b" t="t" l="l"/>
            <a:pathLst>
              <a:path h="3458951" w="10325226">
                <a:moveTo>
                  <a:pt x="0" y="0"/>
                </a:moveTo>
                <a:lnTo>
                  <a:pt x="10325226" y="0"/>
                </a:lnTo>
                <a:lnTo>
                  <a:pt x="10325226" y="3458951"/>
                </a:lnTo>
                <a:lnTo>
                  <a:pt x="0" y="3458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46026" y="1028700"/>
            <a:ext cx="9411970" cy="8039749"/>
            <a:chOff x="0" y="0"/>
            <a:chExt cx="2478873" cy="2117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8873" cy="2117465"/>
            </a:xfrm>
            <a:custGeom>
              <a:avLst/>
              <a:gdLst/>
              <a:ahLst/>
              <a:cxnLst/>
              <a:rect r="r" b="b" t="t" l="l"/>
              <a:pathLst>
                <a:path h="2117465" w="2478873">
                  <a:moveTo>
                    <a:pt x="0" y="0"/>
                  </a:moveTo>
                  <a:lnTo>
                    <a:pt x="2478873" y="0"/>
                  </a:lnTo>
                  <a:lnTo>
                    <a:pt x="2478873" y="2117465"/>
                  </a:lnTo>
                  <a:lnTo>
                    <a:pt x="0" y="2117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78873" cy="2155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217543" y="2723515"/>
            <a:ext cx="4477723" cy="4716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79"/>
              </a:lnSpc>
            </a:pPr>
            <a:r>
              <a:rPr lang="en-US" sz="66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TỔNG QUAN THIẾT KẾ BẢO MẬT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8669" y="1872939"/>
            <a:ext cx="7035039" cy="6265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• </a:t>
            </a:r>
            <a:r>
              <a:rPr lang="en-US" sz="27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Zero‑knowledge server: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máy chủ không giữ khoá giải mã.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</a:t>
            </a:r>
            <a:r>
              <a:rPr lang="en-US" sz="27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AEAD: AES‑GCM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bảo vệ bí mật và toàn vẹn dữ liệu.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 </a:t>
            </a:r>
            <a:r>
              <a:rPr lang="en-US" sz="27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IV96‑bit ngẫu nhiên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: sinh mới mỗi lần mã hoá.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 </a:t>
            </a:r>
            <a:r>
              <a:rPr lang="en-US" sz="27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Token TTL + thu hồi: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giảm cửa sổ tấn công.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 </a:t>
            </a:r>
            <a:r>
              <a:rPr lang="en-US" sz="2799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CSRF + SameSite Cookie: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bảo vệ yêu cầu thay đổi trạng thái. </a:t>
            </a: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• </a:t>
            </a: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Đăng nhập bằng chữ ký:</a:t>
            </a:r>
            <a:r>
              <a:rPr lang="en-US" sz="2799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 loại bỏ mật khẩu phía server.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43242"/>
            <a:ext cx="16230600" cy="1524000"/>
            <a:chOff x="0" y="0"/>
            <a:chExt cx="4274726" cy="4013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401383"/>
            </a:xfrm>
            <a:custGeom>
              <a:avLst/>
              <a:gdLst/>
              <a:ahLst/>
              <a:cxnLst/>
              <a:rect r="r" b="b" t="t" l="l"/>
              <a:pathLst>
                <a:path h="40138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439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461432"/>
            <a:ext cx="7900988" cy="938199"/>
            <a:chOff x="0" y="0"/>
            <a:chExt cx="2080919" cy="24709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80919" cy="247098"/>
            </a:xfrm>
            <a:custGeom>
              <a:avLst/>
              <a:gdLst/>
              <a:ahLst/>
              <a:cxnLst/>
              <a:rect r="r" b="b" t="t" l="l"/>
              <a:pathLst>
                <a:path h="247098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247098"/>
                  </a:lnTo>
                  <a:lnTo>
                    <a:pt x="0" y="247098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80919" cy="285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3399631"/>
            <a:ext cx="7900988" cy="6523888"/>
            <a:chOff x="0" y="0"/>
            <a:chExt cx="2080919" cy="17182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80919" cy="1718226"/>
            </a:xfrm>
            <a:custGeom>
              <a:avLst/>
              <a:gdLst/>
              <a:ahLst/>
              <a:cxnLst/>
              <a:rect r="r" b="b" t="t" l="l"/>
              <a:pathLst>
                <a:path h="1718226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1718226"/>
                  </a:lnTo>
                  <a:lnTo>
                    <a:pt x="0" y="17182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80919" cy="17563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358312" y="2461432"/>
            <a:ext cx="7900988" cy="1071549"/>
            <a:chOff x="0" y="0"/>
            <a:chExt cx="2080919" cy="28221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80919" cy="282219"/>
            </a:xfrm>
            <a:custGeom>
              <a:avLst/>
              <a:gdLst/>
              <a:ahLst/>
              <a:cxnLst/>
              <a:rect r="r" b="b" t="t" l="l"/>
              <a:pathLst>
                <a:path h="282219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282219"/>
                  </a:lnTo>
                  <a:lnTo>
                    <a:pt x="0" y="282219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80919" cy="3203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58313" y="3532981"/>
            <a:ext cx="7900988" cy="6390538"/>
            <a:chOff x="0" y="0"/>
            <a:chExt cx="2080919" cy="168310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80919" cy="1683105"/>
            </a:xfrm>
            <a:custGeom>
              <a:avLst/>
              <a:gdLst/>
              <a:ahLst/>
              <a:cxnLst/>
              <a:rect r="r" b="b" t="t" l="l"/>
              <a:pathLst>
                <a:path h="1683105" w="2080919">
                  <a:moveTo>
                    <a:pt x="0" y="0"/>
                  </a:moveTo>
                  <a:lnTo>
                    <a:pt x="2080919" y="0"/>
                  </a:lnTo>
                  <a:lnTo>
                    <a:pt x="2080919" y="1683105"/>
                  </a:lnTo>
                  <a:lnTo>
                    <a:pt x="0" y="1683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80919" cy="17212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70823" y="3532981"/>
            <a:ext cx="4616741" cy="6223608"/>
          </a:xfrm>
          <a:custGeom>
            <a:avLst/>
            <a:gdLst/>
            <a:ahLst/>
            <a:cxnLst/>
            <a:rect r="r" b="b" t="t" l="l"/>
            <a:pathLst>
              <a:path h="6223608" w="4616741">
                <a:moveTo>
                  <a:pt x="0" y="0"/>
                </a:moveTo>
                <a:lnTo>
                  <a:pt x="4616741" y="0"/>
                </a:lnTo>
                <a:lnTo>
                  <a:pt x="4616741" y="6223608"/>
                </a:lnTo>
                <a:lnTo>
                  <a:pt x="0" y="6223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42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0615525" y="3658179"/>
            <a:ext cx="5386562" cy="6194278"/>
          </a:xfrm>
          <a:custGeom>
            <a:avLst/>
            <a:gdLst/>
            <a:ahLst/>
            <a:cxnLst/>
            <a:rect r="r" b="b" t="t" l="l"/>
            <a:pathLst>
              <a:path h="6194278" w="5386562">
                <a:moveTo>
                  <a:pt x="0" y="0"/>
                </a:moveTo>
                <a:lnTo>
                  <a:pt x="5386562" y="0"/>
                </a:lnTo>
                <a:lnTo>
                  <a:pt x="5386562" y="6194277"/>
                </a:lnTo>
                <a:lnTo>
                  <a:pt x="0" y="6194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21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9847390" y="2666689"/>
            <a:ext cx="692283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Download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49733" y="695960"/>
            <a:ext cx="13617159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QUY TRÌNH BẢO MẬT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17778" y="2600014"/>
            <a:ext cx="6922832" cy="603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Upload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C527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8380" y="300575"/>
            <a:ext cx="8699556" cy="9685849"/>
            <a:chOff x="0" y="0"/>
            <a:chExt cx="2291241" cy="2551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1241" cy="2551006"/>
            </a:xfrm>
            <a:custGeom>
              <a:avLst/>
              <a:gdLst/>
              <a:ahLst/>
              <a:cxnLst/>
              <a:rect r="r" b="b" t="t" l="l"/>
              <a:pathLst>
                <a:path h="2551006" w="2291241">
                  <a:moveTo>
                    <a:pt x="0" y="0"/>
                  </a:moveTo>
                  <a:lnTo>
                    <a:pt x="2291241" y="0"/>
                  </a:lnTo>
                  <a:lnTo>
                    <a:pt x="2291241" y="2551006"/>
                  </a:lnTo>
                  <a:lnTo>
                    <a:pt x="0" y="25510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1241" cy="2589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8087" y="302771"/>
            <a:ext cx="8699556" cy="9685849"/>
            <a:chOff x="0" y="0"/>
            <a:chExt cx="2291241" cy="25510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91241" cy="2551006"/>
            </a:xfrm>
            <a:custGeom>
              <a:avLst/>
              <a:gdLst/>
              <a:ahLst/>
              <a:cxnLst/>
              <a:rect r="r" b="b" t="t" l="l"/>
              <a:pathLst>
                <a:path h="2551006" w="2291241">
                  <a:moveTo>
                    <a:pt x="0" y="0"/>
                  </a:moveTo>
                  <a:lnTo>
                    <a:pt x="2291241" y="0"/>
                  </a:lnTo>
                  <a:lnTo>
                    <a:pt x="2291241" y="2551006"/>
                  </a:lnTo>
                  <a:lnTo>
                    <a:pt x="0" y="255100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91241" cy="2589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95254" y="2256212"/>
            <a:ext cx="8702682" cy="7212930"/>
          </a:xfrm>
          <a:custGeom>
            <a:avLst/>
            <a:gdLst/>
            <a:ahLst/>
            <a:cxnLst/>
            <a:rect r="r" b="b" t="t" l="l"/>
            <a:pathLst>
              <a:path h="7212930" w="8702682">
                <a:moveTo>
                  <a:pt x="0" y="0"/>
                </a:moveTo>
                <a:lnTo>
                  <a:pt x="8702682" y="0"/>
                </a:lnTo>
                <a:lnTo>
                  <a:pt x="8702682" y="7212930"/>
                </a:lnTo>
                <a:lnTo>
                  <a:pt x="0" y="7212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36" t="0" r="-5208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81552" y="3048578"/>
            <a:ext cx="8532626" cy="5334320"/>
          </a:xfrm>
          <a:custGeom>
            <a:avLst/>
            <a:gdLst/>
            <a:ahLst/>
            <a:cxnLst/>
            <a:rect r="r" b="b" t="t" l="l"/>
            <a:pathLst>
              <a:path h="5334320" w="8532626">
                <a:moveTo>
                  <a:pt x="0" y="0"/>
                </a:moveTo>
                <a:lnTo>
                  <a:pt x="8532626" y="0"/>
                </a:lnTo>
                <a:lnTo>
                  <a:pt x="8532626" y="5334320"/>
                </a:lnTo>
                <a:lnTo>
                  <a:pt x="0" y="53343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05" t="0" r="-195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689899"/>
            <a:ext cx="6926831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Upload 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(mã hoá phía client)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84450" y="689899"/>
            <a:ext cx="6926831" cy="1242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Download </a:t>
            </a:r>
          </a:p>
          <a:p>
            <a:pPr algn="ctr">
              <a:lnSpc>
                <a:spcPts val="5040"/>
              </a:lnSpc>
            </a:pPr>
            <a:r>
              <a:rPr lang="en-US" b="true" sz="3600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(giải mã phía client)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DAG2ZksIVBI</dc:identifier>
  <dcterms:modified xsi:type="dcterms:W3CDTF">2011-08-01T06:04:30Z</dcterms:modified>
  <cp:revision>1</cp:revision>
  <dc:title>Network Security Presentation in Blue Clean Style</dc:title>
</cp:coreProperties>
</file>