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38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4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73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5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48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81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7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7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95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DA0E-4C2A-4FD3-919C-25DBF6DADB9D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25A4-12CD-4AF8-B2E5-9A495356F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93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327" y="2709000"/>
            <a:ext cx="14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KOOC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777" y="1271745"/>
            <a:ext cx="14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Instruction @import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5777" y="4442255"/>
            <a:ext cx="14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Instruction @module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5227" y="5458255"/>
            <a:ext cx="14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Appel de module [call]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5227" y="610910"/>
            <a:ext cx="14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@import de fichier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5227" y="1989000"/>
            <a:ext cx="14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 @import de modules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5227" y="3426255"/>
            <a:ext cx="14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@module de nouveau module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5227" y="4442255"/>
            <a:ext cx="14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@module implémentation</a:t>
            </a:r>
          </a:p>
        </p:txBody>
      </p:sp>
      <p:cxnSp>
        <p:nvCxnSpPr>
          <p:cNvPr id="19" name="Connecteur : en angle 18"/>
          <p:cNvCxnSpPr>
            <a:stCxn id="4" idx="3"/>
            <a:endCxn id="6" idx="1"/>
          </p:cNvCxnSpPr>
          <p:nvPr/>
        </p:nvCxnSpPr>
        <p:spPr>
          <a:xfrm flipV="1">
            <a:off x="1726327" y="1631745"/>
            <a:ext cx="559450" cy="1437255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/>
          <p:cNvCxnSpPr>
            <a:stCxn id="4" idx="3"/>
            <a:endCxn id="7" idx="1"/>
          </p:cNvCxnSpPr>
          <p:nvPr/>
        </p:nvCxnSpPr>
        <p:spPr>
          <a:xfrm>
            <a:off x="1726327" y="3069000"/>
            <a:ext cx="559450" cy="1733255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/>
          <p:cNvCxnSpPr>
            <a:stCxn id="7" idx="3"/>
            <a:endCxn id="12" idx="1"/>
          </p:cNvCxnSpPr>
          <p:nvPr/>
        </p:nvCxnSpPr>
        <p:spPr>
          <a:xfrm flipV="1">
            <a:off x="3725777" y="3786255"/>
            <a:ext cx="559450" cy="1016000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/>
          <p:cNvCxnSpPr>
            <a:stCxn id="7" idx="3"/>
            <a:endCxn id="9" idx="1"/>
          </p:cNvCxnSpPr>
          <p:nvPr/>
        </p:nvCxnSpPr>
        <p:spPr>
          <a:xfrm>
            <a:off x="3725777" y="4802255"/>
            <a:ext cx="559450" cy="1016000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7" idx="3"/>
            <a:endCxn id="17" idx="1"/>
          </p:cNvCxnSpPr>
          <p:nvPr/>
        </p:nvCxnSpPr>
        <p:spPr>
          <a:xfrm>
            <a:off x="3725777" y="4802255"/>
            <a:ext cx="5594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/>
          <p:cNvCxnSpPr>
            <a:stCxn id="6" idx="3"/>
            <a:endCxn id="10" idx="1"/>
          </p:cNvCxnSpPr>
          <p:nvPr/>
        </p:nvCxnSpPr>
        <p:spPr>
          <a:xfrm flipV="1">
            <a:off x="3725777" y="970910"/>
            <a:ext cx="559450" cy="660835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ngle 60"/>
          <p:cNvCxnSpPr>
            <a:stCxn id="6" idx="3"/>
            <a:endCxn id="11" idx="1"/>
          </p:cNvCxnSpPr>
          <p:nvPr/>
        </p:nvCxnSpPr>
        <p:spPr>
          <a:xfrm>
            <a:off x="3725777" y="1631745"/>
            <a:ext cx="559450" cy="717255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6284677" y="611956"/>
            <a:ext cx="25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</a:t>
            </a:r>
            <a:r>
              <a:rPr lang="fr-FR" sz="1400" b="1" dirty="0">
                <a:solidFill>
                  <a:srgbClr val="FF0000"/>
                </a:solidFill>
              </a:rPr>
              <a:t>réation et insertion de </a:t>
            </a:r>
            <a:r>
              <a:rPr lang="fr-FR" sz="1400" b="1" dirty="0" err="1">
                <a:solidFill>
                  <a:srgbClr val="FF0000"/>
                </a:solidFill>
              </a:rPr>
              <a:t>sub-tree</a:t>
            </a:r>
            <a:endParaRPr lang="fr-FR" sz="1400" b="1" dirty="0">
              <a:solidFill>
                <a:srgbClr val="FF0000"/>
              </a:solidFill>
            </a:endParaRPr>
          </a:p>
        </p:txBody>
      </p:sp>
      <p:cxnSp>
        <p:nvCxnSpPr>
          <p:cNvPr id="90" name="Connecteur droit 89"/>
          <p:cNvCxnSpPr>
            <a:stCxn id="10" idx="3"/>
            <a:endCxn id="88" idx="2"/>
          </p:cNvCxnSpPr>
          <p:nvPr/>
        </p:nvCxnSpPr>
        <p:spPr>
          <a:xfrm>
            <a:off x="5725227" y="970910"/>
            <a:ext cx="559450" cy="104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6284677" y="1989000"/>
            <a:ext cx="25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</a:t>
            </a:r>
            <a:r>
              <a:rPr lang="fr-FR" sz="1400" b="1" dirty="0">
                <a:solidFill>
                  <a:srgbClr val="FF0000"/>
                </a:solidFill>
              </a:rPr>
              <a:t>éclaration</a:t>
            </a:r>
            <a:r>
              <a:rPr lang="fr-FR" sz="1400" b="1" dirty="0">
                <a:solidFill>
                  <a:schemeClr val="tx1"/>
                </a:solidFill>
              </a:rPr>
              <a:t>, </a:t>
            </a:r>
            <a:r>
              <a:rPr lang="fr-FR" sz="1400" b="1" dirty="0">
                <a:solidFill>
                  <a:srgbClr val="00B0F0"/>
                </a:solidFill>
              </a:rPr>
              <a:t>Implémentation</a:t>
            </a:r>
          </a:p>
        </p:txBody>
      </p:sp>
      <p:cxnSp>
        <p:nvCxnSpPr>
          <p:cNvPr id="109" name="Connecteur droit 108"/>
          <p:cNvCxnSpPr>
            <a:stCxn id="11" idx="3"/>
            <a:endCxn id="93" idx="2"/>
          </p:cNvCxnSpPr>
          <p:nvPr/>
        </p:nvCxnSpPr>
        <p:spPr>
          <a:xfrm>
            <a:off x="5725227" y="2349000"/>
            <a:ext cx="5594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/>
          <p:cNvSpPr/>
          <p:nvPr/>
        </p:nvSpPr>
        <p:spPr>
          <a:xfrm>
            <a:off x="6284677" y="3426255"/>
            <a:ext cx="25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</a:t>
            </a:r>
            <a:r>
              <a:rPr lang="fr-FR" sz="1400" b="1" dirty="0">
                <a:solidFill>
                  <a:srgbClr val="FF0000"/>
                </a:solidFill>
              </a:rPr>
              <a:t>éclaration</a:t>
            </a:r>
            <a:r>
              <a:rPr lang="fr-FR" sz="1400" b="1" dirty="0">
                <a:solidFill>
                  <a:schemeClr val="tx1"/>
                </a:solidFill>
              </a:rPr>
              <a:t>, </a:t>
            </a:r>
            <a:r>
              <a:rPr lang="fr-FR" sz="1400" b="1" dirty="0" err="1">
                <a:solidFill>
                  <a:srgbClr val="FF0000"/>
                </a:solidFill>
              </a:rPr>
              <a:t>Mangling</a:t>
            </a:r>
            <a:endParaRPr lang="fr-FR" sz="1400" b="1" dirty="0">
              <a:solidFill>
                <a:srgbClr val="FF0000"/>
              </a:solidFill>
            </a:endParaRPr>
          </a:p>
        </p:txBody>
      </p:sp>
      <p:cxnSp>
        <p:nvCxnSpPr>
          <p:cNvPr id="116" name="Connecteur droit 115"/>
          <p:cNvCxnSpPr>
            <a:endCxn id="115" idx="2"/>
          </p:cNvCxnSpPr>
          <p:nvPr/>
        </p:nvCxnSpPr>
        <p:spPr>
          <a:xfrm>
            <a:off x="5725227" y="3786255"/>
            <a:ext cx="5594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6284677" y="4442255"/>
            <a:ext cx="25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</a:t>
            </a:r>
            <a:r>
              <a:rPr lang="fr-FR" sz="1400" b="1" dirty="0">
                <a:solidFill>
                  <a:srgbClr val="FF0000"/>
                </a:solidFill>
              </a:rPr>
              <a:t>éfinition</a:t>
            </a:r>
          </a:p>
        </p:txBody>
      </p:sp>
      <p:cxnSp>
        <p:nvCxnSpPr>
          <p:cNvPr id="118" name="Connecteur droit 117"/>
          <p:cNvCxnSpPr>
            <a:endCxn id="117" idx="2"/>
          </p:cNvCxnSpPr>
          <p:nvPr/>
        </p:nvCxnSpPr>
        <p:spPr>
          <a:xfrm>
            <a:off x="5725227" y="4802255"/>
            <a:ext cx="5594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284677" y="5458254"/>
            <a:ext cx="25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F0"/>
                </a:solidFill>
              </a:rPr>
              <a:t>S</a:t>
            </a:r>
            <a:r>
              <a:rPr lang="fr-FR" sz="1400" b="1" dirty="0">
                <a:solidFill>
                  <a:srgbClr val="00B0F0"/>
                </a:solidFill>
              </a:rPr>
              <a:t>élection de l’élément</a:t>
            </a:r>
          </a:p>
        </p:txBody>
      </p:sp>
      <p:cxnSp>
        <p:nvCxnSpPr>
          <p:cNvPr id="120" name="Connecteur droit 119"/>
          <p:cNvCxnSpPr>
            <a:endCxn id="119" idx="2"/>
          </p:cNvCxnSpPr>
          <p:nvPr/>
        </p:nvCxnSpPr>
        <p:spPr>
          <a:xfrm>
            <a:off x="5725227" y="5818254"/>
            <a:ext cx="5594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86327" y="5162255"/>
            <a:ext cx="1745673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Légende :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D</a:t>
            </a:r>
            <a:r>
              <a:rPr lang="fr-FR" sz="1400" b="1" dirty="0">
                <a:solidFill>
                  <a:srgbClr val="FF0000"/>
                </a:solidFill>
              </a:rPr>
              <a:t>urant le </a:t>
            </a:r>
            <a:r>
              <a:rPr lang="fr-FR" sz="1400" b="1" dirty="0" err="1">
                <a:solidFill>
                  <a:srgbClr val="FF0000"/>
                </a:solidFill>
              </a:rPr>
              <a:t>parsing</a:t>
            </a:r>
            <a:endParaRPr lang="fr-FR" sz="1400" b="1" dirty="0">
              <a:solidFill>
                <a:srgbClr val="FF0000"/>
              </a:solidFill>
            </a:endParaRPr>
          </a:p>
          <a:p>
            <a:pPr algn="ctr"/>
            <a:r>
              <a:rPr lang="fr-FR" sz="1400" dirty="0">
                <a:solidFill>
                  <a:srgbClr val="00B0F0"/>
                </a:solidFill>
              </a:rPr>
              <a:t>Après le </a:t>
            </a:r>
            <a:r>
              <a:rPr lang="fr-FR" sz="1400" dirty="0" err="1">
                <a:solidFill>
                  <a:srgbClr val="00B0F0"/>
                </a:solidFill>
              </a:rPr>
              <a:t>parsing</a:t>
            </a:r>
            <a:endParaRPr lang="fr-FR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166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53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</dc:creator>
  <cp:lastModifiedBy>Louis</cp:lastModifiedBy>
  <cp:revision>25</cp:revision>
  <dcterms:created xsi:type="dcterms:W3CDTF">2016-10-04T10:57:05Z</dcterms:created>
  <dcterms:modified xsi:type="dcterms:W3CDTF">2016-10-04T12:02:04Z</dcterms:modified>
</cp:coreProperties>
</file>