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57" r:id="rId7"/>
    <p:sldId id="266" r:id="rId8"/>
    <p:sldId id="258" r:id="rId9"/>
    <p:sldId id="259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A4E655D-36A6-44B0-A2E3-1A5DC6B75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Predict California Legislator Votes?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A5DBBAD-319A-43A0-BE7C-6C6264250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Owen Poindexter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E3ABC71-1C73-40F0-99D8-718820367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276225"/>
            <a:ext cx="86677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E1D9F554-7080-4DBB-A269-EECB2DDDE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276225"/>
            <a:ext cx="86677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182F-6D07-F24D-84CE-60E505CE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DA0E-7EEC-8A42-A273-45CE7EE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vote totals are too consistent to make predicting vote totals by sponsor a worthwhile exercise</a:t>
            </a:r>
          </a:p>
          <a:p>
            <a:pPr lvl="1"/>
            <a:r>
              <a:rPr lang="en-US" dirty="0"/>
              <a:t>Party homogeneity and leadership vote counting ensure that the majority of bills have broad support among Democrats</a:t>
            </a:r>
          </a:p>
          <a:p>
            <a:r>
              <a:rPr lang="en-US" dirty="0"/>
              <a:t>Political pressure to be more centrist is visible in a handful of </a:t>
            </a:r>
            <a:r>
              <a:rPr lang="en-US" dirty="0" err="1"/>
              <a:t>Assemblymembers</a:t>
            </a:r>
            <a:r>
              <a:rPr lang="en-US" dirty="0"/>
              <a:t> who had close elections in 2018</a:t>
            </a:r>
          </a:p>
          <a:p>
            <a:pPr lvl="1"/>
            <a:r>
              <a:rPr lang="en-US" dirty="0"/>
              <a:t>This correlation is thrown off in a few cases due to California’s top-two primary system</a:t>
            </a:r>
          </a:p>
          <a:p>
            <a:r>
              <a:rPr lang="en-US"/>
              <a:t>Vote!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2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7075-1F95-AC40-B9EA-DE39E12E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C45F4-8E3D-C04D-AE8C-A3800E59C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4" y="2826389"/>
            <a:ext cx="2654300" cy="317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0BB23-C327-E048-8746-D6B59281B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3683620" cy="2302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92214C-B6E8-4149-A74C-0F3875DE1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46" y="316223"/>
            <a:ext cx="5345151" cy="2877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83CA4-87AC-6E48-A3DC-9AC735107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90" y="3558821"/>
            <a:ext cx="2054107" cy="2809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CA020-553E-D34A-AC85-34A17D600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39" y="3703787"/>
            <a:ext cx="4872582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6EEC-D411-754D-A8BC-3937DAEB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Vote Totals by Bill Sponsors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2DEC-F768-1B46-A51B-70CE6D77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391"/>
            <a:ext cx="10515600" cy="4351338"/>
          </a:xfrm>
        </p:spPr>
        <p:txBody>
          <a:bodyPr/>
          <a:lstStyle/>
          <a:p>
            <a:r>
              <a:rPr lang="en-US" dirty="0"/>
              <a:t>First we scrape a bunch of government data…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1D90-96E2-CD47-9A43-72CD5935E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3284"/>
            <a:ext cx="7190678" cy="46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6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3772-C6D2-3045-9494-0D9D43FF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Scraping, organizing and cleaning data by bill and legislator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779687-F862-5847-B515-634375A33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67" y="1859077"/>
            <a:ext cx="6595133" cy="4396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B5D49-CA56-714C-8838-5904EB1DF1A3}"/>
              </a:ext>
            </a:extLst>
          </p:cNvPr>
          <p:cNvSpPr txBox="1"/>
          <p:nvPr/>
        </p:nvSpPr>
        <p:spPr>
          <a:xfrm>
            <a:off x="702527" y="1859077"/>
            <a:ext cx="3891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scrapes to gather data on bill sponsors and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debugging due to </a:t>
            </a:r>
            <a:r>
              <a:rPr lang="en-US" dirty="0" err="1"/>
              <a:t>Assemblymembers</a:t>
            </a:r>
            <a:r>
              <a:rPr lang="en-US" dirty="0"/>
              <a:t> with the same last name and other random quirks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 cleaned data with info on party affiliation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Throw it all into </a:t>
            </a:r>
            <a:r>
              <a:rPr lang="en-US" dirty="0" err="1"/>
              <a:t>sklearn</a:t>
            </a:r>
            <a:r>
              <a:rPr lang="en-US" dirty="0"/>
              <a:t> to create a vote predictor</a:t>
            </a:r>
          </a:p>
        </p:txBody>
      </p:sp>
    </p:spTree>
    <p:extLst>
      <p:ext uri="{BB962C8B-B14F-4D97-AF65-F5344CB8AC3E}">
        <p14:creationId xmlns:p14="http://schemas.microsoft.com/office/powerpoint/2010/main" val="115775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6FC2-0618-2949-BADB-52CDCA8C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</a:t>
            </a:r>
            <a:r>
              <a:rPr lang="en-US" dirty="0"/>
              <a:t>…?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68FCA-CB6D-B043-AD99-412915DB7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2" y="1378454"/>
            <a:ext cx="9605783" cy="4351338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D4E664-0DB6-AD46-8176-EC527234E5E1}"/>
              </a:ext>
            </a:extLst>
          </p:cNvPr>
          <p:cNvCxnSpPr/>
          <p:nvPr/>
        </p:nvCxnSpPr>
        <p:spPr>
          <a:xfrm flipH="1">
            <a:off x="3534937" y="5519854"/>
            <a:ext cx="170613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C2DFDBD-179A-4CB8-8AB5-A1F042A4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357187"/>
            <a:ext cx="86772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1A6D-0486-844C-A15A-0F57943A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276"/>
            <a:ext cx="10515600" cy="1325563"/>
          </a:xfrm>
        </p:spPr>
        <p:txBody>
          <a:bodyPr/>
          <a:lstStyle/>
          <a:p>
            <a:r>
              <a:rPr lang="en-US" dirty="0"/>
              <a:t>Maybe the more interesting question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CF32-4CC2-C047-A3F7-0F1B5EEA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000" dirty="0"/>
              <a:t>Who is voting no?</a:t>
            </a:r>
          </a:p>
        </p:txBody>
      </p:sp>
    </p:spTree>
    <p:extLst>
      <p:ext uri="{BB962C8B-B14F-4D97-AF65-F5344CB8AC3E}">
        <p14:creationId xmlns:p14="http://schemas.microsoft.com/office/powerpoint/2010/main" val="50540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742C6B7-6871-486F-B575-E804A6FD5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44" y="0"/>
            <a:ext cx="3515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7D1AB533-7B8C-4F36-8372-3CBC28D46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276225"/>
            <a:ext cx="86772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164</Words>
  <Application>Microsoft Macintosh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Can We Predict California Legislator Votes?</vt:lpstr>
      <vt:lpstr>Tech Stack</vt:lpstr>
      <vt:lpstr>Predicting Vote Totals by Bill Sponsors</vt:lpstr>
      <vt:lpstr>Scraping, organizing and cleaning data by bill and legislator</vt:lpstr>
      <vt:lpstr>Wha…?</vt:lpstr>
      <vt:lpstr>PowerPoint Presentation</vt:lpstr>
      <vt:lpstr>Maybe the more interesting question is…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California Legislator Votes?</dc:title>
  <dc:creator/>
  <cp:lastModifiedBy>Owen Poindexter</cp:lastModifiedBy>
  <cp:revision>4</cp:revision>
  <dcterms:created xsi:type="dcterms:W3CDTF">2018-08-15T22:40:47Z</dcterms:created>
  <dcterms:modified xsi:type="dcterms:W3CDTF">2019-06-12T21:00:32Z</dcterms:modified>
</cp:coreProperties>
</file>