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4CBD2E6-78E6-4E59-B26A-2DA4BA9352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Citi-Bike-HW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A5DAB48-0E32-4596-9E14-B4A71F5FB9E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5/31/19 11:44:21 AM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B3D26671-1C8D-4744-8990-83DE602593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57187"/>
            <a:ext cx="86677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A0085568-A7B9-42E9-AD54-743F02E907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357187"/>
            <a:ext cx="91249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43BE1B0B-7046-4DDB-B584-407BF233F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276225"/>
            <a:ext cx="86772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4B280A6-828F-43EB-879F-59523143AA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300037"/>
            <a:ext cx="90487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4FB52A4-8C85-4A18-B1D1-B27DCB648E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785"/>
            <a:ext cx="12192000" cy="48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1C5C10B-DE7E-4E93-81C6-C680DF3F7F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851"/>
            <a:ext cx="12192000" cy="5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061A1A34-6241-4BEE-8193-EA9FF8BB93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276225"/>
            <a:ext cx="69246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6F935336-64E1-4102-A976-5BE7BABF58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276225"/>
            <a:ext cx="23431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F8EE45EF-C359-4DA5-ADAC-5C61CF9568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8640"/>
            <a:ext cx="12192000" cy="2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62D2A656-5735-4C95-A24B-A8FF422383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8640"/>
            <a:ext cx="12192000" cy="2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