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C19EB2-BB7D-4508-A761-691353F0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65DE89D-0F44-4C4E-ABCA-7773E35A6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E1BAFDD-9CFE-4ACD-B892-09324EEB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BA25342-44BD-4B4C-A5AF-C4E1698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6218A2E-C5D2-46F2-A63B-DBF4AF0C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18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DCFD58-4528-44FC-809E-F5113593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21CA62A-10B3-48D3-A00C-EF0E5CCF2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B59D1D3-4025-4106-8188-0C38B85D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0D1C18C-E6D9-4744-9ADF-310985C1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A2FBEAE-B410-4A23-9101-7E376C6E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91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49E24F9-C7A7-4B38-9533-6A38C1346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D4133D-FC73-4863-8002-6F5F7C99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629E66E-A417-477E-A1EC-174C767F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6416F25-BCC6-4A3E-9E4B-25BF97F6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E4B1AAE-BD1E-497E-AFD9-0748542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86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EB1111-B191-4553-915B-C9A44C43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E50A6BD-3B0A-48CC-9044-82DBE451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D20D409-CF87-435B-AFA8-6F40FA8D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3F31641-CB43-4F40-8D4F-2C2D27BF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616C7F-5BCD-421A-9D39-1710D8BE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14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D3B5437-6C9F-4FA3-9F40-C66F300B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D49122D-CF56-4EE3-AB3F-AC92F5D4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815B841-99B3-4C4C-A277-8FB5F401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D2554D4-626C-49E6-9BAA-4615931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C7BAA15-4D0E-4F25-9ACC-1E4DD13D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282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8E8DEE-C47F-4F7F-A731-B09B298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A70FD7A-8C2D-41BC-BC59-DF2F21404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5B260BE-8643-4848-8889-FA1B8E70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375E75A-D7FE-4A13-9D18-08614744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BA55B11-F4A5-4241-8432-C3C93EB1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24C405B-6281-4368-A4FB-6CC6873D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55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F51BA6-2EB6-42D1-8729-6FD88CEA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A680BC3-71EA-4BA1-968E-C64BF09E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F4F9259-F54A-4336-ACC6-648B0EEAF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96BC773-7E12-4A33-8518-965EB482A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AA7A8F0-AB60-4EC1-844F-6A01B3BB8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E5D06DBE-956E-475A-A1F6-8F68F6BF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884D1A5-6CBD-4EC3-A654-B21DF2B4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4F70E175-4B9E-4760-8B86-1D55FF91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40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C9174-8D86-4E61-B34D-91C918E1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A299E3A-CE38-4620-BB9F-C743DEC6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189C780-064E-4EC2-ABA4-C00B7DAA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9BA31EE-F37E-44B5-80D2-BCEFA848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45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BDA5D7D-1E91-4FD0-BFA4-CD4FA631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A888E9B-D88A-4289-AD8C-7C6C82A2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136B2A0-45B1-4D52-AA11-029D196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68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D40FF4-CC81-42B9-AFD7-3B39D17F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67F764C-B9DD-4247-A2C6-9D85C3C2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D2F811F-5E16-4B7F-A97F-9219BE3C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E46C81B-8918-4DDD-94E6-7BFFF6D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80333CD-E17E-4734-9FA3-AC5279C1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DD81E9E-5C1D-4BB0-8888-750F3FE8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85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907594-3B06-44C6-9492-9CA58F83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7E58D7B-82B6-40A5-B89B-26583C8A9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D787A51-C248-4AC6-BCB5-261514CE4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15EE238-F84B-4B4B-87F0-8A5D73C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18E1662-FD06-4A70-B0BE-74795E7D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A9937E8-6681-4856-A3D3-866C114A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3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E225FB84-29B0-4246-B78E-C644498A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46ECEC0-CE1F-4AE0-848C-B7781485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3DB4B53-4544-4233-BB49-15F302E8D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878B-8317-4FEA-955B-7D9EA6E46F50}" type="datetimeFigureOut">
              <a:rPr lang="fi-FI" smtClean="0"/>
              <a:t>18.7.2020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E802840-CD04-447E-BA95-49D56CC0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1F5323B-6F4A-4B75-9D67-1A2FB8900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BD55-34FA-4F42-AA81-BF5AE2E8C75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896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1680BCD6-37E0-4894-BBA8-75AC16A58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352425" y="264319"/>
            <a:ext cx="10858500" cy="610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Kuva 4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075F97FC-9D91-49BB-9985-CB536B1B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Laajakuva</PresentationFormat>
  <Paragraphs>0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Simo Siren</dc:creator>
  <cp:lastModifiedBy>Simo Siren</cp:lastModifiedBy>
  <cp:revision>1</cp:revision>
  <dcterms:created xsi:type="dcterms:W3CDTF">2020-07-17T23:00:26Z</dcterms:created>
  <dcterms:modified xsi:type="dcterms:W3CDTF">2020-07-17T23:01:27Z</dcterms:modified>
</cp:coreProperties>
</file>