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4B540AE-D129-4C9E-B55C-418A3AF40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87E3F67-DF5D-4235-A897-6C30634BE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AE871C0-8CDB-4832-BDC4-0806E222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9142-F846-405E-94C9-4687138AD7F1}" type="datetimeFigureOut">
              <a:rPr lang="fi-FI" smtClean="0"/>
              <a:t>25.7.2020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BDD3998-2096-40B3-8EF9-9B489364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A8AEEDC-8B42-42E3-B075-966DB126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5122-978D-4BA0-9854-266EF10825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245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3B6FCAC-C8E9-492C-901F-38229C3E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CB1DE78B-9053-4C00-BBE2-18F41102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39E0401-4EE4-4080-A8B2-0CA3461A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9142-F846-405E-94C9-4687138AD7F1}" type="datetimeFigureOut">
              <a:rPr lang="fi-FI" smtClean="0"/>
              <a:t>25.7.2020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41AAE9A-C2EA-4876-A55B-4ADA62F3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CCC7C7B-89D8-4E51-B520-1DC0DA1C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5122-978D-4BA0-9854-266EF10825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7029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86F433DC-619B-4464-ADAC-29088A7D0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321E1666-9DF7-497F-B986-C84F32EDA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C14B3E4-5B83-4D77-93B7-9541F9EB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9142-F846-405E-94C9-4687138AD7F1}" type="datetimeFigureOut">
              <a:rPr lang="fi-FI" smtClean="0"/>
              <a:t>25.7.2020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635A83A-1D18-458E-9709-4FCCBE73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4FFA9DE-E617-46B1-93B8-91ABA4E3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5122-978D-4BA0-9854-266EF10825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041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A9A65B3-1963-42CA-AD50-A43339CD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16B558A-812D-4463-9286-AA9C0D9F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EB3AFBD-57C7-416B-AE09-31C2FD0C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9142-F846-405E-94C9-4687138AD7F1}" type="datetimeFigureOut">
              <a:rPr lang="fi-FI" smtClean="0"/>
              <a:t>25.7.2020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2C3B25E-29B0-4166-BB57-B7F083C8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6907EFE-EFFD-48E9-8374-AEC42700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5122-978D-4BA0-9854-266EF10825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819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283A1A6-F397-4455-B8FF-930F230A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5FD83ABC-79D7-4663-AE48-9BB9F5AB8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36ED845-E9CD-4E2C-9BB4-36522DD8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9142-F846-405E-94C9-4687138AD7F1}" type="datetimeFigureOut">
              <a:rPr lang="fi-FI" smtClean="0"/>
              <a:t>25.7.2020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E50DFB6-BC21-4F58-9FF3-BA5C69F3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B6A6B0F-3BEC-49A5-A1F2-9C4D4C67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5122-978D-4BA0-9854-266EF10825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683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B7AAB96-938D-4A3F-8050-42DD57B0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0F9B56C-D8F1-4BB7-90F8-1329F22BF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9672483-D8F0-4D74-AC88-98E0E22ED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88C98D3-8012-4442-AB3F-80D1500C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9142-F846-405E-94C9-4687138AD7F1}" type="datetimeFigureOut">
              <a:rPr lang="fi-FI" smtClean="0"/>
              <a:t>25.7.2020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6943673-6FD2-4096-A260-4E1CA886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82BBBDD-8471-4348-9631-08E99B4E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5122-978D-4BA0-9854-266EF10825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19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AC70A91-217A-47BA-8C0F-2CD1ABE7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F8517DD-FEB5-407F-8DC9-1556A30C4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BF47EB58-0C7A-4102-B72F-75B8DEE35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AF3B3D06-FB93-407D-8F5F-0CA04F949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06CC9EAF-BD4C-4BC3-B7B8-802A83A56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C250D6FF-AB64-4E6B-BC7D-1251139B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9142-F846-405E-94C9-4687138AD7F1}" type="datetimeFigureOut">
              <a:rPr lang="fi-FI" smtClean="0"/>
              <a:t>25.7.2020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D8EE8F38-68B7-486D-8491-50DCDE66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332B7E0-37D0-458F-BA9F-7386E18D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5122-978D-4BA0-9854-266EF10825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192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EAFC3FC-F26C-4D98-B3D7-C48BA3BB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D3B5B5A-8F41-45D4-9674-9CE6D617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9142-F846-405E-94C9-4687138AD7F1}" type="datetimeFigureOut">
              <a:rPr lang="fi-FI" smtClean="0"/>
              <a:t>25.7.2020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9C093E07-D5D8-4DCF-A6BB-97C3949D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C0A01BA8-D8ED-4C6D-9636-6D617610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5122-978D-4BA0-9854-266EF10825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3968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F057721F-25A0-42A6-A181-2B5E47A4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9142-F846-405E-94C9-4687138AD7F1}" type="datetimeFigureOut">
              <a:rPr lang="fi-FI" smtClean="0"/>
              <a:t>25.7.2020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6BBFD7CE-BAD4-4FD6-BFA7-C4F09E99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639A8023-EAE9-4BDA-97F9-C9AD4697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5122-978D-4BA0-9854-266EF10825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335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AC6FCA7-EB5A-4168-B650-AADA4268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205A69C-C59E-47F3-AFE1-FE9CE2771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670C8B7C-C3B9-4832-A351-59F152C7C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A6CB495-6AD8-4A8A-BCF9-DF1A249A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9142-F846-405E-94C9-4687138AD7F1}" type="datetimeFigureOut">
              <a:rPr lang="fi-FI" smtClean="0"/>
              <a:t>25.7.2020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065DB15-8A09-4CA9-83DE-4A45EA5C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7C58C32-905C-46D9-B015-480FD63F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5122-978D-4BA0-9854-266EF10825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8262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0622911-5B96-4A62-9D93-27A556E7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CDFBCD6F-0BFB-4603-8FD1-7F24411CD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A697F21E-B360-43C2-99B9-9D46FDC44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592B237-43C7-40E9-AE55-9FEDCEE7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9142-F846-405E-94C9-4687138AD7F1}" type="datetimeFigureOut">
              <a:rPr lang="fi-FI" smtClean="0"/>
              <a:t>25.7.2020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C22C318-4623-418A-BE69-B2EBB792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7FAD9F9-FBBC-4706-A48A-67CA8DB4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5122-978D-4BA0-9854-266EF10825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053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53DFB536-0F7B-45AF-8365-60CBB1BC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BFC23D1-AD37-4EF8-B518-B930E3C55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A0D270A-3CCE-4ECE-941F-979524B8A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49142-F846-405E-94C9-4687138AD7F1}" type="datetimeFigureOut">
              <a:rPr lang="fi-FI" smtClean="0"/>
              <a:t>25.7.2020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B94AE19-E5E9-4898-B20C-2924C84F4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6FE2381-1C7D-4D62-B8A4-A4ED8D5A7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65122-978D-4BA0-9854-266EF10825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156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042D2C09-4E42-43DF-987F-455F209CE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Laajakuva</PresentationFormat>
  <Paragraphs>0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Simo Siren</dc:creator>
  <cp:lastModifiedBy>Simo Siren</cp:lastModifiedBy>
  <cp:revision>1</cp:revision>
  <dcterms:created xsi:type="dcterms:W3CDTF">2020-07-25T09:29:19Z</dcterms:created>
  <dcterms:modified xsi:type="dcterms:W3CDTF">2020-07-25T09:30:09Z</dcterms:modified>
</cp:coreProperties>
</file>