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9" r:id="rId3"/>
    <p:sldId id="260" r:id="rId4"/>
    <p:sldId id="296" r:id="rId5"/>
    <p:sldId id="297" r:id="rId6"/>
    <p:sldId id="262" r:id="rId7"/>
    <p:sldId id="298" r:id="rId8"/>
    <p:sldId id="299" r:id="rId9"/>
    <p:sldId id="263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F374F-00F8-46A2-9652-FCBA7C1CB45B}" v="178" dt="2023-04-02T16:38:49.485"/>
  </p1510:revLst>
</p1510:revInfo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Black" userId="736b2283bd736aa0" providerId="LiveId" clId="{610F374F-00F8-46A2-9652-FCBA7C1CB45B}"/>
    <pc:docChg chg="undo redo custSel addSld delSld modSld sldOrd">
      <pc:chgData name="Jack Black" userId="736b2283bd736aa0" providerId="LiveId" clId="{610F374F-00F8-46A2-9652-FCBA7C1CB45B}" dt="2023-04-02T16:38:49.485" v="763"/>
      <pc:docMkLst>
        <pc:docMk/>
      </pc:docMkLst>
      <pc:sldChg chg="addSp delSp modSp mod">
        <pc:chgData name="Jack Black" userId="736b2283bd736aa0" providerId="LiveId" clId="{610F374F-00F8-46A2-9652-FCBA7C1CB45B}" dt="2023-04-02T14:50:25.655" v="2" actId="478"/>
        <pc:sldMkLst>
          <pc:docMk/>
          <pc:sldMk cId="0" sldId="259"/>
        </pc:sldMkLst>
        <pc:spChg chg="add del mod">
          <ac:chgData name="Jack Black" userId="736b2283bd736aa0" providerId="LiveId" clId="{610F374F-00F8-46A2-9652-FCBA7C1CB45B}" dt="2023-04-02T14:50:25.655" v="2" actId="478"/>
          <ac:spMkLst>
            <pc:docMk/>
            <pc:sldMk cId="0" sldId="259"/>
            <ac:spMk id="3" creationId="{CDBFEC6F-3F7D-0617-2BCB-CF786C59EC54}"/>
          </ac:spMkLst>
        </pc:spChg>
        <pc:spChg chg="mod">
          <ac:chgData name="Jack Black" userId="736b2283bd736aa0" providerId="LiveId" clId="{610F374F-00F8-46A2-9652-FCBA7C1CB45B}" dt="2023-04-02T14:50:19.532" v="0"/>
          <ac:spMkLst>
            <pc:docMk/>
            <pc:sldMk cId="0" sldId="259"/>
            <ac:spMk id="359" creationId="{00000000-0000-0000-0000-000000000000}"/>
          </ac:spMkLst>
        </pc:spChg>
        <pc:spChg chg="del">
          <ac:chgData name="Jack Black" userId="736b2283bd736aa0" providerId="LiveId" clId="{610F374F-00F8-46A2-9652-FCBA7C1CB45B}" dt="2023-04-02T14:50:23.933" v="1" actId="478"/>
          <ac:spMkLst>
            <pc:docMk/>
            <pc:sldMk cId="0" sldId="259"/>
            <ac:spMk id="360" creationId="{00000000-0000-0000-0000-000000000000}"/>
          </ac:spMkLst>
        </pc:spChg>
      </pc:sldChg>
      <pc:sldChg chg="modSp mod">
        <pc:chgData name="Jack Black" userId="736b2283bd736aa0" providerId="LiveId" clId="{610F374F-00F8-46A2-9652-FCBA7C1CB45B}" dt="2023-04-02T14:52:21.705" v="14" actId="14100"/>
        <pc:sldMkLst>
          <pc:docMk/>
          <pc:sldMk cId="0" sldId="260"/>
        </pc:sldMkLst>
        <pc:spChg chg="mod">
          <ac:chgData name="Jack Black" userId="736b2283bd736aa0" providerId="LiveId" clId="{610F374F-00F8-46A2-9652-FCBA7C1CB45B}" dt="2023-04-02T14:52:21.705" v="14" actId="14100"/>
          <ac:spMkLst>
            <pc:docMk/>
            <pc:sldMk cId="0" sldId="260"/>
            <ac:spMk id="366" creationId="{00000000-0000-0000-0000-000000000000}"/>
          </ac:spMkLst>
        </pc:spChg>
      </pc:sldChg>
      <pc:sldChg chg="del">
        <pc:chgData name="Jack Black" userId="736b2283bd736aa0" providerId="LiveId" clId="{610F374F-00F8-46A2-9652-FCBA7C1CB45B}" dt="2023-04-02T15:52:45.638" v="461" actId="2696"/>
        <pc:sldMkLst>
          <pc:docMk/>
          <pc:sldMk cId="0" sldId="261"/>
        </pc:sldMkLst>
      </pc:sldChg>
      <pc:sldChg chg="delSp modSp mod">
        <pc:chgData name="Jack Black" userId="736b2283bd736aa0" providerId="LiveId" clId="{610F374F-00F8-46A2-9652-FCBA7C1CB45B}" dt="2023-04-02T16:16:23.279" v="526" actId="3626"/>
        <pc:sldMkLst>
          <pc:docMk/>
          <pc:sldMk cId="0" sldId="262"/>
        </pc:sldMkLst>
        <pc:spChg chg="mod">
          <ac:chgData name="Jack Black" userId="736b2283bd736aa0" providerId="LiveId" clId="{610F374F-00F8-46A2-9652-FCBA7C1CB45B}" dt="2023-04-02T16:04:59.432" v="521" actId="3626"/>
          <ac:spMkLst>
            <pc:docMk/>
            <pc:sldMk cId="0" sldId="262"/>
            <ac:spMk id="380" creationId="{00000000-0000-0000-0000-000000000000}"/>
          </ac:spMkLst>
        </pc:spChg>
        <pc:spChg chg="del">
          <ac:chgData name="Jack Black" userId="736b2283bd736aa0" providerId="LiveId" clId="{610F374F-00F8-46A2-9652-FCBA7C1CB45B}" dt="2023-04-02T15:50:53.981" v="458" actId="478"/>
          <ac:spMkLst>
            <pc:docMk/>
            <pc:sldMk cId="0" sldId="262"/>
            <ac:spMk id="381" creationId="{00000000-0000-0000-0000-000000000000}"/>
          </ac:spMkLst>
        </pc:spChg>
        <pc:spChg chg="mod">
          <ac:chgData name="Jack Black" userId="736b2283bd736aa0" providerId="LiveId" clId="{610F374F-00F8-46A2-9652-FCBA7C1CB45B}" dt="2023-04-02T16:16:23.279" v="526" actId="3626"/>
          <ac:spMkLst>
            <pc:docMk/>
            <pc:sldMk cId="0" sldId="262"/>
            <ac:spMk id="386" creationId="{00000000-0000-0000-0000-000000000000}"/>
          </ac:spMkLst>
        </pc:spChg>
      </pc:sldChg>
      <pc:sldChg chg="addSp delSp modSp mod">
        <pc:chgData name="Jack Black" userId="736b2283bd736aa0" providerId="LiveId" clId="{610F374F-00F8-46A2-9652-FCBA7C1CB45B}" dt="2023-04-02T16:00:32.283" v="486" actId="1076"/>
        <pc:sldMkLst>
          <pc:docMk/>
          <pc:sldMk cId="0" sldId="263"/>
        </pc:sldMkLst>
        <pc:spChg chg="add del mod">
          <ac:chgData name="Jack Black" userId="736b2283bd736aa0" providerId="LiveId" clId="{610F374F-00F8-46A2-9652-FCBA7C1CB45B}" dt="2023-04-02T15:59:40.660" v="473" actId="478"/>
          <ac:spMkLst>
            <pc:docMk/>
            <pc:sldMk cId="0" sldId="263"/>
            <ac:spMk id="4" creationId="{A66077D6-EBDC-C783-35A3-EEBF8CECA4B8}"/>
          </ac:spMkLst>
        </pc:spChg>
        <pc:spChg chg="add del mod">
          <ac:chgData name="Jack Black" userId="736b2283bd736aa0" providerId="LiveId" clId="{610F374F-00F8-46A2-9652-FCBA7C1CB45B}" dt="2023-04-02T15:59:49.356" v="476" actId="478"/>
          <ac:spMkLst>
            <pc:docMk/>
            <pc:sldMk cId="0" sldId="263"/>
            <ac:spMk id="6" creationId="{E7892649-DE78-62E4-3247-05BD969E6389}"/>
          </ac:spMkLst>
        </pc:spChg>
        <pc:spChg chg="del">
          <ac:chgData name="Jack Black" userId="736b2283bd736aa0" providerId="LiveId" clId="{610F374F-00F8-46A2-9652-FCBA7C1CB45B}" dt="2023-04-02T15:59:38.806" v="472" actId="478"/>
          <ac:spMkLst>
            <pc:docMk/>
            <pc:sldMk cId="0" sldId="263"/>
            <ac:spMk id="398" creationId="{00000000-0000-0000-0000-000000000000}"/>
          </ac:spMkLst>
        </pc:spChg>
        <pc:spChg chg="mod">
          <ac:chgData name="Jack Black" userId="736b2283bd736aa0" providerId="LiveId" clId="{610F374F-00F8-46A2-9652-FCBA7C1CB45B}" dt="2023-04-02T15:59:04.264" v="466" actId="14100"/>
          <ac:spMkLst>
            <pc:docMk/>
            <pc:sldMk cId="0" sldId="263"/>
            <ac:spMk id="399" creationId="{00000000-0000-0000-0000-000000000000}"/>
          </ac:spMkLst>
        </pc:spChg>
        <pc:spChg chg="del">
          <ac:chgData name="Jack Black" userId="736b2283bd736aa0" providerId="LiveId" clId="{610F374F-00F8-46A2-9652-FCBA7C1CB45B}" dt="2023-04-02T15:59:48.250" v="475" actId="478"/>
          <ac:spMkLst>
            <pc:docMk/>
            <pc:sldMk cId="0" sldId="263"/>
            <ac:spMk id="400" creationId="{00000000-0000-0000-0000-000000000000}"/>
          </ac:spMkLst>
        </pc:spChg>
        <pc:picChg chg="add mod">
          <ac:chgData name="Jack Black" userId="736b2283bd736aa0" providerId="LiveId" clId="{610F374F-00F8-46A2-9652-FCBA7C1CB45B}" dt="2023-04-02T16:00:32.283" v="486" actId="1076"/>
          <ac:picMkLst>
            <pc:docMk/>
            <pc:sldMk cId="0" sldId="263"/>
            <ac:picMk id="2" creationId="{8C5D6404-6109-E914-754E-C626DDC8713B}"/>
          </ac:picMkLst>
        </pc:picChg>
        <pc:picChg chg="add mod">
          <ac:chgData name="Jack Black" userId="736b2283bd736aa0" providerId="LiveId" clId="{610F374F-00F8-46A2-9652-FCBA7C1CB45B}" dt="2023-04-02T16:00:30.551" v="485" actId="1076"/>
          <ac:picMkLst>
            <pc:docMk/>
            <pc:sldMk cId="0" sldId="263"/>
            <ac:picMk id="7" creationId="{EFB8DF09-6AC7-AB30-2EB4-812B8465B6DC}"/>
          </ac:picMkLst>
        </pc:picChg>
      </pc:sldChg>
      <pc:sldChg chg="del">
        <pc:chgData name="Jack Black" userId="736b2283bd736aa0" providerId="LiveId" clId="{610F374F-00F8-46A2-9652-FCBA7C1CB45B}" dt="2023-04-02T16:01:08.230" v="490" actId="47"/>
        <pc:sldMkLst>
          <pc:docMk/>
          <pc:sldMk cId="0" sldId="264"/>
        </pc:sldMkLst>
      </pc:sldChg>
      <pc:sldChg chg="del">
        <pc:chgData name="Jack Black" userId="736b2283bd736aa0" providerId="LiveId" clId="{610F374F-00F8-46A2-9652-FCBA7C1CB45B}" dt="2023-04-02T16:01:29.562" v="520" actId="47"/>
        <pc:sldMkLst>
          <pc:docMk/>
          <pc:sldMk cId="0" sldId="265"/>
        </pc:sldMkLst>
      </pc:sldChg>
      <pc:sldChg chg="del">
        <pc:chgData name="Jack Black" userId="736b2283bd736aa0" providerId="LiveId" clId="{610F374F-00F8-46A2-9652-FCBA7C1CB45B}" dt="2023-04-02T16:01:28.023" v="519" actId="47"/>
        <pc:sldMkLst>
          <pc:docMk/>
          <pc:sldMk cId="0" sldId="266"/>
        </pc:sldMkLst>
      </pc:sldChg>
      <pc:sldChg chg="del">
        <pc:chgData name="Jack Black" userId="736b2283bd736aa0" providerId="LiveId" clId="{610F374F-00F8-46A2-9652-FCBA7C1CB45B}" dt="2023-04-02T16:01:27.297" v="518" actId="47"/>
        <pc:sldMkLst>
          <pc:docMk/>
          <pc:sldMk cId="0" sldId="267"/>
        </pc:sldMkLst>
      </pc:sldChg>
      <pc:sldChg chg="del">
        <pc:chgData name="Jack Black" userId="736b2283bd736aa0" providerId="LiveId" clId="{610F374F-00F8-46A2-9652-FCBA7C1CB45B}" dt="2023-04-02T16:01:26.919" v="517" actId="47"/>
        <pc:sldMkLst>
          <pc:docMk/>
          <pc:sldMk cId="0" sldId="268"/>
        </pc:sldMkLst>
      </pc:sldChg>
      <pc:sldChg chg="del">
        <pc:chgData name="Jack Black" userId="736b2283bd736aa0" providerId="LiveId" clId="{610F374F-00F8-46A2-9652-FCBA7C1CB45B}" dt="2023-04-02T16:01:26.525" v="516" actId="47"/>
        <pc:sldMkLst>
          <pc:docMk/>
          <pc:sldMk cId="0" sldId="269"/>
        </pc:sldMkLst>
      </pc:sldChg>
      <pc:sldChg chg="del">
        <pc:chgData name="Jack Black" userId="736b2283bd736aa0" providerId="LiveId" clId="{610F374F-00F8-46A2-9652-FCBA7C1CB45B}" dt="2023-04-02T16:01:26.148" v="515" actId="47"/>
        <pc:sldMkLst>
          <pc:docMk/>
          <pc:sldMk cId="0" sldId="270"/>
        </pc:sldMkLst>
      </pc:sldChg>
      <pc:sldChg chg="del">
        <pc:chgData name="Jack Black" userId="736b2283bd736aa0" providerId="LiveId" clId="{610F374F-00F8-46A2-9652-FCBA7C1CB45B}" dt="2023-04-02T16:01:24.904" v="514" actId="47"/>
        <pc:sldMkLst>
          <pc:docMk/>
          <pc:sldMk cId="0" sldId="271"/>
        </pc:sldMkLst>
      </pc:sldChg>
      <pc:sldChg chg="del">
        <pc:chgData name="Jack Black" userId="736b2283bd736aa0" providerId="LiveId" clId="{610F374F-00F8-46A2-9652-FCBA7C1CB45B}" dt="2023-04-02T16:01:23.302" v="513" actId="47"/>
        <pc:sldMkLst>
          <pc:docMk/>
          <pc:sldMk cId="0" sldId="272"/>
        </pc:sldMkLst>
      </pc:sldChg>
      <pc:sldChg chg="del">
        <pc:chgData name="Jack Black" userId="736b2283bd736aa0" providerId="LiveId" clId="{610F374F-00F8-46A2-9652-FCBA7C1CB45B}" dt="2023-04-02T16:01:10.229" v="491" actId="47"/>
        <pc:sldMkLst>
          <pc:docMk/>
          <pc:sldMk cId="0" sldId="273"/>
        </pc:sldMkLst>
      </pc:sldChg>
      <pc:sldChg chg="del">
        <pc:chgData name="Jack Black" userId="736b2283bd736aa0" providerId="LiveId" clId="{610F374F-00F8-46A2-9652-FCBA7C1CB45B}" dt="2023-04-02T16:01:10.938" v="492" actId="47"/>
        <pc:sldMkLst>
          <pc:docMk/>
          <pc:sldMk cId="0" sldId="274"/>
        </pc:sldMkLst>
      </pc:sldChg>
      <pc:sldChg chg="del">
        <pc:chgData name="Jack Black" userId="736b2283bd736aa0" providerId="LiveId" clId="{610F374F-00F8-46A2-9652-FCBA7C1CB45B}" dt="2023-04-02T16:01:11.331" v="493" actId="47"/>
        <pc:sldMkLst>
          <pc:docMk/>
          <pc:sldMk cId="0" sldId="275"/>
        </pc:sldMkLst>
      </pc:sldChg>
      <pc:sldChg chg="del">
        <pc:chgData name="Jack Black" userId="736b2283bd736aa0" providerId="LiveId" clId="{610F374F-00F8-46A2-9652-FCBA7C1CB45B}" dt="2023-04-02T16:01:11.690" v="494" actId="47"/>
        <pc:sldMkLst>
          <pc:docMk/>
          <pc:sldMk cId="0" sldId="276"/>
        </pc:sldMkLst>
      </pc:sldChg>
      <pc:sldChg chg="del">
        <pc:chgData name="Jack Black" userId="736b2283bd736aa0" providerId="LiveId" clId="{610F374F-00F8-46A2-9652-FCBA7C1CB45B}" dt="2023-04-02T16:01:12.979" v="495" actId="47"/>
        <pc:sldMkLst>
          <pc:docMk/>
          <pc:sldMk cId="0" sldId="277"/>
        </pc:sldMkLst>
      </pc:sldChg>
      <pc:sldChg chg="del">
        <pc:chgData name="Jack Black" userId="736b2283bd736aa0" providerId="LiveId" clId="{610F374F-00F8-46A2-9652-FCBA7C1CB45B}" dt="2023-04-02T16:01:13.465" v="496" actId="47"/>
        <pc:sldMkLst>
          <pc:docMk/>
          <pc:sldMk cId="0" sldId="278"/>
        </pc:sldMkLst>
      </pc:sldChg>
      <pc:sldChg chg="delSp mod ord">
        <pc:chgData name="Jack Black" userId="736b2283bd736aa0" providerId="LiveId" clId="{610F374F-00F8-46A2-9652-FCBA7C1CB45B}" dt="2023-04-02T16:01:03.198" v="489" actId="478"/>
        <pc:sldMkLst>
          <pc:docMk/>
          <pc:sldMk cId="0" sldId="279"/>
        </pc:sldMkLst>
        <pc:spChg chg="del">
          <ac:chgData name="Jack Black" userId="736b2283bd736aa0" providerId="LiveId" clId="{610F374F-00F8-46A2-9652-FCBA7C1CB45B}" dt="2023-04-02T16:01:03.198" v="489" actId="478"/>
          <ac:spMkLst>
            <pc:docMk/>
            <pc:sldMk cId="0" sldId="279"/>
            <ac:spMk id="593" creationId="{00000000-0000-0000-0000-000000000000}"/>
          </ac:spMkLst>
        </pc:spChg>
      </pc:sldChg>
      <pc:sldChg chg="del">
        <pc:chgData name="Jack Black" userId="736b2283bd736aa0" providerId="LiveId" clId="{610F374F-00F8-46A2-9652-FCBA7C1CB45B}" dt="2023-04-02T16:01:13.941" v="497" actId="47"/>
        <pc:sldMkLst>
          <pc:docMk/>
          <pc:sldMk cId="0" sldId="280"/>
        </pc:sldMkLst>
      </pc:sldChg>
      <pc:sldChg chg="del">
        <pc:chgData name="Jack Black" userId="736b2283bd736aa0" providerId="LiveId" clId="{610F374F-00F8-46A2-9652-FCBA7C1CB45B}" dt="2023-04-02T16:01:16.069" v="498" actId="47"/>
        <pc:sldMkLst>
          <pc:docMk/>
          <pc:sldMk cId="0" sldId="281"/>
        </pc:sldMkLst>
      </pc:sldChg>
      <pc:sldChg chg="del">
        <pc:chgData name="Jack Black" userId="736b2283bd736aa0" providerId="LiveId" clId="{610F374F-00F8-46A2-9652-FCBA7C1CB45B}" dt="2023-04-02T16:01:16.493" v="499" actId="47"/>
        <pc:sldMkLst>
          <pc:docMk/>
          <pc:sldMk cId="0" sldId="282"/>
        </pc:sldMkLst>
      </pc:sldChg>
      <pc:sldChg chg="del">
        <pc:chgData name="Jack Black" userId="736b2283bd736aa0" providerId="LiveId" clId="{610F374F-00F8-46A2-9652-FCBA7C1CB45B}" dt="2023-04-02T16:01:16.891" v="500" actId="47"/>
        <pc:sldMkLst>
          <pc:docMk/>
          <pc:sldMk cId="0" sldId="283"/>
        </pc:sldMkLst>
      </pc:sldChg>
      <pc:sldChg chg="del">
        <pc:chgData name="Jack Black" userId="736b2283bd736aa0" providerId="LiveId" clId="{610F374F-00F8-46A2-9652-FCBA7C1CB45B}" dt="2023-04-02T16:01:17.249" v="501" actId="47"/>
        <pc:sldMkLst>
          <pc:docMk/>
          <pc:sldMk cId="0" sldId="284"/>
        </pc:sldMkLst>
      </pc:sldChg>
      <pc:sldChg chg="del">
        <pc:chgData name="Jack Black" userId="736b2283bd736aa0" providerId="LiveId" clId="{610F374F-00F8-46A2-9652-FCBA7C1CB45B}" dt="2023-04-02T16:01:17.628" v="502" actId="47"/>
        <pc:sldMkLst>
          <pc:docMk/>
          <pc:sldMk cId="0" sldId="285"/>
        </pc:sldMkLst>
      </pc:sldChg>
      <pc:sldChg chg="del">
        <pc:chgData name="Jack Black" userId="736b2283bd736aa0" providerId="LiveId" clId="{610F374F-00F8-46A2-9652-FCBA7C1CB45B}" dt="2023-04-02T16:01:18.054" v="503" actId="47"/>
        <pc:sldMkLst>
          <pc:docMk/>
          <pc:sldMk cId="0" sldId="286"/>
        </pc:sldMkLst>
      </pc:sldChg>
      <pc:sldChg chg="del">
        <pc:chgData name="Jack Black" userId="736b2283bd736aa0" providerId="LiveId" clId="{610F374F-00F8-46A2-9652-FCBA7C1CB45B}" dt="2023-04-02T16:01:18.461" v="504" actId="47"/>
        <pc:sldMkLst>
          <pc:docMk/>
          <pc:sldMk cId="0" sldId="287"/>
        </pc:sldMkLst>
      </pc:sldChg>
      <pc:sldChg chg="del">
        <pc:chgData name="Jack Black" userId="736b2283bd736aa0" providerId="LiveId" clId="{610F374F-00F8-46A2-9652-FCBA7C1CB45B}" dt="2023-04-02T16:01:18.829" v="505" actId="47"/>
        <pc:sldMkLst>
          <pc:docMk/>
          <pc:sldMk cId="0" sldId="288"/>
        </pc:sldMkLst>
      </pc:sldChg>
      <pc:sldChg chg="del">
        <pc:chgData name="Jack Black" userId="736b2283bd736aa0" providerId="LiveId" clId="{610F374F-00F8-46A2-9652-FCBA7C1CB45B}" dt="2023-04-02T16:01:19.182" v="506" actId="47"/>
        <pc:sldMkLst>
          <pc:docMk/>
          <pc:sldMk cId="0" sldId="289"/>
        </pc:sldMkLst>
      </pc:sldChg>
      <pc:sldChg chg="del">
        <pc:chgData name="Jack Black" userId="736b2283bd736aa0" providerId="LiveId" clId="{610F374F-00F8-46A2-9652-FCBA7C1CB45B}" dt="2023-04-02T16:01:19.601" v="507" actId="47"/>
        <pc:sldMkLst>
          <pc:docMk/>
          <pc:sldMk cId="0" sldId="290"/>
        </pc:sldMkLst>
      </pc:sldChg>
      <pc:sldChg chg="del">
        <pc:chgData name="Jack Black" userId="736b2283bd736aa0" providerId="LiveId" clId="{610F374F-00F8-46A2-9652-FCBA7C1CB45B}" dt="2023-04-02T16:01:19.981" v="508" actId="47"/>
        <pc:sldMkLst>
          <pc:docMk/>
          <pc:sldMk cId="0" sldId="291"/>
        </pc:sldMkLst>
      </pc:sldChg>
      <pc:sldChg chg="del">
        <pc:chgData name="Jack Black" userId="736b2283bd736aa0" providerId="LiveId" clId="{610F374F-00F8-46A2-9652-FCBA7C1CB45B}" dt="2023-04-02T16:01:20.658" v="509" actId="47"/>
        <pc:sldMkLst>
          <pc:docMk/>
          <pc:sldMk cId="0" sldId="292"/>
        </pc:sldMkLst>
      </pc:sldChg>
      <pc:sldChg chg="del">
        <pc:chgData name="Jack Black" userId="736b2283bd736aa0" providerId="LiveId" clId="{610F374F-00F8-46A2-9652-FCBA7C1CB45B}" dt="2023-04-02T16:01:21.025" v="510" actId="47"/>
        <pc:sldMkLst>
          <pc:docMk/>
          <pc:sldMk cId="0" sldId="293"/>
        </pc:sldMkLst>
      </pc:sldChg>
      <pc:sldChg chg="del">
        <pc:chgData name="Jack Black" userId="736b2283bd736aa0" providerId="LiveId" clId="{610F374F-00F8-46A2-9652-FCBA7C1CB45B}" dt="2023-04-02T16:01:21.350" v="511" actId="47"/>
        <pc:sldMkLst>
          <pc:docMk/>
          <pc:sldMk cId="0" sldId="294"/>
        </pc:sldMkLst>
      </pc:sldChg>
      <pc:sldChg chg="del">
        <pc:chgData name="Jack Black" userId="736b2283bd736aa0" providerId="LiveId" clId="{610F374F-00F8-46A2-9652-FCBA7C1CB45B}" dt="2023-04-02T16:01:22.861" v="512" actId="47"/>
        <pc:sldMkLst>
          <pc:docMk/>
          <pc:sldMk cId="0" sldId="295"/>
        </pc:sldMkLst>
      </pc:sldChg>
      <pc:sldChg chg="modSp add mod ord">
        <pc:chgData name="Jack Black" userId="736b2283bd736aa0" providerId="LiveId" clId="{610F374F-00F8-46A2-9652-FCBA7C1CB45B}" dt="2023-04-02T15:49:16.266" v="455" actId="1076"/>
        <pc:sldMkLst>
          <pc:docMk/>
          <pc:sldMk cId="3080915332" sldId="296"/>
        </pc:sldMkLst>
        <pc:spChg chg="mod">
          <ac:chgData name="Jack Black" userId="736b2283bd736aa0" providerId="LiveId" clId="{610F374F-00F8-46A2-9652-FCBA7C1CB45B}" dt="2023-04-02T15:49:16.266" v="455" actId="1076"/>
          <ac:spMkLst>
            <pc:docMk/>
            <pc:sldMk cId="3080915332" sldId="296"/>
            <ac:spMk id="359" creationId="{00000000-0000-0000-0000-000000000000}"/>
          </ac:spMkLst>
        </pc:spChg>
        <pc:spChg chg="mod">
          <ac:chgData name="Jack Black" userId="736b2283bd736aa0" providerId="LiveId" clId="{610F374F-00F8-46A2-9652-FCBA7C1CB45B}" dt="2023-04-02T14:53:27.836" v="19" actId="20577"/>
          <ac:spMkLst>
            <pc:docMk/>
            <pc:sldMk cId="3080915332" sldId="296"/>
            <ac:spMk id="361" creationId="{00000000-0000-0000-0000-000000000000}"/>
          </ac:spMkLst>
        </pc:spChg>
      </pc:sldChg>
      <pc:sldChg chg="addSp delSp modSp mod modAnim">
        <pc:chgData name="Jack Black" userId="736b2283bd736aa0" providerId="LiveId" clId="{610F374F-00F8-46A2-9652-FCBA7C1CB45B}" dt="2023-04-02T15:48:02.784" v="422" actId="14429"/>
        <pc:sldMkLst>
          <pc:docMk/>
          <pc:sldMk cId="3495132288" sldId="297"/>
        </pc:sldMkLst>
        <pc:spChg chg="add del mod">
          <ac:chgData name="Jack Black" userId="736b2283bd736aa0" providerId="LiveId" clId="{610F374F-00F8-46A2-9652-FCBA7C1CB45B}" dt="2023-04-02T14:55:07.806" v="33" actId="478"/>
          <ac:spMkLst>
            <pc:docMk/>
            <pc:sldMk cId="3495132288" sldId="297"/>
            <ac:spMk id="3" creationId="{35D0D2B8-54D3-0591-8E49-905BB7574C65}"/>
          </ac:spMkLst>
        </pc:spChg>
        <pc:spChg chg="add del mod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4" creationId="{9D5D8CD0-9592-7D06-199E-E11402FA028C}"/>
          </ac:spMkLst>
        </pc:spChg>
        <pc:spChg chg="add del mod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5" creationId="{A3858697-FEB3-28B3-39E5-4D5DB3F4E5EF}"/>
          </ac:spMkLst>
        </pc:spChg>
        <pc:spChg chg="add del mod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6" creationId="{0D89EE05-DE53-F663-3F2B-BC4DDC53BA19}"/>
          </ac:spMkLst>
        </pc:spChg>
        <pc:spChg chg="add del mod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7" creationId="{1FF451C4-F1CA-F873-3379-A4353FA3E910}"/>
          </ac:spMkLst>
        </pc:spChg>
        <pc:spChg chg="add del mod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8" creationId="{789A2DF9-BD22-3CE3-CBB1-6E993E7819AB}"/>
          </ac:spMkLst>
        </pc:spChg>
        <pc:spChg chg="add del mod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9" creationId="{84BA6B57-CEA1-810B-FF0A-2378B3620035}"/>
          </ac:spMkLst>
        </pc:spChg>
        <pc:spChg chg="add del mod">
          <ac:chgData name="Jack Black" userId="736b2283bd736aa0" providerId="LiveId" clId="{610F374F-00F8-46A2-9652-FCBA7C1CB45B}" dt="2023-04-02T15:01:07.288" v="113" actId="478"/>
          <ac:spMkLst>
            <pc:docMk/>
            <pc:sldMk cId="3495132288" sldId="297"/>
            <ac:spMk id="10" creationId="{5A80D6B0-7A7A-B947-1507-BEB254FE3A23}"/>
          </ac:spMkLst>
        </pc:spChg>
        <pc:spChg chg="add del mod">
          <ac:chgData name="Jack Black" userId="736b2283bd736aa0" providerId="LiveId" clId="{610F374F-00F8-46A2-9652-FCBA7C1CB45B}" dt="2023-04-02T15:07:40.597" v="143" actId="22"/>
          <ac:spMkLst>
            <pc:docMk/>
            <pc:sldMk cId="3495132288" sldId="297"/>
            <ac:spMk id="11" creationId="{71B49A18-6BC6-D168-D63E-3B5AB2221F9C}"/>
          </ac:spMkLst>
        </pc:spChg>
        <pc:spChg chg="add del mod">
          <ac:chgData name="Jack Black" userId="736b2283bd736aa0" providerId="LiveId" clId="{610F374F-00F8-46A2-9652-FCBA7C1CB45B}" dt="2023-04-02T15:08:40.809" v="150" actId="22"/>
          <ac:spMkLst>
            <pc:docMk/>
            <pc:sldMk cId="3495132288" sldId="297"/>
            <ac:spMk id="12" creationId="{B55E4999-D9CC-4CEF-8560-68643EFF2241}"/>
          </ac:spMkLst>
        </pc:spChg>
        <pc:spChg chg="add del mod">
          <ac:chgData name="Jack Black" userId="736b2283bd736aa0" providerId="LiveId" clId="{610F374F-00F8-46A2-9652-FCBA7C1CB45B}" dt="2023-04-02T15:07:06.760" v="139" actId="22"/>
          <ac:spMkLst>
            <pc:docMk/>
            <pc:sldMk cId="3495132288" sldId="297"/>
            <ac:spMk id="13" creationId="{B36912E4-E74A-2A96-63F2-D634A7223CF4}"/>
          </ac:spMkLst>
        </pc:spChg>
        <pc:spChg chg="add mod modVis">
          <ac:chgData name="Jack Black" userId="736b2283bd736aa0" providerId="LiveId" clId="{610F374F-00F8-46A2-9652-FCBA7C1CB45B}" dt="2023-04-02T15:47:20.275" v="410"/>
          <ac:spMkLst>
            <pc:docMk/>
            <pc:sldMk cId="3495132288" sldId="297"/>
            <ac:spMk id="14" creationId="{0FC12D3B-BBFD-2D0C-0642-03C28A52E521}"/>
          </ac:spMkLst>
        </pc:spChg>
        <pc:spChg chg="del mod">
          <ac:chgData name="Jack Black" userId="736b2283bd736aa0" providerId="LiveId" clId="{610F374F-00F8-46A2-9652-FCBA7C1CB45B}" dt="2023-04-02T14:55:05.728" v="31" actId="478"/>
          <ac:spMkLst>
            <pc:docMk/>
            <pc:sldMk cId="3495132288" sldId="297"/>
            <ac:spMk id="16" creationId="{DAEC045C-0BEE-DD43-BB9B-DFC7C62E95DB}"/>
          </ac:spMkLst>
        </pc:spChg>
        <pc:spChg chg="mod ord">
          <ac:chgData name="Jack Black" userId="736b2283bd736aa0" providerId="LiveId" clId="{610F374F-00F8-46A2-9652-FCBA7C1CB45B}" dt="2023-04-02T15:36:40.327" v="325"/>
          <ac:spMkLst>
            <pc:docMk/>
            <pc:sldMk cId="3495132288" sldId="297"/>
            <ac:spMk id="17" creationId="{DE560159-60CD-794B-A0CA-735C8906FEA6}"/>
          </ac:spMkLst>
        </pc:spChg>
        <pc:spChg chg="mod ord">
          <ac:chgData name="Jack Black" userId="736b2283bd736aa0" providerId="LiveId" clId="{610F374F-00F8-46A2-9652-FCBA7C1CB45B}" dt="2023-04-02T15:36:40.923" v="326"/>
          <ac:spMkLst>
            <pc:docMk/>
            <pc:sldMk cId="3495132288" sldId="297"/>
            <ac:spMk id="18" creationId="{DD4A229C-A0C7-CE47-9906-13440BC13A61}"/>
          </ac:spMkLst>
        </pc:spChg>
        <pc:spChg chg="mod ord modVis">
          <ac:chgData name="Jack Black" userId="736b2283bd736aa0" providerId="LiveId" clId="{610F374F-00F8-46A2-9652-FCBA7C1CB45B}" dt="2023-04-02T15:36:39.949" v="324"/>
          <ac:spMkLst>
            <pc:docMk/>
            <pc:sldMk cId="3495132288" sldId="297"/>
            <ac:spMk id="19" creationId="{AF4A4139-A90D-4D49-89ED-CD724B0071D5}"/>
          </ac:spMkLst>
        </pc:spChg>
        <pc:spChg chg="mod">
          <ac:chgData name="Jack Black" userId="736b2283bd736aa0" providerId="LiveId" clId="{610F374F-00F8-46A2-9652-FCBA7C1CB45B}" dt="2023-04-02T15:36:41.301" v="327"/>
          <ac:spMkLst>
            <pc:docMk/>
            <pc:sldMk cId="3495132288" sldId="297"/>
            <ac:spMk id="20" creationId="{01AC9AAA-DDCE-1E41-9291-9C214C196A03}"/>
          </ac:spMkLst>
        </pc:spChg>
        <pc:spChg chg="del mod">
          <ac:chgData name="Jack Black" userId="736b2283bd736aa0" providerId="LiveId" clId="{610F374F-00F8-46A2-9652-FCBA7C1CB45B}" dt="2023-04-02T15:14:18.887" v="205" actId="478"/>
          <ac:spMkLst>
            <pc:docMk/>
            <pc:sldMk cId="3495132288" sldId="297"/>
            <ac:spMk id="21" creationId="{FC108B02-384E-464A-AC7D-9BAAC1CDBF1C}"/>
          </ac:spMkLst>
        </pc:spChg>
        <pc:spChg chg="del mod">
          <ac:chgData name="Jack Black" userId="736b2283bd736aa0" providerId="LiveId" clId="{610F374F-00F8-46A2-9652-FCBA7C1CB45B}" dt="2023-04-02T15:01:03.798" v="112" actId="478"/>
          <ac:spMkLst>
            <pc:docMk/>
            <pc:sldMk cId="3495132288" sldId="297"/>
            <ac:spMk id="22" creationId="{A80A98B8-6DAB-784F-AE8C-FDC98086080A}"/>
          </ac:spMkLst>
        </pc:spChg>
        <pc:spChg chg="del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23" creationId="{493682FE-6899-FF43-95B7-657C6B6427FB}"/>
          </ac:spMkLst>
        </pc:spChg>
        <pc:spChg chg="del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24" creationId="{0DACE07F-6244-2B4D-8A9B-771CC068D471}"/>
          </ac:spMkLst>
        </pc:spChg>
        <pc:spChg chg="del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25" creationId="{3920DCCA-3151-3147-B04A-DEF13B632EF3}"/>
          </ac:spMkLst>
        </pc:spChg>
        <pc:spChg chg="del">
          <ac:chgData name="Jack Black" userId="736b2283bd736aa0" providerId="LiveId" clId="{610F374F-00F8-46A2-9652-FCBA7C1CB45B}" dt="2023-04-02T15:00:56.828" v="105"/>
          <ac:spMkLst>
            <pc:docMk/>
            <pc:sldMk cId="3495132288" sldId="297"/>
            <ac:spMk id="26" creationId="{405B99D8-A9CA-CB42-8089-5A6C9C848782}"/>
          </ac:spMkLst>
        </pc:spChg>
        <pc:spChg chg="add del mod">
          <ac:chgData name="Jack Black" userId="736b2283bd736aa0" providerId="LiveId" clId="{610F374F-00F8-46A2-9652-FCBA7C1CB45B}" dt="2023-04-02T15:02:30.740" v="123" actId="22"/>
          <ac:spMkLst>
            <pc:docMk/>
            <pc:sldMk cId="3495132288" sldId="297"/>
            <ac:spMk id="27" creationId="{21E26A1B-7589-79A6-96E4-DD54B246E6E7}"/>
          </ac:spMkLst>
        </pc:spChg>
        <pc:spChg chg="add del mod">
          <ac:chgData name="Jack Black" userId="736b2283bd736aa0" providerId="LiveId" clId="{610F374F-00F8-46A2-9652-FCBA7C1CB45B}" dt="2023-04-02T15:06:17.727" v="135" actId="22"/>
          <ac:spMkLst>
            <pc:docMk/>
            <pc:sldMk cId="3495132288" sldId="297"/>
            <ac:spMk id="31" creationId="{A699BCF1-5140-10B9-740D-4993B6029868}"/>
          </ac:spMkLst>
        </pc:spChg>
        <pc:spChg chg="add mod ord">
          <ac:chgData name="Jack Black" userId="736b2283bd736aa0" providerId="LiveId" clId="{610F374F-00F8-46A2-9652-FCBA7C1CB45B}" dt="2023-04-02T15:36:41.740" v="328"/>
          <ac:spMkLst>
            <pc:docMk/>
            <pc:sldMk cId="3495132288" sldId="297"/>
            <ac:spMk id="41" creationId="{73036819-D8E0-6791-6645-638DA236B131}"/>
          </ac:spMkLst>
        </pc:spChg>
        <pc:spChg chg="add mod modVis">
          <ac:chgData name="Jack Black" userId="736b2283bd736aa0" providerId="LiveId" clId="{610F374F-00F8-46A2-9652-FCBA7C1CB45B}" dt="2023-04-02T15:46:51.878" v="409"/>
          <ac:spMkLst>
            <pc:docMk/>
            <pc:sldMk cId="3495132288" sldId="297"/>
            <ac:spMk id="42" creationId="{52E84524-8773-EA19-9382-4F466EDF92CC}"/>
          </ac:spMkLst>
        </pc:spChg>
        <pc:spChg chg="add mod modVis">
          <ac:chgData name="Jack Black" userId="736b2283bd736aa0" providerId="LiveId" clId="{610F374F-00F8-46A2-9652-FCBA7C1CB45B}" dt="2023-04-02T15:48:00.296" v="418" actId="14429"/>
          <ac:spMkLst>
            <pc:docMk/>
            <pc:sldMk cId="3495132288" sldId="297"/>
            <ac:spMk id="43" creationId="{6A5A2451-4DF6-3916-1229-5427F422262A}"/>
          </ac:spMkLst>
        </pc:spChg>
        <pc:spChg chg="add mod modVis">
          <ac:chgData name="Jack Black" userId="736b2283bd736aa0" providerId="LiveId" clId="{610F374F-00F8-46A2-9652-FCBA7C1CB45B}" dt="2023-04-02T15:47:59.871" v="417" actId="14429"/>
          <ac:spMkLst>
            <pc:docMk/>
            <pc:sldMk cId="3495132288" sldId="297"/>
            <ac:spMk id="44" creationId="{2751067C-257E-EB2E-A0E7-C2DB370FB7D2}"/>
          </ac:spMkLst>
        </pc:spChg>
        <pc:spChg chg="add mod modVis">
          <ac:chgData name="Jack Black" userId="736b2283bd736aa0" providerId="LiveId" clId="{610F374F-00F8-46A2-9652-FCBA7C1CB45B}" dt="2023-04-02T15:47:59.365" v="416" actId="14429"/>
          <ac:spMkLst>
            <pc:docMk/>
            <pc:sldMk cId="3495132288" sldId="297"/>
            <ac:spMk id="45" creationId="{0DE5BFC0-47C1-1129-2DEE-D7C69C8F8944}"/>
          </ac:spMkLst>
        </pc:spChg>
        <pc:spChg chg="add mod modVis">
          <ac:chgData name="Jack Black" userId="736b2283bd736aa0" providerId="LiveId" clId="{610F374F-00F8-46A2-9652-FCBA7C1CB45B}" dt="2023-04-02T15:47:58.750" v="415" actId="14429"/>
          <ac:spMkLst>
            <pc:docMk/>
            <pc:sldMk cId="3495132288" sldId="297"/>
            <ac:spMk id="46" creationId="{F356C5D7-7CD5-E4C7-7B7B-1484D367C86D}"/>
          </ac:spMkLst>
        </pc:spChg>
        <pc:picChg chg="add del mod ord">
          <ac:chgData name="Jack Black" userId="736b2283bd736aa0" providerId="LiveId" clId="{610F374F-00F8-46A2-9652-FCBA7C1CB45B}" dt="2023-04-02T15:05:56.879" v="134" actId="478"/>
          <ac:picMkLst>
            <pc:docMk/>
            <pc:sldMk cId="3495132288" sldId="297"/>
            <ac:picMk id="29" creationId="{22672828-4197-37B3-8D41-055B32695B42}"/>
          </ac:picMkLst>
        </pc:picChg>
        <pc:picChg chg="add mod ord modVis">
          <ac:chgData name="Jack Black" userId="736b2283bd736aa0" providerId="LiveId" clId="{610F374F-00F8-46A2-9652-FCBA7C1CB45B}" dt="2023-04-02T15:48:01.120" v="419" actId="14429"/>
          <ac:picMkLst>
            <pc:docMk/>
            <pc:sldMk cId="3495132288" sldId="297"/>
            <ac:picMk id="33" creationId="{982B2142-6309-4152-E421-501D4AED0C28}"/>
          </ac:picMkLst>
        </pc:picChg>
        <pc:picChg chg="add mod ord modVis">
          <ac:chgData name="Jack Black" userId="736b2283bd736aa0" providerId="LiveId" clId="{610F374F-00F8-46A2-9652-FCBA7C1CB45B}" dt="2023-04-02T15:48:02.217" v="421" actId="14429"/>
          <ac:picMkLst>
            <pc:docMk/>
            <pc:sldMk cId="3495132288" sldId="297"/>
            <ac:picMk id="35" creationId="{28A2C8D6-F4FE-AEEB-70C1-5E2EB3F7B192}"/>
          </ac:picMkLst>
        </pc:picChg>
        <pc:picChg chg="add mod ord modVis">
          <ac:chgData name="Jack Black" userId="736b2283bd736aa0" providerId="LiveId" clId="{610F374F-00F8-46A2-9652-FCBA7C1CB45B}" dt="2023-04-02T15:48:01.723" v="420" actId="14429"/>
          <ac:picMkLst>
            <pc:docMk/>
            <pc:sldMk cId="3495132288" sldId="297"/>
            <ac:picMk id="37" creationId="{9DD98035-308A-811A-2B06-86050E5881B8}"/>
          </ac:picMkLst>
        </pc:picChg>
        <pc:picChg chg="add mod ord modVis">
          <ac:chgData name="Jack Black" userId="736b2283bd736aa0" providerId="LiveId" clId="{610F374F-00F8-46A2-9652-FCBA7C1CB45B}" dt="2023-04-02T15:48:02.784" v="422" actId="14429"/>
          <ac:picMkLst>
            <pc:docMk/>
            <pc:sldMk cId="3495132288" sldId="297"/>
            <ac:picMk id="39" creationId="{4F13B8E8-4DD8-EF73-E9AC-6A9C8E7289A7}"/>
          </ac:picMkLst>
        </pc:picChg>
      </pc:sldChg>
      <pc:sldChg chg="new del mod modShow">
        <pc:chgData name="Jack Black" userId="736b2283bd736aa0" providerId="LiveId" clId="{610F374F-00F8-46A2-9652-FCBA7C1CB45B}" dt="2023-04-02T16:16:16.493" v="525" actId="2696"/>
        <pc:sldMkLst>
          <pc:docMk/>
          <pc:sldMk cId="3077537114" sldId="298"/>
        </pc:sldMkLst>
      </pc:sldChg>
      <pc:sldChg chg="addSp delSp modSp new mod modTransition modShow">
        <pc:chgData name="Jack Black" userId="736b2283bd736aa0" providerId="LiveId" clId="{610F374F-00F8-46A2-9652-FCBA7C1CB45B}" dt="2023-04-02T16:38:47.505" v="762"/>
        <pc:sldMkLst>
          <pc:docMk/>
          <pc:sldMk cId="4169760327" sldId="298"/>
        </pc:sldMkLst>
        <pc:spChg chg="add mod">
          <ac:chgData name="Jack Black" userId="736b2283bd736aa0" providerId="LiveId" clId="{610F374F-00F8-46A2-9652-FCBA7C1CB45B}" dt="2023-04-02T16:24:13.214" v="594" actId="1076"/>
          <ac:spMkLst>
            <pc:docMk/>
            <pc:sldMk cId="4169760327" sldId="298"/>
            <ac:spMk id="3" creationId="{36BD1654-EDCD-AF07-4640-0D622CEB99CD}"/>
          </ac:spMkLst>
        </pc:spChg>
        <pc:picChg chg="add del">
          <ac:chgData name="Jack Black" userId="736b2283bd736aa0" providerId="LiveId" clId="{610F374F-00F8-46A2-9652-FCBA7C1CB45B}" dt="2023-04-02T16:28:28.003" v="610" actId="478"/>
          <ac:picMkLst>
            <pc:docMk/>
            <pc:sldMk cId="4169760327" sldId="298"/>
            <ac:picMk id="4" creationId="{A68AE439-5A68-EABD-C047-FBDD783E952C}"/>
          </ac:picMkLst>
        </pc:picChg>
        <pc:picChg chg="add del mod">
          <ac:chgData name="Jack Black" userId="736b2283bd736aa0" providerId="LiveId" clId="{610F374F-00F8-46A2-9652-FCBA7C1CB45B}" dt="2023-04-02T16:30:04.957" v="731" actId="478"/>
          <ac:picMkLst>
            <pc:docMk/>
            <pc:sldMk cId="4169760327" sldId="298"/>
            <ac:picMk id="5" creationId="{DCB52DB2-9F2B-FB4A-B5A0-B78A056F1D5F}"/>
          </ac:picMkLst>
        </pc:picChg>
        <pc:picChg chg="add del mod">
          <ac:chgData name="Jack Black" userId="736b2283bd736aa0" providerId="LiveId" clId="{610F374F-00F8-46A2-9652-FCBA7C1CB45B}" dt="2023-04-02T16:36:28.999" v="750" actId="478"/>
          <ac:picMkLst>
            <pc:docMk/>
            <pc:sldMk cId="4169760327" sldId="298"/>
            <ac:picMk id="7" creationId="{FE359A4B-A3ED-C7C9-630A-98E942C577E1}"/>
          </ac:picMkLst>
        </pc:picChg>
        <pc:picChg chg="add mod">
          <ac:chgData name="Jack Black" userId="736b2283bd736aa0" providerId="LiveId" clId="{610F374F-00F8-46A2-9652-FCBA7C1CB45B}" dt="2023-04-02T16:38:10.573" v="761"/>
          <ac:picMkLst>
            <pc:docMk/>
            <pc:sldMk cId="4169760327" sldId="298"/>
            <ac:picMk id="9" creationId="{8BF3E96E-5F0A-2AAC-2BB9-B0E3AF228153}"/>
          </ac:picMkLst>
        </pc:picChg>
      </pc:sldChg>
      <pc:sldChg chg="addSp modSp new mod modTransition modShow">
        <pc:chgData name="Jack Black" userId="736b2283bd736aa0" providerId="LiveId" clId="{610F374F-00F8-46A2-9652-FCBA7C1CB45B}" dt="2023-04-02T16:38:49.485" v="763"/>
        <pc:sldMkLst>
          <pc:docMk/>
          <pc:sldMk cId="2005620386" sldId="299"/>
        </pc:sldMkLst>
        <pc:spChg chg="add mod">
          <ac:chgData name="Jack Black" userId="736b2283bd736aa0" providerId="LiveId" clId="{610F374F-00F8-46A2-9652-FCBA7C1CB45B}" dt="2023-04-02T16:25:42.090" v="606" actId="207"/>
          <ac:spMkLst>
            <pc:docMk/>
            <pc:sldMk cId="2005620386" sldId="299"/>
            <ac:spMk id="3" creationId="{1E8C8E07-2C50-ABB7-9928-8E14CF8FBB63}"/>
          </ac:spMkLst>
        </pc:spChg>
      </pc:sldChg>
      <pc:sldChg chg="addSp delSp modSp new del mod">
        <pc:chgData name="Jack Black" userId="736b2283bd736aa0" providerId="LiveId" clId="{610F374F-00F8-46A2-9652-FCBA7C1CB45B}" dt="2023-04-02T16:24:46.007" v="595" actId="2696"/>
        <pc:sldMkLst>
          <pc:docMk/>
          <pc:sldMk cId="2716382445" sldId="299"/>
        </pc:sldMkLst>
        <pc:spChg chg="add del mod">
          <ac:chgData name="Jack Black" userId="736b2283bd736aa0" providerId="LiveId" clId="{610F374F-00F8-46A2-9652-FCBA7C1CB45B}" dt="2023-04-02T16:22:17.368" v="577"/>
          <ac:spMkLst>
            <pc:docMk/>
            <pc:sldMk cId="2716382445" sldId="299"/>
            <ac:spMk id="3" creationId="{34C6D081-2813-E96C-F11D-75EBB22A49FB}"/>
          </ac:spMkLst>
        </pc:spChg>
      </pc:sldChg>
      <pc:sldMasterChg chg="delSldLayout">
        <pc:chgData name="Jack Black" userId="736b2283bd736aa0" providerId="LiveId" clId="{610F374F-00F8-46A2-9652-FCBA7C1CB45B}" dt="2023-04-02T16:01:26.919" v="517" actId="47"/>
        <pc:sldMasterMkLst>
          <pc:docMk/>
          <pc:sldMasterMk cId="0" sldId="2147483657"/>
        </pc:sldMasterMkLst>
        <pc:sldLayoutChg chg="del">
          <pc:chgData name="Jack Black" userId="736b2283bd736aa0" providerId="LiveId" clId="{610F374F-00F8-46A2-9652-FCBA7C1CB45B}" dt="2023-04-02T16:01:13.941" v="497" actId="47"/>
          <pc:sldLayoutMkLst>
            <pc:docMk/>
            <pc:sldMasterMk cId="0" sldId="2147483657"/>
            <pc:sldLayoutMk cId="0" sldId="2147483651"/>
          </pc:sldLayoutMkLst>
        </pc:sldLayoutChg>
        <pc:sldLayoutChg chg="del">
          <pc:chgData name="Jack Black" userId="736b2283bd736aa0" providerId="LiveId" clId="{610F374F-00F8-46A2-9652-FCBA7C1CB45B}" dt="2023-04-02T16:01:10.938" v="492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ack Black" userId="736b2283bd736aa0" providerId="LiveId" clId="{610F374F-00F8-46A2-9652-FCBA7C1CB45B}" dt="2023-04-02T16:01:26.919" v="517" actId="47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Jack Black" userId="736b2283bd736aa0" providerId="LiveId" clId="{610F374F-00F8-46A2-9652-FCBA7C1CB45B}" dt="2023-04-02T16:01:11.331" v="49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3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314"/>
            <a:ext cx="7886700" cy="43560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295276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578050" y="2190750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1948284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228850" y="2249194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3599083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3881857" y="2190750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5252091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5532657" y="2249194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6902890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7185664" y="2190750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8555898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8836464" y="2249194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355525" y="1916733"/>
            <a:ext cx="1933574" cy="2035157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074959" y="2249194"/>
            <a:ext cx="1370234" cy="1370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669175" y="2281876"/>
            <a:ext cx="1187981" cy="1187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756212" y="2373002"/>
            <a:ext cx="998629" cy="998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2319976" y="2340321"/>
            <a:ext cx="1187981" cy="1187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3978010" y="2278325"/>
            <a:ext cx="1187981" cy="118798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5628808" y="2340321"/>
            <a:ext cx="1187981" cy="1187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7271764" y="2278325"/>
            <a:ext cx="1187981" cy="11879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2414651" y="2434997"/>
            <a:ext cx="998629" cy="998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4067660" y="2373000"/>
            <a:ext cx="998629" cy="998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5723342" y="2434996"/>
            <a:ext cx="998629" cy="998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7364553" y="2373000"/>
            <a:ext cx="998629" cy="9986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217782" y="3437587"/>
            <a:ext cx="90768" cy="429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2868581" y="1911277"/>
            <a:ext cx="90768" cy="429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4526615" y="3466303"/>
            <a:ext cx="90768" cy="429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6172390" y="1916733"/>
            <a:ext cx="90768" cy="4290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7820372" y="3466303"/>
            <a:ext cx="90768" cy="429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389547" y="2537185"/>
            <a:ext cx="1020366" cy="988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sz="54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55687" y="2478085"/>
            <a:ext cx="1020366" cy="988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6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sz="54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9415" y="2476674"/>
            <a:ext cx="1020366" cy="988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2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sz="54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07591" y="2572765"/>
            <a:ext cx="1020366" cy="988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4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sz="54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0598" y="2472852"/>
            <a:ext cx="1020366" cy="988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sz="54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144706" y="3840218"/>
            <a:ext cx="234714" cy="234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2796608" y="1785980"/>
            <a:ext cx="234714" cy="234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4448513" y="3834533"/>
            <a:ext cx="234714" cy="234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6100415" y="1780767"/>
            <a:ext cx="234714" cy="234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7746509" y="3834533"/>
            <a:ext cx="234714" cy="234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2899" y="4082643"/>
            <a:ext cx="2025254" cy="892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52755" y="868697"/>
            <a:ext cx="2025254" cy="892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5145" y="868697"/>
            <a:ext cx="2025254" cy="892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507403" y="4080619"/>
            <a:ext cx="2025254" cy="892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771908" y="4069453"/>
            <a:ext cx="2025254" cy="892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195479" y="3889497"/>
            <a:ext cx="136157" cy="1361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4497526" y="3889497"/>
            <a:ext cx="136157" cy="1361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7796590" y="3886839"/>
            <a:ext cx="136157" cy="1361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2846755" y="1835258"/>
            <a:ext cx="136157" cy="1361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6149693" y="1829553"/>
            <a:ext cx="136157" cy="1361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8283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PROJECT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80327-D88C-0FE1-9005-AD73B52D85DF}"/>
              </a:ext>
            </a:extLst>
          </p:cNvPr>
          <p:cNvSpPr txBox="1"/>
          <p:nvPr/>
        </p:nvSpPr>
        <p:spPr>
          <a:xfrm>
            <a:off x="3051388" y="2888672"/>
            <a:ext cx="30410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t>IN DISCIPLINE</a:t>
            </a:r>
          </a:p>
          <a:p>
            <a:pPr algn="ctr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t>APPLIED INFORMATICS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3D22B-827B-6A0B-B682-ED915E5D79F6}"/>
              </a:ext>
            </a:extLst>
          </p:cNvPr>
          <p:cNvSpPr txBox="1"/>
          <p:nvPr/>
        </p:nvSpPr>
        <p:spPr>
          <a:xfrm>
            <a:off x="6989619" y="4681835"/>
            <a:ext cx="215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Arial"/>
                <a:sym typeface="Nixie One"/>
              </a:rPr>
              <a:t>Prepared by:</a:t>
            </a:r>
            <a:r>
              <a:rPr lang="en-US" sz="1200" dirty="0">
                <a:solidFill>
                  <a:srgbClr val="19BBD5"/>
                </a:solidFill>
                <a:latin typeface="Nixie One"/>
                <a:sym typeface="Nixie One"/>
              </a:rPr>
              <a:t> </a:t>
            </a:r>
          </a:p>
          <a:p>
            <a:pPr algn="ctr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Arial"/>
                <a:sym typeface="Nixie One"/>
              </a:rPr>
              <a:t>Martin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Arial"/>
                <a:sym typeface="Nixie One"/>
              </a:rPr>
              <a:t>Sebahtin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Arial"/>
                <a:sym typeface="Nixie One"/>
              </a:rPr>
              <a:t> Hadzhiseid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text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353290"/>
            <a:ext cx="6282300" cy="4322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Compile a program for processing the two-dimensional array A[N, N], where the data are integers in the interval [-10;10]. The program is to perform the following actions: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print the condition of the task;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print the names of the program author;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enter the input data;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print the input data;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a) form a one-dimensional array C, the elements of which are the elements of the array A, whose squares are greater than 50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b) sort the resulting array by size;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• printing of the obtained results after processing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29345" y="1744070"/>
            <a:ext cx="4856018" cy="1655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the used modules (and of how the program works)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">
            <a:extLst>
              <a:ext uri="{FF2B5EF4-FFF2-40B4-BE49-F238E27FC236}">
                <a16:creationId xmlns:a16="http://schemas.microsoft.com/office/drawing/2014/main" id="{73036819-D8E0-6791-6645-638DA236B1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5"/>
          </p:nvPr>
        </p:nvSpPr>
        <p:spPr>
          <a:xfrm>
            <a:off x="7355571" y="2377437"/>
            <a:ext cx="1020366" cy="98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4">
            <a:extLst>
              <a:ext uri="{FF2B5EF4-FFF2-40B4-BE49-F238E27FC236}">
                <a16:creationId xmlns:a16="http://schemas.microsoft.com/office/drawing/2014/main" id="{01AC9AAA-DDCE-1E41-9291-9C214C196A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4"/>
          </p:nvPr>
        </p:nvSpPr>
        <p:spPr>
          <a:xfrm>
            <a:off x="5708694" y="2442690"/>
            <a:ext cx="1020366" cy="98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3">
            <a:extLst>
              <a:ext uri="{FF2B5EF4-FFF2-40B4-BE49-F238E27FC236}">
                <a16:creationId xmlns:a16="http://schemas.microsoft.com/office/drawing/2014/main" id="{DD4A229C-A0C7-CE47-9906-13440BC13A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2"/>
          </p:nvPr>
        </p:nvSpPr>
        <p:spPr>
          <a:xfrm>
            <a:off x="4061817" y="2377437"/>
            <a:ext cx="1020366" cy="98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DE560159-60CD-794B-A0CA-735C8906FE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1"/>
          </p:nvPr>
        </p:nvSpPr>
        <p:spPr>
          <a:xfrm>
            <a:off x="2397247" y="2436931"/>
            <a:ext cx="1020366" cy="98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1">
            <a:extLst>
              <a:ext uri="{FF2B5EF4-FFF2-40B4-BE49-F238E27FC236}">
                <a16:creationId xmlns:a16="http://schemas.microsoft.com/office/drawing/2014/main" id="{AF4A4139-A90D-4D49-89ED-CD724B007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3"/>
          </p:nvPr>
        </p:nvSpPr>
        <p:spPr>
          <a:xfrm>
            <a:off x="745343" y="2377437"/>
            <a:ext cx="1020366" cy="98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Code 5">
            <a:extLst>
              <a:ext uri="{FF2B5EF4-FFF2-40B4-BE49-F238E27FC236}">
                <a16:creationId xmlns:a16="http://schemas.microsoft.com/office/drawing/2014/main" id="{0FC12D3B-BBFD-2D0C-0642-03C28A52E5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20"/>
          </p:nvPr>
        </p:nvSpPr>
        <p:spPr>
          <a:xfrm>
            <a:off x="6853127" y="614970"/>
            <a:ext cx="2025254" cy="892969"/>
          </a:xfrm>
        </p:spPr>
        <p:txBody>
          <a:bodyPr/>
          <a:lstStyle/>
          <a:p>
            <a:r>
              <a:rPr lang="bg-BG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description </a:t>
            </a:r>
            <a:r>
              <a:rPr lang="bg-BG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bg-BG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bg-BG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bg-BG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bg-BG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" name="Code 4">
            <a:extLst>
              <a:ext uri="{FF2B5EF4-FFF2-40B4-BE49-F238E27FC236}">
                <a16:creationId xmlns:a16="http://schemas.microsoft.com/office/drawing/2014/main" id="{4F13B8E8-4DD8-EF73-E9AC-6A9C8E7289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5292680" y="3972212"/>
            <a:ext cx="3495881" cy="988218"/>
          </a:xfrm>
        </p:spPr>
      </p:pic>
      <p:pic>
        <p:nvPicPr>
          <p:cNvPr id="35" name="Code 3">
            <a:extLst>
              <a:ext uri="{FF2B5EF4-FFF2-40B4-BE49-F238E27FC236}">
                <a16:creationId xmlns:a16="http://schemas.microsoft.com/office/drawing/2014/main" id="{28A2C8D6-F4FE-AEEB-70C1-5E2EB3F7B1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23938" y="564301"/>
            <a:ext cx="3653591" cy="1118789"/>
          </a:xfrm>
        </p:spPr>
      </p:pic>
      <p:pic>
        <p:nvPicPr>
          <p:cNvPr id="37" name="Code 2">
            <a:extLst>
              <a:ext uri="{FF2B5EF4-FFF2-40B4-BE49-F238E27FC236}">
                <a16:creationId xmlns:a16="http://schemas.microsoft.com/office/drawing/2014/main" id="{9DD98035-308A-811A-2B06-86050E588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2103379" y="4097079"/>
            <a:ext cx="3916876" cy="738484"/>
          </a:xfrm>
        </p:spPr>
      </p:pic>
      <p:pic>
        <p:nvPicPr>
          <p:cNvPr id="33" name="Code 1">
            <a:extLst>
              <a:ext uri="{FF2B5EF4-FFF2-40B4-BE49-F238E27FC236}">
                <a16:creationId xmlns:a16="http://schemas.microsoft.com/office/drawing/2014/main" id="{982B2142-6309-4152-E421-501D4AED0C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16"/>
          </p:nvPr>
        </p:nvPicPr>
        <p:blipFill>
          <a:blip r:embed="rId5"/>
          <a:stretch>
            <a:fillRect/>
          </a:stretch>
        </p:blipFill>
        <p:spPr>
          <a:xfrm>
            <a:off x="102036" y="595423"/>
            <a:ext cx="3819522" cy="1118789"/>
          </a:xfrm>
        </p:spPr>
      </p:pic>
      <p:sp>
        <p:nvSpPr>
          <p:cNvPr id="42" name="5 Pop-up text">
            <a:extLst>
              <a:ext uri="{FF2B5EF4-FFF2-40B4-BE49-F238E27FC236}">
                <a16:creationId xmlns:a16="http://schemas.microsoft.com/office/drawing/2014/main" id="{52E84524-8773-EA19-9382-4F466EDF9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08694" y="3635561"/>
            <a:ext cx="3312510" cy="1399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 program takes input from the user to create a 2D array, finds the elements whose squares are greater than 50 and forms a one-dimensional array C from those elements, and finally sorts C and prints it.</a:t>
            </a:r>
          </a:p>
        </p:txBody>
      </p:sp>
      <p:sp>
        <p:nvSpPr>
          <p:cNvPr id="43" name="4 Pop-up text">
            <a:extLst>
              <a:ext uri="{FF2B5EF4-FFF2-40B4-BE49-F238E27FC236}">
                <a16:creationId xmlns:a16="http://schemas.microsoft.com/office/drawing/2014/main" id="{6A5A2451-4DF6-3916-1229-5427F42226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0366" y="595955"/>
            <a:ext cx="2057021" cy="15736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part of the code is implementing a bubble sort algorithm to sort the elements of the new array C in ascending order.</a:t>
            </a:r>
          </a:p>
        </p:txBody>
      </p:sp>
      <p:sp>
        <p:nvSpPr>
          <p:cNvPr id="44" name="3 Pop-up text">
            <a:extLst>
              <a:ext uri="{FF2B5EF4-FFF2-40B4-BE49-F238E27FC236}">
                <a16:creationId xmlns:a16="http://schemas.microsoft.com/office/drawing/2014/main" id="{2751067C-257E-EB2E-A0E7-C2DB370FB7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08139" y="3635561"/>
            <a:ext cx="2727721" cy="1399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section of the code is responsible for creating a new array, C, and populating it with elements from the original array, A, whose squares are greater than 50.</a:t>
            </a:r>
          </a:p>
        </p:txBody>
      </p:sp>
      <p:sp>
        <p:nvSpPr>
          <p:cNvPr id="45" name="2 Pop-up text">
            <a:extLst>
              <a:ext uri="{FF2B5EF4-FFF2-40B4-BE49-F238E27FC236}">
                <a16:creationId xmlns:a16="http://schemas.microsoft.com/office/drawing/2014/main" id="{0DE5BFC0-47C1-1129-2DEE-D7C69C8F89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88873" y="595423"/>
            <a:ext cx="2237113" cy="1571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part of the code is responsible for printing out the elements of the two-dimensional array A.</a:t>
            </a:r>
            <a:endParaRPr lang="en-US" dirty="0"/>
          </a:p>
        </p:txBody>
      </p:sp>
      <p:sp>
        <p:nvSpPr>
          <p:cNvPr id="46" name="1 Pop-up text">
            <a:extLst>
              <a:ext uri="{FF2B5EF4-FFF2-40B4-BE49-F238E27FC236}">
                <a16:creationId xmlns:a16="http://schemas.microsoft.com/office/drawing/2014/main" id="{F356C5D7-7CD5-E4C7-7B7B-1484D367C8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730" y="3633012"/>
            <a:ext cx="2377591" cy="1399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part of the code uses nested loops to prompt the user to enter elements of a two-dimensional array A of size n x n.</a:t>
            </a:r>
          </a:p>
        </p:txBody>
      </p:sp>
    </p:spTree>
    <p:extLst>
      <p:ext uri="{BB962C8B-B14F-4D97-AF65-F5344CB8AC3E}">
        <p14:creationId xmlns:p14="http://schemas.microsoft.com/office/powerpoint/2010/main" val="34951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6636" y="1421336"/>
            <a:ext cx="4991100" cy="1431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hlinkClick r:id="rId3" action="ppaction://hlinksldjump"/>
              </a:rPr>
              <a:t>Listing of the source code of the program</a:t>
            </a:r>
            <a:endParaRPr sz="4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5CD33-3036-2EC7-457A-57395CA04D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D1654-EDCD-AF07-4640-0D622CEB99CD}"/>
              </a:ext>
            </a:extLst>
          </p:cNvPr>
          <p:cNvSpPr txBox="1"/>
          <p:nvPr/>
        </p:nvSpPr>
        <p:spPr>
          <a:xfrm>
            <a:off x="1678344" y="73907"/>
            <a:ext cx="5893166" cy="506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math.h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 k = 10;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A[k][k], 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j, n, C[k];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("Author: Martin Hadzhiseid  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FNum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371222001 ; Group: 90A \n");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("Condition: Form a one-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dimentional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array C whose elements are the elements of the array A whose squares are greater than 50, and sort the resulting array by size\n");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number of rows and columns in the array: n = 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("%d", &amp;n);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elements of the array: \n");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for (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for (j = 0; j &lt; n; 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do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("Enter number in A[%d][%d] = ", 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("%d", &amp;A[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][j]);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 while (!((A[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][j] &gt; -10) &amp;&amp; (A[</a:t>
            </a:r>
            <a:r>
              <a:rPr lang="en-US" sz="600" dirty="0" err="1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][j] &lt; 10)));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600" dirty="0">
                <a:solidFill>
                  <a:schemeClr val="tx1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8BF3E96E-5F0A-2AAC-2BB9-B0E3AF228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71510" y="4295907"/>
            <a:ext cx="668568" cy="6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3A0B4-6741-8A00-119F-6AB1B30E6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8E07-2C50-ABB7-9928-8E14CF8FBB63}"/>
              </a:ext>
            </a:extLst>
          </p:cNvPr>
          <p:cNvSpPr txBox="1"/>
          <p:nvPr/>
        </p:nvSpPr>
        <p:spPr>
          <a:xfrm>
            <a:off x="2410691" y="353542"/>
            <a:ext cx="55695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("\n");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("Your array: \n");</a:t>
            </a:r>
          </a:p>
          <a:p>
            <a:endParaRPr lang="en-US" sz="6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for (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n;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for (j = 0; j &lt; n;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("%d ", A[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][j]);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}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("\n");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endParaRPr lang="en-US" sz="6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int count = 0;</a:t>
            </a:r>
          </a:p>
          <a:p>
            <a:endParaRPr lang="en-US" sz="6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for (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n;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for (j = 0; j &lt; n;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if (pow(A[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][j], 2) &gt; 50) 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C[count] = A[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][j]; 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count++;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}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}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endParaRPr lang="en-US" sz="6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for (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count - 1;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for (j = 0; j &lt; count -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- 1;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if (C[j] &gt; C[j + 1]) 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int temp = C[j];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C[j] = C[j + 1];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	C[j + 1] = temp;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	}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}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endParaRPr lang="en-US" sz="600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("New array:\n");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for (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count; 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{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("%d ", C[</a:t>
            </a:r>
            <a:r>
              <a:rPr lang="en-US" sz="6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]);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r>
              <a:rPr lang="en-US" sz="6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62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066800"/>
            <a:ext cx="4944300" cy="1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of program implementation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D6404-6109-E914-754E-C626DDC8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4" y="2590201"/>
            <a:ext cx="3902798" cy="219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8DF09-6AC7-AB30-2EB4-812B8465B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20" y="2571607"/>
            <a:ext cx="3958216" cy="2213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871</Words>
  <Application>Microsoft Office PowerPoint</Application>
  <PresentationFormat>On-screen Show (16:9)</PresentationFormat>
  <Paragraphs>109</Paragraphs>
  <Slides>10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Cascadia Mono</vt:lpstr>
      <vt:lpstr>Helvetica Neue</vt:lpstr>
      <vt:lpstr>Muli</vt:lpstr>
      <vt:lpstr>Nixie One</vt:lpstr>
      <vt:lpstr>Times New Roman</vt:lpstr>
      <vt:lpstr>Imogen template</vt:lpstr>
      <vt:lpstr>COURSE PROJECT</vt:lpstr>
      <vt:lpstr>Task text</vt:lpstr>
      <vt:lpstr>PowerPoint Presentation</vt:lpstr>
      <vt:lpstr>Description of the used modules (and of how the program works)</vt:lpstr>
      <vt:lpstr>PowerPoint Presentation</vt:lpstr>
      <vt:lpstr>Listing of the source code of the program</vt:lpstr>
      <vt:lpstr>PowerPoint Presentation</vt:lpstr>
      <vt:lpstr>PowerPoint Presentation</vt:lpstr>
      <vt:lpstr>Results of program implementation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Jack Black</dc:creator>
  <cp:lastModifiedBy>Martin Hadzhiseid</cp:lastModifiedBy>
  <cp:revision>1</cp:revision>
  <dcterms:modified xsi:type="dcterms:W3CDTF">2023-04-02T16:38:57Z</dcterms:modified>
</cp:coreProperties>
</file>