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1176" r:id="rId2"/>
    <p:sldId id="1107" r:id="rId3"/>
    <p:sldId id="1158" r:id="rId4"/>
    <p:sldId id="1149" r:id="rId5"/>
    <p:sldId id="1161" r:id="rId6"/>
    <p:sldId id="1170" r:id="rId7"/>
    <p:sldId id="1171" r:id="rId8"/>
    <p:sldId id="1163" r:id="rId9"/>
    <p:sldId id="1174" r:id="rId10"/>
    <p:sldId id="1177" r:id="rId11"/>
    <p:sldId id="1175" r:id="rId12"/>
    <p:sldId id="1172" r:id="rId13"/>
    <p:sldId id="1164" r:id="rId14"/>
    <p:sldId id="1166" r:id="rId15"/>
    <p:sldId id="1165" r:id="rId16"/>
    <p:sldId id="1147" r:id="rId17"/>
  </p:sldIdLst>
  <p:sldSz cx="12192000" cy="6858000"/>
  <p:notesSz cx="9872663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FFFF"/>
    <a:srgbClr val="79AFFF"/>
    <a:srgbClr val="81B4FF"/>
    <a:srgbClr val="75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3E6DE-56C4-FDB0-D1AF-E75AE2E7E4B3}" v="582" dt="2018-12-31T07:43:32.880"/>
    <p1510:client id="{13887B0D-EF74-9D00-183F-F3721CA80C15}" v="1151" dt="2018-12-31T07:44:06.7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00" autoAdjust="0"/>
    <p:restoredTop sz="63063" autoAdjust="0"/>
  </p:normalViewPr>
  <p:slideViewPr>
    <p:cSldViewPr>
      <p:cViewPr varScale="1">
        <p:scale>
          <a:sx n="70" d="100"/>
          <a:sy n="70" d="100"/>
        </p:scale>
        <p:origin x="264" y="5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2520" y="108"/>
      </p:cViewPr>
      <p:guideLst>
        <p:guide orient="horz" pos="2142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a524893889b8f57eb62e29139e9f4140d075ac0afaaf44f4057b90ee0580429f::" providerId="AD" clId="Web-{13887B0D-EF74-9D00-183F-F3721CA80C15}"/>
    <pc:docChg chg="addSld delSld modSld">
      <pc:chgData name="Guest User" userId="S::urn:spo:anon#a524893889b8f57eb62e29139e9f4140d075ac0afaaf44f4057b90ee0580429f::" providerId="AD" clId="Web-{13887B0D-EF74-9D00-183F-F3721CA80C15}" dt="2018-12-31T07:44:43.129" v="1241"/>
      <pc:docMkLst>
        <pc:docMk/>
      </pc:docMkLst>
      <pc:sldChg chg="modSp">
        <pc:chgData name="Guest User" userId="S::urn:spo:anon#a524893889b8f57eb62e29139e9f4140d075ac0afaaf44f4057b90ee0580429f::" providerId="AD" clId="Web-{13887B0D-EF74-9D00-183F-F3721CA80C15}" dt="2018-12-31T07:41:05.192" v="1142" actId="20577"/>
        <pc:sldMkLst>
          <pc:docMk/>
          <pc:sldMk cId="1526331622" sldId="1058"/>
        </pc:sldMkLst>
        <pc:spChg chg="mod">
          <ac:chgData name="Guest User" userId="S::urn:spo:anon#a524893889b8f57eb62e29139e9f4140d075ac0afaaf44f4057b90ee0580429f::" providerId="AD" clId="Web-{13887B0D-EF74-9D00-183F-F3721CA80C15}" dt="2018-12-31T07:34:16.848" v="819" actId="20577"/>
          <ac:spMkLst>
            <pc:docMk/>
            <pc:sldMk cId="1526331622" sldId="1058"/>
            <ac:spMk id="2" creationId="{00000000-0000-0000-0000-000000000000}"/>
          </ac:spMkLst>
        </pc:spChg>
        <pc:spChg chg="mod">
          <ac:chgData name="Guest User" userId="S::urn:spo:anon#a524893889b8f57eb62e29139e9f4140d075ac0afaaf44f4057b90ee0580429f::" providerId="AD" clId="Web-{13887B0D-EF74-9D00-183F-F3721CA80C15}" dt="2018-12-31T07:41:05.192" v="1142" actId="20577"/>
          <ac:spMkLst>
            <pc:docMk/>
            <pc:sldMk cId="1526331622" sldId="1058"/>
            <ac:spMk id="3" creationId="{00000000-0000-0000-0000-000000000000}"/>
          </ac:spMkLst>
        </pc:spChg>
      </pc:sldChg>
      <pc:sldChg chg="addSp delSp modSp">
        <pc:chgData name="Guest User" userId="S::urn:spo:anon#a524893889b8f57eb62e29139e9f4140d075ac0afaaf44f4057b90ee0580429f::" providerId="AD" clId="Web-{13887B0D-EF74-9D00-183F-F3721CA80C15}" dt="2018-12-31T07:19:56.115" v="44" actId="1076"/>
        <pc:sldMkLst>
          <pc:docMk/>
          <pc:sldMk cId="714700644" sldId="1104"/>
        </pc:sldMkLst>
        <pc:spChg chg="add mod">
          <ac:chgData name="Guest User" userId="S::urn:spo:anon#a524893889b8f57eb62e29139e9f4140d075ac0afaaf44f4057b90ee0580429f::" providerId="AD" clId="Web-{13887B0D-EF74-9D00-183F-F3721CA80C15}" dt="2018-12-31T07:19:56.115" v="44" actId="1076"/>
          <ac:spMkLst>
            <pc:docMk/>
            <pc:sldMk cId="714700644" sldId="1104"/>
            <ac:spMk id="9" creationId="{F07A1E04-5664-4B13-9A08-1C1A58FE3D41}"/>
          </ac:spMkLst>
        </pc:spChg>
        <pc:picChg chg="add mod">
          <ac:chgData name="Guest User" userId="S::urn:spo:anon#a524893889b8f57eb62e29139e9f4140d075ac0afaaf44f4057b90ee0580429f::" providerId="AD" clId="Web-{13887B0D-EF74-9D00-183F-F3721CA80C15}" dt="2018-12-31T07:19:30.646" v="18" actId="1076"/>
          <ac:picMkLst>
            <pc:docMk/>
            <pc:sldMk cId="714700644" sldId="1104"/>
            <ac:picMk id="5" creationId="{509216AB-9522-4DDF-A3E7-5BDDFC0CCD47}"/>
          </ac:picMkLst>
        </pc:picChg>
        <pc:picChg chg="add del mod">
          <ac:chgData name="Guest User" userId="S::urn:spo:anon#a524893889b8f57eb62e29139e9f4140d075ac0afaaf44f4057b90ee0580429f::" providerId="AD" clId="Web-{13887B0D-EF74-9D00-183F-F3721CA80C15}" dt="2018-12-31T07:19:37.099" v="20"/>
          <ac:picMkLst>
            <pc:docMk/>
            <pc:sldMk cId="714700644" sldId="1104"/>
            <ac:picMk id="7" creationId="{DDA2F14F-E42D-4F01-8649-3A1675BE7E47}"/>
          </ac:picMkLst>
        </pc:picChg>
      </pc:sldChg>
      <pc:sldChg chg="modSp">
        <pc:chgData name="Guest User" userId="S::urn:spo:anon#a524893889b8f57eb62e29139e9f4140d075ac0afaaf44f4057b90ee0580429f::" providerId="AD" clId="Web-{13887B0D-EF74-9D00-183F-F3721CA80C15}" dt="2018-12-31T07:44:06.723" v="1239" actId="20577"/>
        <pc:sldMkLst>
          <pc:docMk/>
          <pc:sldMk cId="428324583" sldId="1107"/>
        </pc:sldMkLst>
        <pc:spChg chg="mod">
          <ac:chgData name="Guest User" userId="S::urn:spo:anon#a524893889b8f57eb62e29139e9f4140d075ac0afaaf44f4057b90ee0580429f::" providerId="AD" clId="Web-{13887B0D-EF74-9D00-183F-F3721CA80C15}" dt="2018-12-31T07:44:06.723" v="1239" actId="20577"/>
          <ac:spMkLst>
            <pc:docMk/>
            <pc:sldMk cId="428324583" sldId="1107"/>
            <ac:spMk id="3" creationId="{00000000-0000-0000-0000-000000000000}"/>
          </ac:spMkLst>
        </pc:spChg>
      </pc:sldChg>
      <pc:sldChg chg="del">
        <pc:chgData name="Guest User" userId="S::urn:spo:anon#a524893889b8f57eb62e29139e9f4140d075ac0afaaf44f4057b90ee0580429f::" providerId="AD" clId="Web-{13887B0D-EF74-9D00-183F-F3721CA80C15}" dt="2018-12-31T07:16:41.052" v="0"/>
        <pc:sldMkLst>
          <pc:docMk/>
          <pc:sldMk cId="1365938568" sldId="1108"/>
        </pc:sldMkLst>
      </pc:sldChg>
      <pc:sldChg chg="del">
        <pc:chgData name="Guest User" userId="S::urn:spo:anon#a524893889b8f57eb62e29139e9f4140d075ac0afaaf44f4057b90ee0580429f::" providerId="AD" clId="Web-{13887B0D-EF74-9D00-183F-F3721CA80C15}" dt="2018-12-31T07:44:43.129" v="1241"/>
        <pc:sldMkLst>
          <pc:docMk/>
          <pc:sldMk cId="2481223563" sldId="1109"/>
        </pc:sldMkLst>
      </pc:sldChg>
      <pc:sldChg chg="del">
        <pc:chgData name="Guest User" userId="S::urn:spo:anon#a524893889b8f57eb62e29139e9f4140d075ac0afaaf44f4057b90ee0580429f::" providerId="AD" clId="Web-{13887B0D-EF74-9D00-183F-F3721CA80C15}" dt="2018-12-31T07:17:30.427" v="12"/>
        <pc:sldMkLst>
          <pc:docMk/>
          <pc:sldMk cId="601684126" sldId="1113"/>
        </pc:sldMkLst>
      </pc:sldChg>
      <pc:sldChg chg="addSp modSp">
        <pc:chgData name="Guest User" userId="S::urn:spo:anon#a524893889b8f57eb62e29139e9f4140d075ac0afaaf44f4057b90ee0580429f::" providerId="AD" clId="Web-{13887B0D-EF74-9D00-183F-F3721CA80C15}" dt="2018-12-31T07:31:25.177" v="692" actId="20577"/>
        <pc:sldMkLst>
          <pc:docMk/>
          <pc:sldMk cId="2163919241" sldId="1114"/>
        </pc:sldMkLst>
        <pc:spChg chg="mod">
          <ac:chgData name="Guest User" userId="S::urn:spo:anon#a524893889b8f57eb62e29139e9f4140d075ac0afaaf44f4057b90ee0580429f::" providerId="AD" clId="Web-{13887B0D-EF74-9D00-183F-F3721CA80C15}" dt="2018-12-31T07:21:33.615" v="108" actId="20577"/>
          <ac:spMkLst>
            <pc:docMk/>
            <pc:sldMk cId="2163919241" sldId="1114"/>
            <ac:spMk id="2" creationId="{00000000-0000-0000-0000-000000000000}"/>
          </ac:spMkLst>
        </pc:spChg>
        <pc:spChg chg="mod">
          <ac:chgData name="Guest User" userId="S::urn:spo:anon#a524893889b8f57eb62e29139e9f4140d075ac0afaaf44f4057b90ee0580429f::" providerId="AD" clId="Web-{13887B0D-EF74-9D00-183F-F3721CA80C15}" dt="2018-12-31T07:31:25.177" v="692" actId="20577"/>
          <ac:spMkLst>
            <pc:docMk/>
            <pc:sldMk cId="2163919241" sldId="1114"/>
            <ac:spMk id="3" creationId="{00000000-0000-0000-0000-000000000000}"/>
          </ac:spMkLst>
        </pc:spChg>
        <pc:picChg chg="add mod">
          <ac:chgData name="Guest User" userId="S::urn:spo:anon#a524893889b8f57eb62e29139e9f4140d075ac0afaaf44f4057b90ee0580429f::" providerId="AD" clId="Web-{13887B0D-EF74-9D00-183F-F3721CA80C15}" dt="2018-12-31T07:29:48.724" v="647" actId="1076"/>
          <ac:picMkLst>
            <pc:docMk/>
            <pc:sldMk cId="2163919241" sldId="1114"/>
            <ac:picMk id="5" creationId="{69C230FC-FD0C-427E-8CB9-AB1A0C1F1B70}"/>
          </ac:picMkLst>
        </pc:picChg>
      </pc:sldChg>
      <pc:sldChg chg="modSp add">
        <pc:chgData name="Guest User" userId="S::urn:spo:anon#a524893889b8f57eb62e29139e9f4140d075ac0afaaf44f4057b90ee0580429f::" providerId="AD" clId="Web-{13887B0D-EF74-9D00-183F-F3721CA80C15}" dt="2018-12-31T07:33:23.380" v="795" actId="20577"/>
        <pc:sldMkLst>
          <pc:docMk/>
          <pc:sldMk cId="3926803890" sldId="1115"/>
        </pc:sldMkLst>
        <pc:spChg chg="mod">
          <ac:chgData name="Guest User" userId="S::urn:spo:anon#a524893889b8f57eb62e29139e9f4140d075ac0afaaf44f4057b90ee0580429f::" providerId="AD" clId="Web-{13887B0D-EF74-9D00-183F-F3721CA80C15}" dt="2018-12-31T07:33:23.380" v="795" actId="20577"/>
          <ac:spMkLst>
            <pc:docMk/>
            <pc:sldMk cId="3926803890" sldId="1115"/>
            <ac:spMk id="3" creationId="{00000000-0000-0000-0000-000000000000}"/>
          </ac:spMkLst>
        </pc:spChg>
      </pc:sldChg>
      <pc:sldChg chg="add replId">
        <pc:chgData name="Guest User" userId="S::urn:spo:anon#a524893889b8f57eb62e29139e9f4140d075ac0afaaf44f4057b90ee0580429f::" providerId="AD" clId="Web-{13887B0D-EF74-9D00-183F-F3721CA80C15}" dt="2018-12-31T07:21:01.505" v="45"/>
        <pc:sldMkLst>
          <pc:docMk/>
          <pc:sldMk cId="4281188520" sldId="1116"/>
        </pc:sldMkLst>
      </pc:sldChg>
      <pc:sldChg chg="add replId">
        <pc:chgData name="Guest User" userId="S::urn:spo:anon#a524893889b8f57eb62e29139e9f4140d075ac0afaaf44f4057b90ee0580429f::" providerId="AD" clId="Web-{13887B0D-EF74-9D00-183F-F3721CA80C15}" dt="2018-12-31T07:34:06.380" v="796"/>
        <pc:sldMkLst>
          <pc:docMk/>
          <pc:sldMk cId="1656136555" sldId="1118"/>
        </pc:sldMkLst>
      </pc:sldChg>
      <pc:sldChg chg="addSp delSp modSp add replId">
        <pc:chgData name="Guest User" userId="S::urn:spo:anon#a524893889b8f57eb62e29139e9f4140d075ac0afaaf44f4057b90ee0580429f::" providerId="AD" clId="Web-{13887B0D-EF74-9D00-183F-F3721CA80C15}" dt="2018-12-31T07:43:26.817" v="1208" actId="1076"/>
        <pc:sldMkLst>
          <pc:docMk/>
          <pc:sldMk cId="3705543440" sldId="1119"/>
        </pc:sldMkLst>
        <pc:spChg chg="mod">
          <ac:chgData name="Guest User" userId="S::urn:spo:anon#a524893889b8f57eb62e29139e9f4140d075ac0afaaf44f4057b90ee0580429f::" providerId="AD" clId="Web-{13887B0D-EF74-9D00-183F-F3721CA80C15}" dt="2018-12-31T07:41:51.551" v="1190" actId="20577"/>
          <ac:spMkLst>
            <pc:docMk/>
            <pc:sldMk cId="3705543440" sldId="1119"/>
            <ac:spMk id="3" creationId="{00000000-0000-0000-0000-000000000000}"/>
          </ac:spMkLst>
        </pc:spChg>
        <pc:picChg chg="add mod">
          <ac:chgData name="Guest User" userId="S::urn:spo:anon#a524893889b8f57eb62e29139e9f4140d075ac0afaaf44f4057b90ee0580429f::" providerId="AD" clId="Web-{13887B0D-EF74-9D00-183F-F3721CA80C15}" dt="2018-12-31T07:43:25.817" v="1207" actId="1076"/>
          <ac:picMkLst>
            <pc:docMk/>
            <pc:sldMk cId="3705543440" sldId="1119"/>
            <ac:picMk id="5" creationId="{07C0C01E-90A8-46C6-B499-6CB5032A26F2}"/>
          </ac:picMkLst>
        </pc:picChg>
        <pc:picChg chg="add del mod">
          <ac:chgData name="Guest User" userId="S::urn:spo:anon#a524893889b8f57eb62e29139e9f4140d075ac0afaaf44f4057b90ee0580429f::" providerId="AD" clId="Web-{13887B0D-EF74-9D00-183F-F3721CA80C15}" dt="2018-12-31T07:42:45.676" v="1202"/>
          <ac:picMkLst>
            <pc:docMk/>
            <pc:sldMk cId="3705543440" sldId="1119"/>
            <ac:picMk id="7" creationId="{C5F250AE-2CF2-4E2F-96BA-17D277BA13E8}"/>
          </ac:picMkLst>
        </pc:picChg>
        <pc:picChg chg="add mod">
          <ac:chgData name="Guest User" userId="S::urn:spo:anon#a524893889b8f57eb62e29139e9f4140d075ac0afaaf44f4057b90ee0580429f::" providerId="AD" clId="Web-{13887B0D-EF74-9D00-183F-F3721CA80C15}" dt="2018-12-31T07:43:26.817" v="1208" actId="1076"/>
          <ac:picMkLst>
            <pc:docMk/>
            <pc:sldMk cId="3705543440" sldId="1119"/>
            <ac:picMk id="9" creationId="{996E96B2-6C6F-4ADF-BAB2-C3CE19E0D66D}"/>
          </ac:picMkLst>
        </pc:picChg>
      </pc:sldChg>
    </pc:docChg>
  </pc:docChgLst>
  <pc:docChgLst>
    <pc:chgData name="Chao YIN" userId="S::cyinac@connect.ust.hk::7c3de1dc-894a-470a-9f4d-58c4151f9689" providerId="AD" clId="Web-{0363E6DE-56C4-FDB0-D1AF-E75AE2E7E4B3}"/>
    <pc:docChg chg="addSld modSld">
      <pc:chgData name="Chao YIN" userId="S::cyinac@connect.ust.hk::7c3de1dc-894a-470a-9f4d-58c4151f9689" providerId="AD" clId="Web-{0363E6DE-56C4-FDB0-D1AF-E75AE2E7E4B3}" dt="2018-12-31T07:43:32.880" v="667" actId="1076"/>
      <pc:docMkLst>
        <pc:docMk/>
      </pc:docMkLst>
      <pc:sldChg chg="modSp">
        <pc:chgData name="Chao YIN" userId="S::cyinac@connect.ust.hk::7c3de1dc-894a-470a-9f4d-58c4151f9689" providerId="AD" clId="Web-{0363E6DE-56C4-FDB0-D1AF-E75AE2E7E4B3}" dt="2018-12-31T07:20:32.202" v="78" actId="20577"/>
        <pc:sldMkLst>
          <pc:docMk/>
          <pc:sldMk cId="1490105821" sldId="1088"/>
        </pc:sldMkLst>
        <pc:spChg chg="mod">
          <ac:chgData name="Chao YIN" userId="S::cyinac@connect.ust.hk::7c3de1dc-894a-470a-9f4d-58c4151f9689" providerId="AD" clId="Web-{0363E6DE-56C4-FDB0-D1AF-E75AE2E7E4B3}" dt="2018-12-31T07:20:32.202" v="78" actId="20577"/>
          <ac:spMkLst>
            <pc:docMk/>
            <pc:sldMk cId="1490105821" sldId="1088"/>
            <ac:spMk id="2" creationId="{00000000-0000-0000-0000-000000000000}"/>
          </ac:spMkLst>
        </pc:spChg>
      </pc:sldChg>
      <pc:sldChg chg="modSp">
        <pc:chgData name="Chao YIN" userId="S::cyinac@connect.ust.hk::7c3de1dc-894a-470a-9f4d-58c4151f9689" providerId="AD" clId="Web-{0363E6DE-56C4-FDB0-D1AF-E75AE2E7E4B3}" dt="2018-12-31T07:20:34.109" v="81" actId="20577"/>
        <pc:sldMkLst>
          <pc:docMk/>
          <pc:sldMk cId="668117118" sldId="1102"/>
        </pc:sldMkLst>
        <pc:spChg chg="mod">
          <ac:chgData name="Chao YIN" userId="S::cyinac@connect.ust.hk::7c3de1dc-894a-470a-9f4d-58c4151f9689" providerId="AD" clId="Web-{0363E6DE-56C4-FDB0-D1AF-E75AE2E7E4B3}" dt="2018-12-31T07:20:34.109" v="81" actId="20577"/>
          <ac:spMkLst>
            <pc:docMk/>
            <pc:sldMk cId="668117118" sldId="1102"/>
            <ac:spMk id="2" creationId="{00000000-0000-0000-0000-000000000000}"/>
          </ac:spMkLst>
        </pc:spChg>
      </pc:sldChg>
      <pc:sldChg chg="modSp">
        <pc:chgData name="Chao YIN" userId="S::cyinac@connect.ust.hk::7c3de1dc-894a-470a-9f4d-58c4151f9689" providerId="AD" clId="Web-{0363E6DE-56C4-FDB0-D1AF-E75AE2E7E4B3}" dt="2018-12-31T07:20:51.422" v="100" actId="20577"/>
        <pc:sldMkLst>
          <pc:docMk/>
          <pc:sldMk cId="714700644" sldId="1104"/>
        </pc:sldMkLst>
        <pc:spChg chg="mod">
          <ac:chgData name="Chao YIN" userId="S::cyinac@connect.ust.hk::7c3de1dc-894a-470a-9f4d-58c4151f9689" providerId="AD" clId="Web-{0363E6DE-56C4-FDB0-D1AF-E75AE2E7E4B3}" dt="2018-12-31T07:20:51.422" v="100" actId="20577"/>
          <ac:spMkLst>
            <pc:docMk/>
            <pc:sldMk cId="714700644" sldId="1104"/>
            <ac:spMk id="2" creationId="{00000000-0000-0000-0000-000000000000}"/>
          </ac:spMkLst>
        </pc:spChg>
      </pc:sldChg>
      <pc:sldChg chg="addSp modSp">
        <pc:chgData name="Chao YIN" userId="S::cyinac@connect.ust.hk::7c3de1dc-894a-470a-9f4d-58c4151f9689" providerId="AD" clId="Web-{0363E6DE-56C4-FDB0-D1AF-E75AE2E7E4B3}" dt="2018-12-31T07:23:57.085" v="140" actId="1076"/>
        <pc:sldMkLst>
          <pc:docMk/>
          <pc:sldMk cId="4171992417" sldId="1105"/>
        </pc:sldMkLst>
        <pc:spChg chg="mod">
          <ac:chgData name="Chao YIN" userId="S::cyinac@connect.ust.hk::7c3de1dc-894a-470a-9f4d-58c4151f9689" providerId="AD" clId="Web-{0363E6DE-56C4-FDB0-D1AF-E75AE2E7E4B3}" dt="2018-12-31T07:21:28.173" v="124" actId="20577"/>
          <ac:spMkLst>
            <pc:docMk/>
            <pc:sldMk cId="4171992417" sldId="1105"/>
            <ac:spMk id="2" creationId="{00000000-0000-0000-0000-000000000000}"/>
          </ac:spMkLst>
        </pc:spChg>
        <pc:spChg chg="mod">
          <ac:chgData name="Chao YIN" userId="S::cyinac@connect.ust.hk::7c3de1dc-894a-470a-9f4d-58c4151f9689" providerId="AD" clId="Web-{0363E6DE-56C4-FDB0-D1AF-E75AE2E7E4B3}" dt="2018-12-31T07:22:41.286" v="133" actId="20577"/>
          <ac:spMkLst>
            <pc:docMk/>
            <pc:sldMk cId="4171992417" sldId="1105"/>
            <ac:spMk id="3" creationId="{00000000-0000-0000-0000-000000000000}"/>
          </ac:spMkLst>
        </pc:spChg>
        <pc:spChg chg="mod">
          <ac:chgData name="Chao YIN" userId="S::cyinac@connect.ust.hk::7c3de1dc-894a-470a-9f4d-58c4151f9689" providerId="AD" clId="Web-{0363E6DE-56C4-FDB0-D1AF-E75AE2E7E4B3}" dt="2018-12-31T07:23:57.085" v="140" actId="1076"/>
          <ac:spMkLst>
            <pc:docMk/>
            <pc:sldMk cId="4171992417" sldId="1105"/>
            <ac:spMk id="8" creationId="{00000000-0000-0000-0000-000000000000}"/>
          </ac:spMkLst>
        </pc:spChg>
        <pc:picChg chg="mod">
          <ac:chgData name="Chao YIN" userId="S::cyinac@connect.ust.hk::7c3de1dc-894a-470a-9f4d-58c4151f9689" providerId="AD" clId="Web-{0363E6DE-56C4-FDB0-D1AF-E75AE2E7E4B3}" dt="2018-12-31T07:22:56.974" v="134" actId="1076"/>
          <ac:picMkLst>
            <pc:docMk/>
            <pc:sldMk cId="4171992417" sldId="1105"/>
            <ac:picMk id="6" creationId="{00000000-0000-0000-0000-000000000000}"/>
          </ac:picMkLst>
        </pc:picChg>
        <pc:picChg chg="add mod">
          <ac:chgData name="Chao YIN" userId="S::cyinac@connect.ust.hk::7c3de1dc-894a-470a-9f4d-58c4151f9689" providerId="AD" clId="Web-{0363E6DE-56C4-FDB0-D1AF-E75AE2E7E4B3}" dt="2018-12-31T07:23:12.818" v="137" actId="1076"/>
          <ac:picMkLst>
            <pc:docMk/>
            <pc:sldMk cId="4171992417" sldId="1105"/>
            <ac:picMk id="9" creationId="{2EF93E87-A567-4AFE-AE1A-066964E4D1DE}"/>
          </ac:picMkLst>
        </pc:picChg>
        <pc:picChg chg="add mod">
          <ac:chgData name="Chao YIN" userId="S::cyinac@connect.ust.hk::7c3de1dc-894a-470a-9f4d-58c4151f9689" providerId="AD" clId="Web-{0363E6DE-56C4-FDB0-D1AF-E75AE2E7E4B3}" dt="2018-12-31T07:23:40.132" v="139" actId="1076"/>
          <ac:picMkLst>
            <pc:docMk/>
            <pc:sldMk cId="4171992417" sldId="1105"/>
            <ac:picMk id="11" creationId="{C4A1753B-442C-438B-A69D-57B6E08039FC}"/>
          </ac:picMkLst>
        </pc:picChg>
      </pc:sldChg>
      <pc:sldChg chg="modSp">
        <pc:chgData name="Chao YIN" userId="S::cyinac@connect.ust.hk::7c3de1dc-894a-470a-9f4d-58c4151f9689" providerId="AD" clId="Web-{0363E6DE-56C4-FDB0-D1AF-E75AE2E7E4B3}" dt="2018-12-31T07:21:17.532" v="120" actId="20577"/>
        <pc:sldMkLst>
          <pc:docMk/>
          <pc:sldMk cId="428324583" sldId="1107"/>
        </pc:sldMkLst>
        <pc:spChg chg="mod">
          <ac:chgData name="Chao YIN" userId="S::cyinac@connect.ust.hk::7c3de1dc-894a-470a-9f4d-58c4151f9689" providerId="AD" clId="Web-{0363E6DE-56C4-FDB0-D1AF-E75AE2E7E4B3}" dt="2018-12-31T07:21:17.532" v="120" actId="20577"/>
          <ac:spMkLst>
            <pc:docMk/>
            <pc:sldMk cId="428324583" sldId="1107"/>
            <ac:spMk id="3" creationId="{00000000-0000-0000-0000-000000000000}"/>
          </ac:spMkLst>
        </pc:spChg>
      </pc:sldChg>
      <pc:sldChg chg="modSp">
        <pc:chgData name="Chao YIN" userId="S::cyinac@connect.ust.hk::7c3de1dc-894a-470a-9f4d-58c4151f9689" providerId="AD" clId="Web-{0363E6DE-56C4-FDB0-D1AF-E75AE2E7E4B3}" dt="2018-12-31T07:20:37.046" v="84" actId="20577"/>
        <pc:sldMkLst>
          <pc:docMk/>
          <pc:sldMk cId="3204830915" sldId="1110"/>
        </pc:sldMkLst>
        <pc:spChg chg="mod">
          <ac:chgData name="Chao YIN" userId="S::cyinac@connect.ust.hk::7c3de1dc-894a-470a-9f4d-58c4151f9689" providerId="AD" clId="Web-{0363E6DE-56C4-FDB0-D1AF-E75AE2E7E4B3}" dt="2018-12-31T07:20:37.046" v="84" actId="20577"/>
          <ac:spMkLst>
            <pc:docMk/>
            <pc:sldMk cId="3204830915" sldId="1110"/>
            <ac:spMk id="2" creationId="{00000000-0000-0000-0000-000000000000}"/>
          </ac:spMkLst>
        </pc:spChg>
      </pc:sldChg>
      <pc:sldChg chg="modSp">
        <pc:chgData name="Chao YIN" userId="S::cyinac@connect.ust.hk::7c3de1dc-894a-470a-9f4d-58c4151f9689" providerId="AD" clId="Web-{0363E6DE-56C4-FDB0-D1AF-E75AE2E7E4B3}" dt="2018-12-31T07:20:41.843" v="87" actId="20577"/>
        <pc:sldMkLst>
          <pc:docMk/>
          <pc:sldMk cId="831333737" sldId="1111"/>
        </pc:sldMkLst>
        <pc:spChg chg="mod">
          <ac:chgData name="Chao YIN" userId="S::cyinac@connect.ust.hk::7c3de1dc-894a-470a-9f4d-58c4151f9689" providerId="AD" clId="Web-{0363E6DE-56C4-FDB0-D1AF-E75AE2E7E4B3}" dt="2018-12-31T07:20:41.843" v="87" actId="20577"/>
          <ac:spMkLst>
            <pc:docMk/>
            <pc:sldMk cId="831333737" sldId="1111"/>
            <ac:spMk id="2" creationId="{00000000-0000-0000-0000-000000000000}"/>
          </ac:spMkLst>
        </pc:spChg>
      </pc:sldChg>
      <pc:sldChg chg="modSp">
        <pc:chgData name="Chao YIN" userId="S::cyinac@connect.ust.hk::7c3de1dc-894a-470a-9f4d-58c4151f9689" providerId="AD" clId="Web-{0363E6DE-56C4-FDB0-D1AF-E75AE2E7E4B3}" dt="2018-12-31T07:20:45.375" v="92" actId="20577"/>
        <pc:sldMkLst>
          <pc:docMk/>
          <pc:sldMk cId="610872919" sldId="1112"/>
        </pc:sldMkLst>
        <pc:spChg chg="mod">
          <ac:chgData name="Chao YIN" userId="S::cyinac@connect.ust.hk::7c3de1dc-894a-470a-9f4d-58c4151f9689" providerId="AD" clId="Web-{0363E6DE-56C4-FDB0-D1AF-E75AE2E7E4B3}" dt="2018-12-31T07:20:45.375" v="92" actId="20577"/>
          <ac:spMkLst>
            <pc:docMk/>
            <pc:sldMk cId="610872919" sldId="1112"/>
            <ac:spMk id="2" creationId="{00000000-0000-0000-0000-000000000000}"/>
          </ac:spMkLst>
        </pc:spChg>
      </pc:sldChg>
      <pc:sldChg chg="modSp">
        <pc:chgData name="Chao YIN" userId="S::cyinac@connect.ust.hk::7c3de1dc-894a-470a-9f4d-58c4151f9689" providerId="AD" clId="Web-{0363E6DE-56C4-FDB0-D1AF-E75AE2E7E4B3}" dt="2018-12-31T07:20:57.172" v="103" actId="20577"/>
        <pc:sldMkLst>
          <pc:docMk/>
          <pc:sldMk cId="3926803890" sldId="1115"/>
        </pc:sldMkLst>
        <pc:spChg chg="mod">
          <ac:chgData name="Chao YIN" userId="S::cyinac@connect.ust.hk::7c3de1dc-894a-470a-9f4d-58c4151f9689" providerId="AD" clId="Web-{0363E6DE-56C4-FDB0-D1AF-E75AE2E7E4B3}" dt="2018-12-31T07:20:57.172" v="103" actId="20577"/>
          <ac:spMkLst>
            <pc:docMk/>
            <pc:sldMk cId="3926803890" sldId="1115"/>
            <ac:spMk id="2" creationId="{00000000-0000-0000-0000-000000000000}"/>
          </ac:spMkLst>
        </pc:spChg>
      </pc:sldChg>
      <pc:sldChg chg="addSp delSp modSp">
        <pc:chgData name="Chao YIN" userId="S::cyinac@connect.ust.hk::7c3de1dc-894a-470a-9f4d-58c4151f9689" providerId="AD" clId="Web-{0363E6DE-56C4-FDB0-D1AF-E75AE2E7E4B3}" dt="2018-12-31T07:37:45.617" v="483" actId="1076"/>
        <pc:sldMkLst>
          <pc:docMk/>
          <pc:sldMk cId="4281188520" sldId="1116"/>
        </pc:sldMkLst>
        <pc:spChg chg="mod">
          <ac:chgData name="Chao YIN" userId="S::cyinac@connect.ust.hk::7c3de1dc-894a-470a-9f4d-58c4151f9689" providerId="AD" clId="Web-{0363E6DE-56C4-FDB0-D1AF-E75AE2E7E4B3}" dt="2018-12-31T07:21:32.955" v="126" actId="20577"/>
          <ac:spMkLst>
            <pc:docMk/>
            <pc:sldMk cId="4281188520" sldId="1116"/>
            <ac:spMk id="2" creationId="{00000000-0000-0000-0000-000000000000}"/>
          </ac:spMkLst>
        </pc:spChg>
        <pc:spChg chg="mod">
          <ac:chgData name="Chao YIN" userId="S::cyinac@connect.ust.hk::7c3de1dc-894a-470a-9f4d-58c4151f9689" providerId="AD" clId="Web-{0363E6DE-56C4-FDB0-D1AF-E75AE2E7E4B3}" dt="2018-12-31T07:34:05.843" v="472" actId="20577"/>
          <ac:spMkLst>
            <pc:docMk/>
            <pc:sldMk cId="4281188520" sldId="1116"/>
            <ac:spMk id="3" creationId="{00000000-0000-0000-0000-000000000000}"/>
          </ac:spMkLst>
        </pc:spChg>
        <pc:spChg chg="del">
          <ac:chgData name="Chao YIN" userId="S::cyinac@connect.ust.hk::7c3de1dc-894a-470a-9f4d-58c4151f9689" providerId="AD" clId="Web-{0363E6DE-56C4-FDB0-D1AF-E75AE2E7E4B3}" dt="2018-12-31T07:24:57.525" v="142"/>
          <ac:spMkLst>
            <pc:docMk/>
            <pc:sldMk cId="4281188520" sldId="1116"/>
            <ac:spMk id="8" creationId="{00000000-0000-0000-0000-000000000000}"/>
          </ac:spMkLst>
        </pc:spChg>
        <pc:graphicFrameChg chg="del">
          <ac:chgData name="Chao YIN" userId="S::cyinac@connect.ust.hk::7c3de1dc-894a-470a-9f4d-58c4151f9689" providerId="AD" clId="Web-{0363E6DE-56C4-FDB0-D1AF-E75AE2E7E4B3}" dt="2018-12-31T07:24:57.525" v="144"/>
          <ac:graphicFrameMkLst>
            <pc:docMk/>
            <pc:sldMk cId="4281188520" sldId="1116"/>
            <ac:graphicFrameMk id="5" creationId="{00000000-0000-0000-0000-000000000000}"/>
          </ac:graphicFrameMkLst>
        </pc:graphicFrameChg>
        <pc:picChg chg="del">
          <ac:chgData name="Chao YIN" userId="S::cyinac@connect.ust.hk::7c3de1dc-894a-470a-9f4d-58c4151f9689" providerId="AD" clId="Web-{0363E6DE-56C4-FDB0-D1AF-E75AE2E7E4B3}" dt="2018-12-31T07:24:57.525" v="143"/>
          <ac:picMkLst>
            <pc:docMk/>
            <pc:sldMk cId="4281188520" sldId="1116"/>
            <ac:picMk id="6" creationId="{00000000-0000-0000-0000-000000000000}"/>
          </ac:picMkLst>
        </pc:picChg>
        <pc:picChg chg="del">
          <ac:chgData name="Chao YIN" userId="S::cyinac@connect.ust.hk::7c3de1dc-894a-470a-9f4d-58c4151f9689" providerId="AD" clId="Web-{0363E6DE-56C4-FDB0-D1AF-E75AE2E7E4B3}" dt="2018-12-31T07:24:53.916" v="141"/>
          <ac:picMkLst>
            <pc:docMk/>
            <pc:sldMk cId="4281188520" sldId="1116"/>
            <ac:picMk id="7" creationId="{00000000-0000-0000-0000-000000000000}"/>
          </ac:picMkLst>
        </pc:picChg>
        <pc:picChg chg="add mod">
          <ac:chgData name="Chao YIN" userId="S::cyinac@connect.ust.hk::7c3de1dc-894a-470a-9f4d-58c4151f9689" providerId="AD" clId="Web-{0363E6DE-56C4-FDB0-D1AF-E75AE2E7E4B3}" dt="2018-12-31T07:27:55.407" v="208" actId="1076"/>
          <ac:picMkLst>
            <pc:docMk/>
            <pc:sldMk cId="4281188520" sldId="1116"/>
            <ac:picMk id="9" creationId="{115C928A-71C1-4A29-A9E1-3375F0046208}"/>
          </ac:picMkLst>
        </pc:picChg>
        <pc:picChg chg="add mod">
          <ac:chgData name="Chao YIN" userId="S::cyinac@connect.ust.hk::7c3de1dc-894a-470a-9f4d-58c4151f9689" providerId="AD" clId="Web-{0363E6DE-56C4-FDB0-D1AF-E75AE2E7E4B3}" dt="2018-12-31T07:37:45.617" v="483" actId="1076"/>
          <ac:picMkLst>
            <pc:docMk/>
            <pc:sldMk cId="4281188520" sldId="1116"/>
            <ac:picMk id="11" creationId="{4508331D-F548-4640-B492-E8AA2E56AF43}"/>
          </ac:picMkLst>
        </pc:picChg>
        <pc:picChg chg="add mod">
          <ac:chgData name="Chao YIN" userId="S::cyinac@connect.ust.hk::7c3de1dc-894a-470a-9f4d-58c4151f9689" providerId="AD" clId="Web-{0363E6DE-56C4-FDB0-D1AF-E75AE2E7E4B3}" dt="2018-12-31T07:37:44.070" v="482" actId="1076"/>
          <ac:picMkLst>
            <pc:docMk/>
            <pc:sldMk cId="4281188520" sldId="1116"/>
            <ac:picMk id="13" creationId="{13539B54-781F-42E3-8CA3-73F75E385597}"/>
          </ac:picMkLst>
        </pc:picChg>
      </pc:sldChg>
      <pc:sldChg chg="addSp delSp modSp add replId">
        <pc:chgData name="Chao YIN" userId="S::cyinac@connect.ust.hk::7c3de1dc-894a-470a-9f4d-58c4151f9689" providerId="AD" clId="Web-{0363E6DE-56C4-FDB0-D1AF-E75AE2E7E4B3}" dt="2018-12-31T07:43:32.880" v="667" actId="1076"/>
        <pc:sldMkLst>
          <pc:docMk/>
          <pc:sldMk cId="3450278344" sldId="1117"/>
        </pc:sldMkLst>
        <pc:spChg chg="mod">
          <ac:chgData name="Chao YIN" userId="S::cyinac@connect.ust.hk::7c3de1dc-894a-470a-9f4d-58c4151f9689" providerId="AD" clId="Web-{0363E6DE-56C4-FDB0-D1AF-E75AE2E7E4B3}" dt="2018-12-31T07:43:30.755" v="666" actId="20577"/>
          <ac:spMkLst>
            <pc:docMk/>
            <pc:sldMk cId="3450278344" sldId="1117"/>
            <ac:spMk id="3" creationId="{00000000-0000-0000-0000-000000000000}"/>
          </ac:spMkLst>
        </pc:spChg>
        <pc:picChg chg="add del mod">
          <ac:chgData name="Chao YIN" userId="S::cyinac@connect.ust.hk::7c3de1dc-894a-470a-9f4d-58c4151f9689" providerId="AD" clId="Web-{0363E6DE-56C4-FDB0-D1AF-E75AE2E7E4B3}" dt="2018-12-31T07:41:59.517" v="598"/>
          <ac:picMkLst>
            <pc:docMk/>
            <pc:sldMk cId="3450278344" sldId="1117"/>
            <ac:picMk id="5" creationId="{8B9F4A3B-885C-4A53-8F0E-62F2F054D217}"/>
          </ac:picMkLst>
        </pc:picChg>
        <pc:picChg chg="add del mod">
          <ac:chgData name="Chao YIN" userId="S::cyinac@connect.ust.hk::7c3de1dc-894a-470a-9f4d-58c4151f9689" providerId="AD" clId="Web-{0363E6DE-56C4-FDB0-D1AF-E75AE2E7E4B3}" dt="2018-12-31T07:42:52.644" v="631"/>
          <ac:picMkLst>
            <pc:docMk/>
            <pc:sldMk cId="3450278344" sldId="1117"/>
            <ac:picMk id="7" creationId="{3F081AD9-0E95-4EAC-BBD8-C1213B5FA209}"/>
          </ac:picMkLst>
        </pc:picChg>
        <pc:picChg chg="del">
          <ac:chgData name="Chao YIN" userId="S::cyinac@connect.ust.hk::7c3de1dc-894a-470a-9f4d-58c4151f9689" providerId="AD" clId="Web-{0363E6DE-56C4-FDB0-D1AF-E75AE2E7E4B3}" dt="2018-12-31T07:33:50.530" v="469"/>
          <ac:picMkLst>
            <pc:docMk/>
            <pc:sldMk cId="3450278344" sldId="1117"/>
            <ac:picMk id="9" creationId="{115C928A-71C1-4A29-A9E1-3375F0046208}"/>
          </ac:picMkLst>
        </pc:picChg>
        <pc:picChg chg="add mod">
          <ac:chgData name="Chao YIN" userId="S::cyinac@connect.ust.hk::7c3de1dc-894a-470a-9f4d-58c4151f9689" providerId="AD" clId="Web-{0363E6DE-56C4-FDB0-D1AF-E75AE2E7E4B3}" dt="2018-12-31T07:43:32.880" v="667" actId="1076"/>
          <ac:picMkLst>
            <pc:docMk/>
            <pc:sldMk cId="3450278344" sldId="1117"/>
            <ac:picMk id="10" creationId="{2A72B549-53B8-414A-9DDF-F3EC5C09952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6EEEF1-2192-4151-A4B0-93E36F2F6425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FA68F563-DB94-432C-9987-D9292817CB9E}">
      <dgm:prSet phldrT="[文本]" custT="1"/>
      <dgm:spPr/>
      <dgm:t>
        <a:bodyPr/>
        <a:lstStyle/>
        <a:p>
          <a:r>
            <a:rPr lang="en-US" sz="1800" b="0" dirty="0" smtClean="0"/>
            <a:t>Apply</a:t>
          </a:r>
          <a:endParaRPr lang="en-US" sz="1800" dirty="0"/>
        </a:p>
      </dgm:t>
    </dgm:pt>
    <dgm:pt modelId="{3B94832C-F4C3-40B7-87A8-76B17824BA62}" type="parTrans" cxnId="{67908E46-A0AD-4578-9B2D-30705BE526DA}">
      <dgm:prSet/>
      <dgm:spPr/>
      <dgm:t>
        <a:bodyPr/>
        <a:lstStyle/>
        <a:p>
          <a:endParaRPr lang="en-US"/>
        </a:p>
      </dgm:t>
    </dgm:pt>
    <dgm:pt modelId="{7D53BE46-FA7C-46A6-A51E-3F3316098B3A}" type="sibTrans" cxnId="{67908E46-A0AD-4578-9B2D-30705BE526DA}">
      <dgm:prSet/>
      <dgm:spPr/>
      <dgm:t>
        <a:bodyPr/>
        <a:lstStyle/>
        <a:p>
          <a:endParaRPr lang="en-US"/>
        </a:p>
      </dgm:t>
    </dgm:pt>
    <dgm:pt modelId="{998EBE3D-A437-4B1B-9666-C7F9242AE636}">
      <dgm:prSet phldrT="[文本]" custT="1"/>
      <dgm:spPr/>
      <dgm:t>
        <a:bodyPr/>
        <a:lstStyle/>
        <a:p>
          <a:r>
            <a:rPr lang="en-US" sz="1600" b="0" dirty="0" smtClean="0">
              <a:sym typeface="Wingdings" panose="05000000000000000000" pitchFamily="2" charset="2"/>
            </a:rPr>
            <a:t>Access</a:t>
          </a:r>
        </a:p>
        <a:p>
          <a:r>
            <a:rPr lang="en-US" sz="1600" b="0" dirty="0" smtClean="0">
              <a:sym typeface="Wingdings" panose="05000000000000000000" pitchFamily="2" charset="2"/>
            </a:rPr>
            <a:t>(SSH/Putty and </a:t>
          </a:r>
          <a:r>
            <a:rPr lang="en-US" sz="1600" b="0" dirty="0" err="1" smtClean="0">
              <a:sym typeface="Wingdings" panose="05000000000000000000" pitchFamily="2" charset="2"/>
            </a:rPr>
            <a:t>Filezilla</a:t>
          </a:r>
          <a:r>
            <a:rPr lang="en-US" sz="1600" b="0" dirty="0" smtClean="0">
              <a:sym typeface="Wingdings" panose="05000000000000000000" pitchFamily="2" charset="2"/>
            </a:rPr>
            <a:t>/</a:t>
          </a:r>
          <a:r>
            <a:rPr lang="en-US" sz="1600" b="0" dirty="0" err="1" smtClean="0">
              <a:sym typeface="Wingdings" panose="05000000000000000000" pitchFamily="2" charset="2"/>
            </a:rPr>
            <a:t>WinSCP</a:t>
          </a:r>
          <a:r>
            <a:rPr lang="en-US" sz="1600" b="0" dirty="0" smtClean="0">
              <a:sym typeface="Wingdings" panose="05000000000000000000" pitchFamily="2" charset="2"/>
            </a:rPr>
            <a:t>)</a:t>
          </a:r>
          <a:endParaRPr lang="en-US" sz="1600" dirty="0"/>
        </a:p>
      </dgm:t>
    </dgm:pt>
    <dgm:pt modelId="{E5EA2FCA-4EEE-4FC7-927D-3CA5495A9B62}" type="parTrans" cxnId="{477B46BF-816E-4091-BF62-92A5B3A9A743}">
      <dgm:prSet/>
      <dgm:spPr/>
      <dgm:t>
        <a:bodyPr/>
        <a:lstStyle/>
        <a:p>
          <a:endParaRPr lang="en-US"/>
        </a:p>
      </dgm:t>
    </dgm:pt>
    <dgm:pt modelId="{1E775A26-6E2F-4EF6-9052-F7184E5BC8DA}" type="sibTrans" cxnId="{477B46BF-816E-4091-BF62-92A5B3A9A743}">
      <dgm:prSet/>
      <dgm:spPr/>
      <dgm:t>
        <a:bodyPr/>
        <a:lstStyle/>
        <a:p>
          <a:endParaRPr lang="en-US"/>
        </a:p>
      </dgm:t>
    </dgm:pt>
    <dgm:pt modelId="{BDDEFFBC-A7C2-46EE-B08E-B00E29EAA935}">
      <dgm:prSet phldrT="[文本]" custT="1"/>
      <dgm:spPr/>
      <dgm:t>
        <a:bodyPr/>
        <a:lstStyle/>
        <a:p>
          <a:r>
            <a:rPr lang="en-US" sz="1600" b="0" dirty="0" smtClean="0">
              <a:sym typeface="Wingdings" panose="05000000000000000000" pitchFamily="2" charset="2"/>
            </a:rPr>
            <a:t>Perform jobs</a:t>
          </a:r>
        </a:p>
        <a:p>
          <a:r>
            <a:rPr lang="en-US" sz="1600" b="0" dirty="0" smtClean="0">
              <a:sym typeface="Wingdings" panose="05000000000000000000" pitchFamily="2" charset="2"/>
            </a:rPr>
            <a:t>On </a:t>
          </a:r>
          <a:r>
            <a:rPr lang="en-US" sz="1600" b="0" dirty="0" smtClean="0">
              <a:solidFill>
                <a:srgbClr val="FF0000"/>
              </a:solidFill>
              <a:sym typeface="Wingdings" panose="05000000000000000000" pitchFamily="2" charset="2"/>
            </a:rPr>
            <a:t>CentOS</a:t>
          </a:r>
          <a:r>
            <a:rPr lang="en-US" sz="1600" b="0" dirty="0" smtClean="0">
              <a:sym typeface="Wingdings" panose="05000000000000000000" pitchFamily="2" charset="2"/>
            </a:rPr>
            <a:t> 6.x</a:t>
          </a:r>
        </a:p>
        <a:p>
          <a:r>
            <a:rPr lang="en-US" sz="1600" b="0" dirty="0" smtClean="0">
              <a:sym typeface="Wingdings" panose="05000000000000000000" pitchFamily="2" charset="2"/>
            </a:rPr>
            <a:t>(SLURM)</a:t>
          </a:r>
          <a:endParaRPr lang="en-US" sz="1600" dirty="0"/>
        </a:p>
      </dgm:t>
    </dgm:pt>
    <dgm:pt modelId="{64E74093-4BD6-4B51-81CA-AF1FA4DF8396}" type="parTrans" cxnId="{D1AE50FB-ABAC-4263-A2D3-F42086CF40B0}">
      <dgm:prSet/>
      <dgm:spPr/>
      <dgm:t>
        <a:bodyPr/>
        <a:lstStyle/>
        <a:p>
          <a:endParaRPr lang="en-US"/>
        </a:p>
      </dgm:t>
    </dgm:pt>
    <dgm:pt modelId="{D7A3819A-CA46-4096-820A-5C0BCE4C5CF8}" type="sibTrans" cxnId="{D1AE50FB-ABAC-4263-A2D3-F42086CF40B0}">
      <dgm:prSet/>
      <dgm:spPr/>
      <dgm:t>
        <a:bodyPr/>
        <a:lstStyle/>
        <a:p>
          <a:endParaRPr lang="en-US"/>
        </a:p>
      </dgm:t>
    </dgm:pt>
    <dgm:pt modelId="{A0A1727C-103C-481F-A19A-FBC44062889E}" type="pres">
      <dgm:prSet presAssocID="{EF6EEEF1-2192-4151-A4B0-93E36F2F6425}" presName="Name0" presStyleCnt="0">
        <dgm:presLayoutVars>
          <dgm:dir/>
          <dgm:resizeHandles val="exact"/>
        </dgm:presLayoutVars>
      </dgm:prSet>
      <dgm:spPr/>
    </dgm:pt>
    <dgm:pt modelId="{0FE91B44-E69B-4CFC-878F-6210FA3D9BE4}" type="pres">
      <dgm:prSet presAssocID="{FA68F563-DB94-432C-9987-D9292817CB9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8818A5-86CF-4700-AE2D-5EAB30A94F92}" type="pres">
      <dgm:prSet presAssocID="{7D53BE46-FA7C-46A6-A51E-3F3316098B3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9E0763D-D1EF-45D2-822C-5782684B6E0D}" type="pres">
      <dgm:prSet presAssocID="{7D53BE46-FA7C-46A6-A51E-3F3316098B3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CEA411E-D5CF-4612-96B8-674CF74D8CD0}" type="pres">
      <dgm:prSet presAssocID="{998EBE3D-A437-4B1B-9666-C7F9242AE63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91890F-8B54-4A7C-9A83-511B362A56CC}" type="pres">
      <dgm:prSet presAssocID="{1E775A26-6E2F-4EF6-9052-F7184E5BC8D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99458A7-2072-4FBA-8E62-CF4204C9D3C7}" type="pres">
      <dgm:prSet presAssocID="{1E775A26-6E2F-4EF6-9052-F7184E5BC8DA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9DA8512-7C2C-45BD-A837-DB03AF99868C}" type="pres">
      <dgm:prSet presAssocID="{BDDEFFBC-A7C2-46EE-B08E-B00E29EAA9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AE50FB-ABAC-4263-A2D3-F42086CF40B0}" srcId="{EF6EEEF1-2192-4151-A4B0-93E36F2F6425}" destId="{BDDEFFBC-A7C2-46EE-B08E-B00E29EAA935}" srcOrd="2" destOrd="0" parTransId="{64E74093-4BD6-4B51-81CA-AF1FA4DF8396}" sibTransId="{D7A3819A-CA46-4096-820A-5C0BCE4C5CF8}"/>
    <dgm:cxn modelId="{67908E46-A0AD-4578-9B2D-30705BE526DA}" srcId="{EF6EEEF1-2192-4151-A4B0-93E36F2F6425}" destId="{FA68F563-DB94-432C-9987-D9292817CB9E}" srcOrd="0" destOrd="0" parTransId="{3B94832C-F4C3-40B7-87A8-76B17824BA62}" sibTransId="{7D53BE46-FA7C-46A6-A51E-3F3316098B3A}"/>
    <dgm:cxn modelId="{8B437E45-3CA0-4AE0-8B8E-D204444E9A11}" type="presOf" srcId="{1E775A26-6E2F-4EF6-9052-F7184E5BC8DA}" destId="{4D91890F-8B54-4A7C-9A83-511B362A56CC}" srcOrd="0" destOrd="0" presId="urn:microsoft.com/office/officeart/2005/8/layout/process1"/>
    <dgm:cxn modelId="{D1529A77-C71C-40BD-90AC-475DEE121953}" type="presOf" srcId="{7D53BE46-FA7C-46A6-A51E-3F3316098B3A}" destId="{6B8818A5-86CF-4700-AE2D-5EAB30A94F92}" srcOrd="0" destOrd="0" presId="urn:microsoft.com/office/officeart/2005/8/layout/process1"/>
    <dgm:cxn modelId="{477B46BF-816E-4091-BF62-92A5B3A9A743}" srcId="{EF6EEEF1-2192-4151-A4B0-93E36F2F6425}" destId="{998EBE3D-A437-4B1B-9666-C7F9242AE636}" srcOrd="1" destOrd="0" parTransId="{E5EA2FCA-4EEE-4FC7-927D-3CA5495A9B62}" sibTransId="{1E775A26-6E2F-4EF6-9052-F7184E5BC8DA}"/>
    <dgm:cxn modelId="{481C93B2-EA54-450B-9C4E-BE76C559D3AD}" type="presOf" srcId="{BDDEFFBC-A7C2-46EE-B08E-B00E29EAA935}" destId="{B9DA8512-7C2C-45BD-A837-DB03AF99868C}" srcOrd="0" destOrd="0" presId="urn:microsoft.com/office/officeart/2005/8/layout/process1"/>
    <dgm:cxn modelId="{022D198B-D2EB-4A50-984B-B2A47E89E8FD}" type="presOf" srcId="{998EBE3D-A437-4B1B-9666-C7F9242AE636}" destId="{2CEA411E-D5CF-4612-96B8-674CF74D8CD0}" srcOrd="0" destOrd="0" presId="urn:microsoft.com/office/officeart/2005/8/layout/process1"/>
    <dgm:cxn modelId="{5D9E965D-76FF-4692-8C61-FCB8B460E7CE}" type="presOf" srcId="{1E775A26-6E2F-4EF6-9052-F7184E5BC8DA}" destId="{999458A7-2072-4FBA-8E62-CF4204C9D3C7}" srcOrd="1" destOrd="0" presId="urn:microsoft.com/office/officeart/2005/8/layout/process1"/>
    <dgm:cxn modelId="{00B35B59-8842-4393-BBF5-A4336E5BA8B4}" type="presOf" srcId="{7D53BE46-FA7C-46A6-A51E-3F3316098B3A}" destId="{49E0763D-D1EF-45D2-822C-5782684B6E0D}" srcOrd="1" destOrd="0" presId="urn:microsoft.com/office/officeart/2005/8/layout/process1"/>
    <dgm:cxn modelId="{5BFD38A1-79BA-4BE5-B881-FEFB60CF0718}" type="presOf" srcId="{EF6EEEF1-2192-4151-A4B0-93E36F2F6425}" destId="{A0A1727C-103C-481F-A19A-FBC44062889E}" srcOrd="0" destOrd="0" presId="urn:microsoft.com/office/officeart/2005/8/layout/process1"/>
    <dgm:cxn modelId="{F7E717F2-10F4-4023-B5F9-19FB5FA86A2C}" type="presOf" srcId="{FA68F563-DB94-432C-9987-D9292817CB9E}" destId="{0FE91B44-E69B-4CFC-878F-6210FA3D9BE4}" srcOrd="0" destOrd="0" presId="urn:microsoft.com/office/officeart/2005/8/layout/process1"/>
    <dgm:cxn modelId="{D8CC243D-F275-430A-A63D-0EDB744DF612}" type="presParOf" srcId="{A0A1727C-103C-481F-A19A-FBC44062889E}" destId="{0FE91B44-E69B-4CFC-878F-6210FA3D9BE4}" srcOrd="0" destOrd="0" presId="urn:microsoft.com/office/officeart/2005/8/layout/process1"/>
    <dgm:cxn modelId="{28BAF9B7-2038-424F-83C6-BB00CA972FE2}" type="presParOf" srcId="{A0A1727C-103C-481F-A19A-FBC44062889E}" destId="{6B8818A5-86CF-4700-AE2D-5EAB30A94F92}" srcOrd="1" destOrd="0" presId="urn:microsoft.com/office/officeart/2005/8/layout/process1"/>
    <dgm:cxn modelId="{5E9E1162-F6CF-4014-BAE7-6CA2345CE138}" type="presParOf" srcId="{6B8818A5-86CF-4700-AE2D-5EAB30A94F92}" destId="{49E0763D-D1EF-45D2-822C-5782684B6E0D}" srcOrd="0" destOrd="0" presId="urn:microsoft.com/office/officeart/2005/8/layout/process1"/>
    <dgm:cxn modelId="{1774B2F5-F5F7-49C5-8738-73A64BC0966C}" type="presParOf" srcId="{A0A1727C-103C-481F-A19A-FBC44062889E}" destId="{2CEA411E-D5CF-4612-96B8-674CF74D8CD0}" srcOrd="2" destOrd="0" presId="urn:microsoft.com/office/officeart/2005/8/layout/process1"/>
    <dgm:cxn modelId="{DC7E4F46-B271-4A22-809D-C44BF99F82D2}" type="presParOf" srcId="{A0A1727C-103C-481F-A19A-FBC44062889E}" destId="{4D91890F-8B54-4A7C-9A83-511B362A56CC}" srcOrd="3" destOrd="0" presId="urn:microsoft.com/office/officeart/2005/8/layout/process1"/>
    <dgm:cxn modelId="{F749B2E3-9B03-4477-A6B6-37FA5DDCE062}" type="presParOf" srcId="{4D91890F-8B54-4A7C-9A83-511B362A56CC}" destId="{999458A7-2072-4FBA-8E62-CF4204C9D3C7}" srcOrd="0" destOrd="0" presId="urn:microsoft.com/office/officeart/2005/8/layout/process1"/>
    <dgm:cxn modelId="{3489737F-9E4F-4FAA-9C89-E7C4F152DBF9}" type="presParOf" srcId="{A0A1727C-103C-481F-A19A-FBC44062889E}" destId="{B9DA8512-7C2C-45BD-A837-DB03AF99868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91B44-E69B-4CFC-878F-6210FA3D9BE4}">
      <dsp:nvSpPr>
        <dsp:cNvPr id="0" name=""/>
        <dsp:cNvSpPr/>
      </dsp:nvSpPr>
      <dsp:spPr>
        <a:xfrm>
          <a:off x="5290" y="108940"/>
          <a:ext cx="1581373" cy="1037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Apply</a:t>
          </a:r>
          <a:endParaRPr lang="en-US" sz="1800" kern="1200" dirty="0"/>
        </a:p>
      </dsp:txBody>
      <dsp:txXfrm>
        <a:off x="35685" y="139335"/>
        <a:ext cx="1520583" cy="976986"/>
      </dsp:txXfrm>
    </dsp:sp>
    <dsp:sp modelId="{6B8818A5-86CF-4700-AE2D-5EAB30A94F92}">
      <dsp:nvSpPr>
        <dsp:cNvPr id="0" name=""/>
        <dsp:cNvSpPr/>
      </dsp:nvSpPr>
      <dsp:spPr>
        <a:xfrm>
          <a:off x="1744801" y="431738"/>
          <a:ext cx="335251" cy="3921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44801" y="510174"/>
        <a:ext cx="234676" cy="235308"/>
      </dsp:txXfrm>
    </dsp:sp>
    <dsp:sp modelId="{2CEA411E-D5CF-4612-96B8-674CF74D8CD0}">
      <dsp:nvSpPr>
        <dsp:cNvPr id="0" name=""/>
        <dsp:cNvSpPr/>
      </dsp:nvSpPr>
      <dsp:spPr>
        <a:xfrm>
          <a:off x="2219213" y="108940"/>
          <a:ext cx="1581373" cy="1037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ym typeface="Wingdings" panose="05000000000000000000" pitchFamily="2" charset="2"/>
            </a:rPr>
            <a:t>Access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ym typeface="Wingdings" panose="05000000000000000000" pitchFamily="2" charset="2"/>
            </a:rPr>
            <a:t>(SSH/Putty and </a:t>
          </a:r>
          <a:r>
            <a:rPr lang="en-US" sz="1600" b="0" kern="1200" dirty="0" err="1" smtClean="0">
              <a:sym typeface="Wingdings" panose="05000000000000000000" pitchFamily="2" charset="2"/>
            </a:rPr>
            <a:t>Filezilla</a:t>
          </a:r>
          <a:r>
            <a:rPr lang="en-US" sz="1600" b="0" kern="1200" dirty="0" smtClean="0">
              <a:sym typeface="Wingdings" panose="05000000000000000000" pitchFamily="2" charset="2"/>
            </a:rPr>
            <a:t>/</a:t>
          </a:r>
          <a:r>
            <a:rPr lang="en-US" sz="1600" b="0" kern="1200" dirty="0" err="1" smtClean="0">
              <a:sym typeface="Wingdings" panose="05000000000000000000" pitchFamily="2" charset="2"/>
            </a:rPr>
            <a:t>WinSCP</a:t>
          </a:r>
          <a:r>
            <a:rPr lang="en-US" sz="1600" b="0" kern="1200" dirty="0" smtClean="0">
              <a:sym typeface="Wingdings" panose="05000000000000000000" pitchFamily="2" charset="2"/>
            </a:rPr>
            <a:t>)</a:t>
          </a:r>
          <a:endParaRPr lang="en-US" sz="1600" kern="1200" dirty="0"/>
        </a:p>
      </dsp:txBody>
      <dsp:txXfrm>
        <a:off x="2249608" y="139335"/>
        <a:ext cx="1520583" cy="976986"/>
      </dsp:txXfrm>
    </dsp:sp>
    <dsp:sp modelId="{4D91890F-8B54-4A7C-9A83-511B362A56CC}">
      <dsp:nvSpPr>
        <dsp:cNvPr id="0" name=""/>
        <dsp:cNvSpPr/>
      </dsp:nvSpPr>
      <dsp:spPr>
        <a:xfrm>
          <a:off x="3958723" y="431738"/>
          <a:ext cx="335251" cy="3921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58723" y="510174"/>
        <a:ext cx="234676" cy="235308"/>
      </dsp:txXfrm>
    </dsp:sp>
    <dsp:sp modelId="{B9DA8512-7C2C-45BD-A837-DB03AF99868C}">
      <dsp:nvSpPr>
        <dsp:cNvPr id="0" name=""/>
        <dsp:cNvSpPr/>
      </dsp:nvSpPr>
      <dsp:spPr>
        <a:xfrm>
          <a:off x="4433135" y="108940"/>
          <a:ext cx="1581373" cy="1037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ym typeface="Wingdings" panose="05000000000000000000" pitchFamily="2" charset="2"/>
            </a:rPr>
            <a:t>Perform jobs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ym typeface="Wingdings" panose="05000000000000000000" pitchFamily="2" charset="2"/>
            </a:rPr>
            <a:t>On </a:t>
          </a:r>
          <a:r>
            <a:rPr lang="en-US" sz="1600" b="0" kern="1200" dirty="0" smtClean="0">
              <a:solidFill>
                <a:srgbClr val="FF0000"/>
              </a:solidFill>
              <a:sym typeface="Wingdings" panose="05000000000000000000" pitchFamily="2" charset="2"/>
            </a:rPr>
            <a:t>CentOS</a:t>
          </a:r>
          <a:r>
            <a:rPr lang="en-US" sz="1600" b="0" kern="1200" dirty="0" smtClean="0">
              <a:sym typeface="Wingdings" panose="05000000000000000000" pitchFamily="2" charset="2"/>
            </a:rPr>
            <a:t> 6.x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ym typeface="Wingdings" panose="05000000000000000000" pitchFamily="2" charset="2"/>
            </a:rPr>
            <a:t>(SLURM)</a:t>
          </a:r>
          <a:endParaRPr lang="en-US" sz="1600" kern="1200" dirty="0"/>
        </a:p>
      </dsp:txBody>
      <dsp:txXfrm>
        <a:off x="4463530" y="139335"/>
        <a:ext cx="1520583" cy="976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278924" cy="340101"/>
          </a:xfrm>
          <a:prstGeom prst="rect">
            <a:avLst/>
          </a:prstGeom>
        </p:spPr>
        <p:txBody>
          <a:bodyPr vert="horz" lIns="90722" tIns="45362" rIns="90722" bIns="45362" rtlCol="0"/>
          <a:lstStyle>
            <a:lvl1pPr algn="l" eaLnBrk="1" hangingPunct="1">
              <a:defRPr sz="11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1436" y="0"/>
            <a:ext cx="4278924" cy="340101"/>
          </a:xfrm>
          <a:prstGeom prst="rect">
            <a:avLst/>
          </a:prstGeom>
        </p:spPr>
        <p:txBody>
          <a:bodyPr vert="horz" lIns="90722" tIns="45362" rIns="90722" bIns="45362" rtlCol="0"/>
          <a:lstStyle>
            <a:lvl1pPr algn="r" eaLnBrk="1" hangingPunct="1">
              <a:defRPr sz="11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4614E55-C0CA-4E41-B720-76E6E7A23392}" type="datetimeFigureOut">
              <a:rPr lang="en-US"/>
              <a:pPr>
                <a:defRPr/>
              </a:pPr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456487"/>
            <a:ext cx="4278924" cy="340101"/>
          </a:xfrm>
          <a:prstGeom prst="rect">
            <a:avLst/>
          </a:prstGeom>
        </p:spPr>
        <p:txBody>
          <a:bodyPr vert="horz" lIns="90722" tIns="45362" rIns="90722" bIns="45362" rtlCol="0" anchor="b"/>
          <a:lstStyle>
            <a:lvl1pPr algn="l" eaLnBrk="1" hangingPunct="1">
              <a:defRPr sz="11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1436" y="6456487"/>
            <a:ext cx="4278924" cy="340101"/>
          </a:xfrm>
          <a:prstGeom prst="rect">
            <a:avLst/>
          </a:prstGeom>
        </p:spPr>
        <p:txBody>
          <a:bodyPr vert="horz" wrap="square" lIns="90722" tIns="45362" rIns="90722" bIns="453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/>
            </a:lvl1pPr>
          </a:lstStyle>
          <a:p>
            <a:pPr>
              <a:defRPr/>
            </a:pPr>
            <a:fld id="{7B9FE41B-0367-46D2-9DC4-DC6CB862C9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79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278924" cy="340101"/>
          </a:xfrm>
          <a:prstGeom prst="rect">
            <a:avLst/>
          </a:prstGeom>
        </p:spPr>
        <p:txBody>
          <a:bodyPr vert="horz" lIns="94107" tIns="47053" rIns="94107" bIns="4705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1436" y="0"/>
            <a:ext cx="4278924" cy="340101"/>
          </a:xfrm>
          <a:prstGeom prst="rect">
            <a:avLst/>
          </a:prstGeom>
        </p:spPr>
        <p:txBody>
          <a:bodyPr vert="horz" lIns="94107" tIns="47053" rIns="94107" bIns="4705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fld id="{058D17AE-E435-4F58-9073-87963094269D}" type="datetimeFigureOut">
              <a:rPr lang="en-US"/>
              <a:pPr>
                <a:defRPr/>
              </a:pPr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29137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07" tIns="47053" rIns="94107" bIns="470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28251"/>
            <a:ext cx="7898130" cy="3059824"/>
          </a:xfrm>
          <a:prstGeom prst="rect">
            <a:avLst/>
          </a:prstGeom>
        </p:spPr>
        <p:txBody>
          <a:bodyPr vert="horz" lIns="94107" tIns="47053" rIns="94107" bIns="470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6456487"/>
            <a:ext cx="4278924" cy="340101"/>
          </a:xfrm>
          <a:prstGeom prst="rect">
            <a:avLst/>
          </a:prstGeom>
        </p:spPr>
        <p:txBody>
          <a:bodyPr vert="horz" lIns="94107" tIns="47053" rIns="94107" bIns="4705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1436" y="6456487"/>
            <a:ext cx="4278924" cy="340101"/>
          </a:xfrm>
          <a:prstGeom prst="rect">
            <a:avLst/>
          </a:prstGeom>
        </p:spPr>
        <p:txBody>
          <a:bodyPr vert="horz" wrap="square" lIns="94107" tIns="47053" rIns="94107" bIns="470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672B175-72D3-43E6-B556-3E80B8A827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794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mantic3d.net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71763" y="509588"/>
            <a:ext cx="4529137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7120" indent="-28350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4032" indent="-22680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87644" indent="-22680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41257" indent="-22680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94870" indent="-22680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48482" indent="-22680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02095" indent="-22680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55707" indent="-22680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29F32FC-0F97-4D56-92CC-996EB5401260}" type="slidenum">
              <a:rPr lang="zh-CN" alt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</a:t>
            </a:fld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6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super-power</a:t>
            </a:r>
            <a:r>
              <a:rPr lang="en-US" baseline="0" dirty="0" smtClean="0"/>
              <a:t> </a:t>
            </a:r>
            <a:r>
              <a:rPr lang="en-US" dirty="0" smtClean="0"/>
              <a:t>computer with many </a:t>
            </a:r>
            <a:r>
              <a:rPr lang="en-US" dirty="0" err="1" smtClean="0"/>
              <a:t>cpus</a:t>
            </a:r>
            <a:r>
              <a:rPr lang="en-US" dirty="0" smtClean="0"/>
              <a:t>, </a:t>
            </a:r>
            <a:r>
              <a:rPr lang="en-US" dirty="0" err="1" smtClean="0"/>
              <a:t>gpus</a:t>
            </a:r>
            <a:r>
              <a:rPr lang="en-US" dirty="0" smtClean="0"/>
              <a:t>, and memories.</a:t>
            </a:r>
          </a:p>
          <a:p>
            <a:r>
              <a:rPr lang="en-US" dirty="0" smtClean="0"/>
              <a:t>Computationally</a:t>
            </a:r>
            <a:r>
              <a:rPr lang="en-US" baseline="0" dirty="0" smtClean="0"/>
              <a:t>-expensive tasks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72B175-72D3-43E6-B556-3E80B8A8279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951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29137" cy="25479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 programming model and an associated implementation for processing and generating big data sets with a parallel, distributed algorithm on a cluster.(wiki)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72B175-72D3-43E6-B556-3E80B8A8279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7089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29137" cy="25479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https://en.wikipedia.org/wiki/MapReduce </a:t>
            </a:r>
          </a:p>
          <a:p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Apply </a:t>
            </a:r>
            <a:r>
              <a:rPr lang="en-US" sz="1200" b="1" dirty="0" smtClean="0">
                <a:solidFill>
                  <a:srgbClr val="FF0000"/>
                </a:solidFill>
              </a:rPr>
              <a:t>Map Reduce </a:t>
            </a:r>
            <a:r>
              <a:rPr lang="en-US" sz="1200" dirty="0" smtClean="0"/>
              <a:t>ideas to speed up my segmentation experiments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72B175-72D3-43E6-B556-3E80B8A8279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5562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29137" cy="25479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72B175-72D3-43E6-B556-3E80B8A8279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098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29137" cy="25479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http://www.semantic3d.net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72B175-72D3-43E6-B556-3E80B8A8279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02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29137" cy="25479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However, the types in each category are limited. For instance, we only 1 type of filter and 2 types of tank after extension.  </a:t>
            </a:r>
            <a:endParaRPr lang="en-US" sz="1100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72B175-72D3-43E6-B556-3E80B8A8279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247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29137" cy="25479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However, the types in each category are limited. For instance, we only 1 type of filter and 2 types of tank after extension.  </a:t>
            </a:r>
            <a:endParaRPr lang="en-US" sz="1100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72B175-72D3-43E6-B556-3E80B8A8279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166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more training data similar to BLK360/</a:t>
            </a:r>
            <a:r>
              <a:rPr lang="en-US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</a:t>
            </a:r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-LiDAR data and make sure the scanned data quality is good.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72B175-72D3-43E6-B556-3E80B8A8279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049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72B175-72D3-43E6-B556-3E80B8A8279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709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 smtClean="0"/>
              <a:t>BLK360 all(baseline)</a:t>
            </a:r>
            <a:r>
              <a:rPr lang="en-US" altLang="zh-CN" dirty="0" smtClean="0"/>
              <a:t>---better</a:t>
            </a:r>
            <a:r>
              <a:rPr lang="en-US" altLang="zh-CN" baseline="0" dirty="0" smtClean="0"/>
              <a:t> performance than BLK360 Test</a:t>
            </a:r>
            <a:endParaRPr lang="en-US" altLang="zh-CN" b="1" dirty="0" smtClean="0"/>
          </a:p>
          <a:p>
            <a:r>
              <a:rPr lang="en-US" altLang="zh-CN" dirty="0" smtClean="0"/>
              <a:t>Overall accuracy: 0.863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mean IoU:0.684</a:t>
            </a:r>
          </a:p>
          <a:p>
            <a:r>
              <a:rPr lang="en-US" altLang="zh-CN" dirty="0" smtClean="0"/>
              <a:t>IoU:0.826,0.618,0.608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-----</a:t>
            </a:r>
          </a:p>
          <a:p>
            <a:r>
              <a:rPr lang="en-US" altLang="zh-CN" b="1" dirty="0" smtClean="0"/>
              <a:t>BLK360 all(DP)---almost same with BLK360 Test</a:t>
            </a:r>
          </a:p>
          <a:p>
            <a:r>
              <a:rPr lang="en-US" altLang="zh-CN" dirty="0" smtClean="0"/>
              <a:t>Overall accuracy: 0.862</a:t>
            </a:r>
          </a:p>
          <a:p>
            <a:r>
              <a:rPr lang="en-US" altLang="zh-CN" dirty="0" smtClean="0"/>
              <a:t>mean IoU:0.682</a:t>
            </a:r>
          </a:p>
          <a:p>
            <a:r>
              <a:rPr lang="en-US" altLang="zh-CN" dirty="0" smtClean="0"/>
              <a:t>IoU:0.824, 0.616, 0.606</a:t>
            </a:r>
          </a:p>
          <a:p>
            <a:r>
              <a:rPr lang="en-US" altLang="zh-CN" dirty="0" smtClean="0"/>
              <a:t>-----</a:t>
            </a:r>
          </a:p>
          <a:p>
            <a:r>
              <a:rPr lang="en-US" altLang="zh-CN" b="1" dirty="0" smtClean="0"/>
              <a:t>BLK360 all(noise)----</a:t>
            </a:r>
            <a:r>
              <a:rPr lang="en-US" altLang="zh-CN" b="1" dirty="0" err="1" smtClean="0"/>
              <a:t>acc</a:t>
            </a:r>
            <a:r>
              <a:rPr lang="en-US" altLang="zh-CN" b="1" baseline="0" dirty="0" smtClean="0"/>
              <a:t> almost same, but </a:t>
            </a:r>
            <a:r>
              <a:rPr lang="en-US" altLang="zh-CN" b="1" baseline="0" dirty="0" err="1" smtClean="0"/>
              <a:t>mIoU</a:t>
            </a:r>
            <a:r>
              <a:rPr lang="en-US" altLang="zh-CN" b="1" baseline="0" dirty="0" smtClean="0"/>
              <a:t> decreased.</a:t>
            </a:r>
            <a:endParaRPr lang="en-US" altLang="zh-CN" b="1" dirty="0" smtClean="0"/>
          </a:p>
          <a:p>
            <a:r>
              <a:rPr lang="en-US" altLang="zh-CN" dirty="0" smtClean="0"/>
              <a:t>Overall accuracy: 0.875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mean IoU:0.725</a:t>
            </a:r>
          </a:p>
          <a:p>
            <a:r>
              <a:rPr lang="en-US" altLang="zh-CN" dirty="0" smtClean="0"/>
              <a:t>IoU:0.840,0.589, 0.746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-----</a:t>
            </a:r>
          </a:p>
          <a:p>
            <a:r>
              <a:rPr lang="en-US" altLang="zh-CN" b="1" dirty="0" smtClean="0"/>
              <a:t>BLK360 all(both)--better</a:t>
            </a:r>
          </a:p>
          <a:p>
            <a:r>
              <a:rPr lang="en-US" altLang="zh-CN" u="sng" dirty="0" smtClean="0">
                <a:solidFill>
                  <a:srgbClr val="FF0000"/>
                </a:solidFill>
              </a:rPr>
              <a:t>Overall accuracy: 0.892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u="sng" dirty="0" smtClean="0">
                <a:solidFill>
                  <a:srgbClr val="FF0000"/>
                </a:solidFill>
              </a:rPr>
              <a:t>mean IoU:0.806</a:t>
            </a:r>
          </a:p>
          <a:p>
            <a:r>
              <a:rPr lang="en-US" altLang="zh-CN" u="sng" dirty="0" smtClean="0">
                <a:solidFill>
                  <a:srgbClr val="FF0000"/>
                </a:solidFill>
              </a:rPr>
              <a:t>IoU:0.855,0.607,0.955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72B175-72D3-43E6-B556-3E80B8A8279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655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72B175-72D3-43E6-B556-3E80B8A8279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464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11" b="3333"/>
          <a:stretch>
            <a:fillRect/>
          </a:stretch>
        </p:blipFill>
        <p:spPr bwMode="auto">
          <a:xfrm>
            <a:off x="0" y="4419600"/>
            <a:ext cx="12192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84150"/>
            <a:ext cx="3418417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074400" y="6308726"/>
            <a:ext cx="508000" cy="32067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E4B9CB1-7293-4FA3-A27D-9CB130A176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9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D1393-DDE7-4ED9-BF3C-19C0A843B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17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4E6C7-F02B-4751-9A12-C690C7AC1B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233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7D7F2-0C9B-40FA-8CB5-893769CFA2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24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12500" t="70001" b="3589"/>
          <a:stretch/>
        </p:blipFill>
        <p:spPr bwMode="auto">
          <a:xfrm>
            <a:off x="6502400" y="6096000"/>
            <a:ext cx="568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77302"/>
            <a:ext cx="11684000" cy="508499"/>
          </a:xfrm>
        </p:spPr>
        <p:txBody>
          <a:bodyPr>
            <a:normAutofit/>
          </a:bodyPr>
          <a:lstStyle>
            <a:lvl1pPr>
              <a:defRPr sz="2600" b="1" i="0" u="sng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654425"/>
            <a:ext cx="11379200" cy="5672105"/>
          </a:xfrm>
        </p:spPr>
        <p:txBody>
          <a:bodyPr/>
          <a:lstStyle>
            <a:lvl1pPr>
              <a:spcBef>
                <a:spcPts val="500"/>
              </a:spcBef>
              <a:defRPr sz="2000" b="1" i="0" u="none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500"/>
              </a:spcBef>
              <a:defRPr sz="1800"/>
            </a:lvl4pPr>
            <a:lvl5pPr>
              <a:spcBef>
                <a:spcPts val="5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69600" y="6443531"/>
            <a:ext cx="812800" cy="32067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B8B28C9-510B-471F-AD22-D8617BBC9B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9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676401"/>
            <a:ext cx="10363200" cy="1001713"/>
          </a:xfrm>
        </p:spPr>
        <p:txBody>
          <a:bodyPr anchor="ctr"/>
          <a:lstStyle>
            <a:lvl1pPr algn="ctr">
              <a:defRPr sz="32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828800" y="2811070"/>
            <a:ext cx="8331200" cy="2980131"/>
          </a:xfrm>
        </p:spPr>
        <p:txBody>
          <a:bodyPr/>
          <a:lstStyle>
            <a:lvl1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5" name="图片 1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12500" t="70001" b="3589"/>
          <a:stretch/>
        </p:blipFill>
        <p:spPr bwMode="auto">
          <a:xfrm>
            <a:off x="6502400" y="6096000"/>
            <a:ext cx="568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69600" y="6443531"/>
            <a:ext cx="812800" cy="32067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B8B28C9-510B-471F-AD22-D8617BBC9B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4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76200"/>
            <a:ext cx="11785600" cy="53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609600"/>
            <a:ext cx="11785600" cy="5791200"/>
          </a:xfrm>
        </p:spPr>
        <p:txBody>
          <a:bodyPr/>
          <a:lstStyle>
            <a:lvl1pPr>
              <a:spcBef>
                <a:spcPts val="12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000"/>
              </a:spcBef>
              <a:defRPr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235E5EF-F37D-4D00-A32B-A190FCEEB2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10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2F64D-461B-4797-A163-F3DEB3CCD8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42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1D5C4-E22E-4431-82E7-DC866A3B9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1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22771-C758-4AC4-A7C1-60445C5833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6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E66B6-F24A-43D9-8994-9B1A438AF1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27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8569A-3DF2-40AB-BA9E-A5A7C3E553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26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203200" y="76200"/>
            <a:ext cx="1178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3200" y="609600"/>
            <a:ext cx="117856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200" y="640080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356351"/>
            <a:ext cx="711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CC7579-E05E-4863-9387-DFB2F4648D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36" r:id="rId1"/>
    <p:sldLayoutId id="2147485237" r:id="rId2"/>
    <p:sldLayoutId id="2147485216" r:id="rId3"/>
    <p:sldLayoutId id="2147485215" r:id="rId4"/>
    <p:sldLayoutId id="2147485217" r:id="rId5"/>
    <p:sldLayoutId id="2147485218" r:id="rId6"/>
    <p:sldLayoutId id="2147485219" r:id="rId7"/>
    <p:sldLayoutId id="2147485220" r:id="rId8"/>
    <p:sldLayoutId id="2147485221" r:id="rId9"/>
    <p:sldLayoutId id="2147485222" r:id="rId10"/>
    <p:sldLayoutId id="2147485223" r:id="rId11"/>
    <p:sldLayoutId id="214748522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ts val="1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yinac@connect.ust.h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pringzfx/point-cloud-annotation-tool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ctrTitle"/>
          </p:nvPr>
        </p:nvSpPr>
        <p:spPr>
          <a:xfrm>
            <a:off x="1236663" y="1828800"/>
            <a:ext cx="9677400" cy="1600200"/>
          </a:xfrm>
        </p:spPr>
        <p:txBody>
          <a:bodyPr/>
          <a:lstStyle/>
          <a:p>
            <a:pPr algn="ctr" eaLnBrk="1" hangingPunct="1"/>
            <a:r>
              <a:rPr lang="en-US" sz="3200" b="0" dirty="0"/>
              <a:t>M</a:t>
            </a:r>
            <a:r>
              <a:rPr lang="en-US" altLang="zh-CN" sz="3200" b="0" dirty="0"/>
              <a:t>onthly Update —</a:t>
            </a:r>
            <a:r>
              <a:rPr lang="en-US" sz="3200" b="0" dirty="0"/>
              <a:t/>
            </a:r>
            <a:br>
              <a:rPr lang="en-US" sz="3200" b="0" dirty="0"/>
            </a:br>
            <a:r>
              <a:rPr lang="en-US" sz="3200" b="0" dirty="0"/>
              <a:t>MEP Point Cloud Processing Using </a:t>
            </a:r>
            <a:r>
              <a:rPr lang="en-US" sz="3200" b="0" dirty="0" smtClean="0"/>
              <a:t>Deep Learning</a:t>
            </a:r>
            <a:endParaRPr lang="zh-CN" altLang="en-US" sz="3200" b="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790426" y="3427274"/>
            <a:ext cx="6569875" cy="175432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alibri"/>
              </a:rPr>
              <a:t>YIN Chao </a:t>
            </a:r>
            <a:endParaRPr lang="en-US" altLang="zh-CN" sz="2400" b="1" i="1" u="sng" dirty="0">
              <a:solidFill>
                <a:schemeClr val="bg1"/>
              </a:solidFill>
              <a:latin typeface="Calibri"/>
              <a:cs typeface="+mn-cs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prstClr val="black"/>
                </a:solidFill>
                <a:latin typeface="Calibri"/>
                <a:cs typeface="+mn-cs"/>
              </a:rPr>
              <a:t>Department of Civil and Environmental Engineering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prstClr val="black"/>
                </a:solidFill>
                <a:latin typeface="Calibri"/>
                <a:cs typeface="+mn-cs"/>
              </a:rPr>
              <a:t>The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cs typeface="+mn-cs"/>
              </a:rPr>
              <a:t>Hong Kong University of Science and Technology (HKUST)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Calibri"/>
                <a:cs typeface="+mn-cs"/>
              </a:rPr>
              <a:t>(Email: </a:t>
            </a:r>
            <a:r>
              <a:rPr lang="en-US" altLang="zh-CN" sz="2000" i="1" dirty="0">
                <a:solidFill>
                  <a:prstClr val="black"/>
                </a:solidFill>
                <a:latin typeface="Calibri"/>
                <a:cs typeface="+mn-cs"/>
                <a:hlinkClick r:id="rId3"/>
              </a:rPr>
              <a:t>cyinac@connect.ust.hk</a:t>
            </a:r>
            <a:r>
              <a:rPr lang="en-US" altLang="zh-CN" sz="2000" i="1" dirty="0">
                <a:solidFill>
                  <a:prstClr val="black"/>
                </a:solidFill>
                <a:latin typeface="Calibri"/>
                <a:cs typeface="+mn-cs"/>
              </a:rPr>
              <a:t> ) </a:t>
            </a:r>
            <a:endParaRPr lang="en-US" altLang="zh-CN" sz="2400" dirty="0">
              <a:solidFill>
                <a:prstClr val="black"/>
              </a:solidFill>
              <a:latin typeface="Calibri"/>
              <a:cs typeface="+mn-cs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cs typeface="+mn-cs"/>
              </a:rPr>
              <a:t>3 Aug,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B9CB1-7293-4FA3-A27D-9CB130A1767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8B28C9-510B-471F-AD22-D8617BBC9B3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105919"/>
              </p:ext>
            </p:extLst>
          </p:nvPr>
        </p:nvGraphicFramePr>
        <p:xfrm>
          <a:off x="228600" y="981956"/>
          <a:ext cx="838199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/>
                <a:gridCol w="1371600"/>
                <a:gridCol w="3505200"/>
                <a:gridCol w="16001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BIM data I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0.893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0.631(0.885/0.009/0.999)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Baseline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BLK360 Test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0.789(0.816/0.633/0.917)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Baseline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RS-LiDAR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0.636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0.287(0.624/0.227/0.008)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Baseline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763000" y="2094476"/>
            <a:ext cx="351897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Baseline: train on BIM data</a:t>
            </a:r>
          </a:p>
          <a:p>
            <a:r>
              <a:rPr lang="en-US" dirty="0">
                <a:solidFill>
                  <a:srgbClr val="FF0000"/>
                </a:solidFill>
              </a:rPr>
              <a:t>DP</a:t>
            </a:r>
            <a:r>
              <a:rPr lang="en-US" dirty="0" smtClean="0"/>
              <a:t>: randomly </a:t>
            </a:r>
            <a:r>
              <a:rPr lang="en-US" altLang="zh-CN" dirty="0" smtClean="0"/>
              <a:t>dropout</a:t>
            </a:r>
          </a:p>
          <a:p>
            <a:r>
              <a:rPr lang="en-US" dirty="0">
                <a:solidFill>
                  <a:srgbClr val="FF0000"/>
                </a:solidFill>
              </a:rPr>
              <a:t>Noise</a:t>
            </a:r>
            <a:r>
              <a:rPr lang="en-US" dirty="0" smtClean="0"/>
              <a:t>: add Gaussian noise</a:t>
            </a:r>
          </a:p>
          <a:p>
            <a:r>
              <a:rPr lang="en-US" dirty="0">
                <a:solidFill>
                  <a:srgbClr val="FF0000"/>
                </a:solidFill>
              </a:rPr>
              <a:t>Both</a:t>
            </a:r>
            <a:r>
              <a:rPr lang="en-US" dirty="0" smtClean="0"/>
              <a:t>: both DP and noise</a:t>
            </a:r>
          </a:p>
          <a:p>
            <a:r>
              <a:rPr lang="en-US" dirty="0">
                <a:solidFill>
                  <a:srgbClr val="FF0000"/>
                </a:solidFill>
              </a:rPr>
              <a:t>Baseline(EX): </a:t>
            </a:r>
            <a:r>
              <a:rPr lang="en-US" dirty="0" smtClean="0"/>
              <a:t>Add BLK360 data </a:t>
            </a:r>
          </a:p>
          <a:p>
            <a:r>
              <a:rPr lang="en-US" dirty="0" smtClean="0"/>
              <a:t>to the training set</a:t>
            </a:r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891542"/>
              </p:ext>
            </p:extLst>
          </p:nvPr>
        </p:nvGraphicFramePr>
        <p:xfrm>
          <a:off x="228600" y="2286000"/>
          <a:ext cx="838199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/>
                <a:gridCol w="1371600"/>
                <a:gridCol w="3505200"/>
                <a:gridCol w="16001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BIM</a:t>
                      </a:r>
                      <a:r>
                        <a:rPr lang="en-US" sz="1600" baseline="0" dirty="0" smtClean="0"/>
                        <a:t> data 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0.973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0.849(0.970/0.690/0.887)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DP(0.5)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BLK360 Test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0.841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0.681(0.787/0.614/0.639</a:t>
                      </a:r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DP(0.5)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RS-LiDAR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0.665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0.283(0.665/0.184/0)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DP(0.5)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606664"/>
              </p:ext>
            </p:extLst>
          </p:nvPr>
        </p:nvGraphicFramePr>
        <p:xfrm>
          <a:off x="228600" y="3590044"/>
          <a:ext cx="838199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/>
                <a:gridCol w="1371600"/>
                <a:gridCol w="3505200"/>
                <a:gridCol w="16001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BIM</a:t>
                      </a:r>
                      <a:r>
                        <a:rPr lang="en-US" sz="1600" baseline="0" dirty="0" smtClean="0"/>
                        <a:t> data 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0.889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0.628(0.881/0.006/0.997)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Noise(0.05,0.01)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BLK360 Test</a:t>
                      </a:r>
                      <a:endParaRPr lang="en-US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0.803(0.830/0.661/0.917)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Noise(0.05,0.01)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RS-LiDAR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0.635</a:t>
                      </a:r>
                      <a:endParaRPr lang="en-US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0.274(0.637/0.147/0.041)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Noise(0.05,0.01)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02983"/>
              </p:ext>
            </p:extLst>
          </p:nvPr>
        </p:nvGraphicFramePr>
        <p:xfrm>
          <a:off x="228600" y="4881388"/>
          <a:ext cx="838199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/>
                <a:gridCol w="1371600"/>
                <a:gridCol w="3505200"/>
                <a:gridCol w="1600198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BIM data I</a:t>
                      </a:r>
                      <a:endParaRPr lang="en-US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0.961</a:t>
                      </a:r>
                      <a:endParaRPr lang="en-US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0.768 (0.957/0.580/0.767)</a:t>
                      </a:r>
                      <a:endParaRPr lang="en-US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Both</a:t>
                      </a:r>
                      <a:endParaRPr lang="en-US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BLK360 Test</a:t>
                      </a:r>
                      <a:endParaRPr lang="en-US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0.785(0.805/0.618/0.933)</a:t>
                      </a:r>
                      <a:endParaRPr lang="en-US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Both</a:t>
                      </a:r>
                      <a:endParaRPr lang="en-US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RS-LiDAR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0.637</a:t>
                      </a:r>
                      <a:endParaRPr lang="en-US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0.287(0.630/0.221/0.008)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Both</a:t>
                      </a:r>
                      <a:endParaRPr lang="en-US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53569"/>
              </p:ext>
            </p:extLst>
          </p:nvPr>
        </p:nvGraphicFramePr>
        <p:xfrm>
          <a:off x="228602" y="609600"/>
          <a:ext cx="83819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/>
                <a:gridCol w="1371600"/>
                <a:gridCol w="3505200"/>
                <a:gridCol w="1600198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Accuracy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Mean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dirty="0" err="1" smtClean="0"/>
                        <a:t>IoU</a:t>
                      </a:r>
                      <a:r>
                        <a:rPr lang="en-US" sz="1600" b="1" dirty="0" smtClean="0"/>
                        <a:t>(pipe/valve/pump)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Type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525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2.Segmentation </a:t>
            </a:r>
            <a:r>
              <a:rPr lang="en-US" dirty="0"/>
              <a:t>Experiments on MEP(</a:t>
            </a:r>
            <a:r>
              <a:rPr lang="en-US" dirty="0" err="1"/>
              <a:t>Taipo</a:t>
            </a:r>
            <a:r>
              <a:rPr lang="en-US" dirty="0"/>
              <a:t> Scene)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3) Qualitative results of BLK360 data (Baseline (Ex))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0" dirty="0" smtClean="0"/>
              <a:t>The performance is </a:t>
            </a:r>
            <a:r>
              <a:rPr lang="en-US" sz="2400" dirty="0" smtClean="0">
                <a:solidFill>
                  <a:srgbClr val="FF0000"/>
                </a:solidFill>
              </a:rPr>
              <a:t>quite good</a:t>
            </a:r>
            <a:r>
              <a:rPr lang="en-US" sz="2400" b="0" dirty="0" smtClean="0"/>
              <a:t>, </a:t>
            </a:r>
            <a:r>
              <a:rPr lang="en-US" sz="2400" dirty="0">
                <a:solidFill>
                  <a:srgbClr val="FF0000"/>
                </a:solidFill>
              </a:rPr>
              <a:t>but </a:t>
            </a:r>
            <a:r>
              <a:rPr lang="en-US" sz="2400" dirty="0" smtClean="0">
                <a:solidFill>
                  <a:srgbClr val="FF0000"/>
                </a:solidFill>
              </a:rPr>
              <a:t>still not be capable to </a:t>
            </a:r>
            <a:r>
              <a:rPr lang="en-US" sz="2400" dirty="0">
                <a:solidFill>
                  <a:srgbClr val="FF0000"/>
                </a:solidFill>
              </a:rPr>
              <a:t>recognize small components </a:t>
            </a:r>
            <a:r>
              <a:rPr lang="en-US" sz="2400" b="0" dirty="0" smtClean="0"/>
              <a:t>or structures.(</a:t>
            </a:r>
            <a:r>
              <a:rPr lang="en-US" sz="2400" b="0" dirty="0" err="1" smtClean="0"/>
              <a:t>e.g</a:t>
            </a:r>
            <a:r>
              <a:rPr lang="en-US" sz="2400" b="0" dirty="0" smtClean="0"/>
              <a:t>: Valve).</a:t>
            </a:r>
            <a:endParaRPr lang="en-US" sz="2400" b="0" dirty="0"/>
          </a:p>
          <a:p>
            <a:pPr marL="0" indent="0">
              <a:buNone/>
            </a:pPr>
            <a:endParaRPr lang="en-US" sz="2400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8B28C9-510B-471F-AD22-D8617BBC9B3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922896" y="1162924"/>
            <a:ext cx="8516126" cy="4308061"/>
            <a:chOff x="607293" y="1513917"/>
            <a:chExt cx="8516126" cy="4308061"/>
          </a:xfrm>
        </p:grpSpPr>
        <p:grpSp>
          <p:nvGrpSpPr>
            <p:cNvPr id="10" name="组合 9"/>
            <p:cNvGrpSpPr/>
            <p:nvPr/>
          </p:nvGrpSpPr>
          <p:grpSpPr>
            <a:xfrm>
              <a:off x="1286169" y="4503100"/>
              <a:ext cx="7837250" cy="1318878"/>
              <a:chOff x="1552869" y="4502027"/>
              <a:chExt cx="7837250" cy="131887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552869" y="5420795"/>
                <a:ext cx="16934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Ground Truth</a:t>
                </a:r>
                <a:endParaRPr lang="en-US" sz="20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144770" y="5416873"/>
                <a:ext cx="18085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Predict results</a:t>
                </a:r>
                <a:endParaRPr lang="en-US" sz="2000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692218" y="4502027"/>
                <a:ext cx="16979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Pipe: </a:t>
                </a:r>
                <a:r>
                  <a:rPr lang="en-US" altLang="zh-CN" dirty="0"/>
                  <a:t>light </a:t>
                </a:r>
                <a:r>
                  <a:rPr lang="en-US" dirty="0"/>
                  <a:t>blue</a:t>
                </a:r>
              </a:p>
              <a:p>
                <a:r>
                  <a:rPr lang="en-US" dirty="0"/>
                  <a:t>Valve: </a:t>
                </a:r>
                <a:r>
                  <a:rPr lang="en-US" altLang="zh-CN" dirty="0"/>
                  <a:t>red</a:t>
                </a:r>
                <a:endParaRPr lang="en-US" dirty="0"/>
              </a:p>
              <a:p>
                <a:r>
                  <a:rPr lang="en-US" dirty="0"/>
                  <a:t>Pump: </a:t>
                </a:r>
                <a:r>
                  <a:rPr lang="en-US" altLang="zh-CN" dirty="0"/>
                  <a:t>yellow</a:t>
                </a:r>
                <a:endParaRPr lang="en-US" dirty="0"/>
              </a:p>
            </p:txBody>
          </p:sp>
        </p:grp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293" y="1513917"/>
              <a:ext cx="3181350" cy="379095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8780" y="1513917"/>
              <a:ext cx="3276600" cy="3790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4067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2.Segmentation </a:t>
            </a:r>
            <a:r>
              <a:rPr lang="en-US" dirty="0"/>
              <a:t>Experiments on MEP(</a:t>
            </a:r>
            <a:r>
              <a:rPr lang="en-US" dirty="0" err="1"/>
              <a:t>Taipo</a:t>
            </a:r>
            <a:r>
              <a:rPr lang="en-US" dirty="0"/>
              <a:t> Scene)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4) Summary</a:t>
            </a:r>
          </a:p>
          <a:p>
            <a:pPr lvl="1">
              <a:lnSpc>
                <a:spcPct val="150000"/>
              </a:lnSpc>
            </a:pPr>
            <a:r>
              <a:rPr lang="en-US" sz="2400" b="0" dirty="0" err="1" smtClean="0">
                <a:solidFill>
                  <a:srgbClr val="FF0000"/>
                </a:solidFill>
              </a:rPr>
              <a:t>PointNet</a:t>
            </a:r>
            <a:r>
              <a:rPr lang="en-US" sz="2400" b="0" dirty="0" smtClean="0">
                <a:solidFill>
                  <a:srgbClr val="FF0000"/>
                </a:solidFill>
              </a:rPr>
              <a:t> model can </a:t>
            </a:r>
            <a:r>
              <a:rPr lang="en-US" sz="2400" dirty="0" smtClean="0">
                <a:solidFill>
                  <a:srgbClr val="FF0000"/>
                </a:solidFill>
              </a:rPr>
              <a:t>generalize extremely well</a:t>
            </a:r>
            <a:r>
              <a:rPr lang="en-US" sz="2400" b="0" dirty="0" smtClean="0"/>
              <a:t> </a:t>
            </a:r>
            <a:r>
              <a:rPr lang="en-US" sz="2400" b="0" dirty="0" smtClean="0">
                <a:solidFill>
                  <a:srgbClr val="FF0000"/>
                </a:solidFill>
              </a:rPr>
              <a:t>to the data which are representative to the training dataset </a:t>
            </a:r>
            <a:r>
              <a:rPr lang="en-US" sz="2400" b="0" dirty="0" smtClean="0"/>
              <a:t>(</a:t>
            </a:r>
            <a:r>
              <a:rPr lang="en-US" altLang="zh-CN" sz="2400" b="0" dirty="0" smtClean="0"/>
              <a:t>e.g.: train on BIM data and test on BIM data</a:t>
            </a:r>
            <a:r>
              <a:rPr lang="en-US" sz="2400" b="0" dirty="0" smtClean="0"/>
              <a:t>); Besides, Using data augmentation techniques(randomly dropout inputs and add Gaussian noise) can </a:t>
            </a:r>
            <a:r>
              <a:rPr lang="en-US" sz="2400" dirty="0" smtClean="0">
                <a:solidFill>
                  <a:srgbClr val="FF0000"/>
                </a:solidFill>
              </a:rPr>
              <a:t>slightly improve the performance</a:t>
            </a:r>
            <a:r>
              <a:rPr lang="en-US" sz="2400" b="0" dirty="0" smtClean="0"/>
              <a:t> and contribute to boosting the some particular types’ segmentation performance like </a:t>
            </a:r>
            <a:r>
              <a:rPr lang="en-US" sz="2400" b="0" u="sng" dirty="0" smtClean="0">
                <a:solidFill>
                  <a:srgbClr val="FF0000"/>
                </a:solidFill>
              </a:rPr>
              <a:t>valve and pump</a:t>
            </a:r>
            <a:r>
              <a:rPr lang="en-US" sz="2400" b="0" dirty="0" smtClean="0"/>
              <a:t> data. </a:t>
            </a:r>
          </a:p>
          <a:p>
            <a:pPr lvl="1">
              <a:lnSpc>
                <a:spcPct val="150000"/>
              </a:lnSpc>
            </a:pPr>
            <a:r>
              <a:rPr lang="en-US" sz="2400" b="0" dirty="0" smtClean="0"/>
              <a:t>Regarding BLK360/</a:t>
            </a:r>
            <a:r>
              <a:rPr lang="en-US" sz="2400" b="0" dirty="0" err="1" smtClean="0"/>
              <a:t>Rs-lidar</a:t>
            </a:r>
            <a:r>
              <a:rPr lang="en-US" sz="2400" b="0" dirty="0" smtClean="0"/>
              <a:t> data,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adding noise can help improve the performance by around 10%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b="0" dirty="0" smtClean="0"/>
              <a:t>Regarding data </a:t>
            </a:r>
            <a:r>
              <a:rPr lang="en-US" sz="2400" b="0" dirty="0" err="1" smtClean="0"/>
              <a:t>mis</a:t>
            </a:r>
            <a:r>
              <a:rPr lang="en-US" sz="2400" b="0" dirty="0" smtClean="0"/>
              <a:t>-match issues, </a:t>
            </a:r>
            <a:r>
              <a:rPr lang="en-US" sz="2400" b="1" dirty="0" smtClean="0">
                <a:solidFill>
                  <a:srgbClr val="FF0000"/>
                </a:solidFill>
              </a:rPr>
              <a:t>ensuring data in good quality by cleaning data(BLK360)</a:t>
            </a:r>
            <a:r>
              <a:rPr lang="en-US" sz="2400" b="0" dirty="0" smtClean="0"/>
              <a:t> and </a:t>
            </a:r>
            <a:r>
              <a:rPr lang="en-US" sz="2400" b="1" dirty="0" smtClean="0">
                <a:solidFill>
                  <a:srgbClr val="FF0000"/>
                </a:solidFill>
              </a:rPr>
              <a:t>adding more representative data to the training dataset</a:t>
            </a:r>
            <a:r>
              <a:rPr lang="en-US" sz="2400" b="0" dirty="0" smtClean="0"/>
              <a:t> are two effective solutions.</a:t>
            </a:r>
            <a:endParaRPr lang="en-US" sz="2400" b="0" dirty="0"/>
          </a:p>
          <a:p>
            <a:endParaRPr 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8B28C9-510B-471F-AD22-D8617BBC9B3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71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HKUST HPC Cluster2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/>
              <a:t>What is HPC Cluster2 ?</a:t>
            </a:r>
          </a:p>
          <a:p>
            <a:pPr lvl="1"/>
            <a:r>
              <a:rPr lang="en-US" sz="2400" dirty="0"/>
              <a:t>high-performance computing </a:t>
            </a:r>
            <a:r>
              <a:rPr lang="en-US" sz="2400" dirty="0" smtClean="0"/>
              <a:t>service.(</a:t>
            </a:r>
            <a:r>
              <a:rPr lang="en-US" altLang="zh-CN" sz="2400" dirty="0" smtClean="0"/>
              <a:t>PI member, and </a:t>
            </a:r>
            <a:r>
              <a:rPr lang="en-US" altLang="zh-CN" sz="2400" dirty="0" err="1" smtClean="0"/>
              <a:t>HKUSTer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b="0" dirty="0" smtClean="0"/>
              <a:t>PI group.(</a:t>
            </a:r>
            <a:r>
              <a:rPr lang="en-US" sz="2400" dirty="0"/>
              <a:t> </a:t>
            </a:r>
            <a:r>
              <a:rPr lang="en-US" sz="2400" dirty="0" smtClean="0"/>
              <a:t>2TB/grp</a:t>
            </a:r>
            <a:r>
              <a:rPr lang="en-US" sz="2400" dirty="0"/>
              <a:t>, 32CPUs, </a:t>
            </a:r>
            <a:r>
              <a:rPr lang="en-US" sz="2400" u="sng" dirty="0" smtClean="0"/>
              <a:t>4 </a:t>
            </a:r>
            <a:r>
              <a:rPr lang="en-US" sz="2400" u="sng" dirty="0"/>
              <a:t>GPUs-NVidia Tesla </a:t>
            </a:r>
            <a:r>
              <a:rPr lang="en-US" sz="2400" u="sng" dirty="0" smtClean="0"/>
              <a:t>K80 </a:t>
            </a:r>
            <a:r>
              <a:rPr lang="en-US" sz="2400" dirty="0"/>
              <a:t>)</a:t>
            </a:r>
            <a:endParaRPr lang="en-US" sz="2400" dirty="0" smtClean="0"/>
          </a:p>
          <a:p>
            <a:pPr marL="457200" lvl="1" indent="0">
              <a:buNone/>
            </a:pPr>
            <a:endParaRPr lang="en-US" b="0" dirty="0" smtClean="0"/>
          </a:p>
          <a:p>
            <a:r>
              <a:rPr lang="en-US" sz="2400" b="0" dirty="0" smtClean="0"/>
              <a:t>How to use the cluster ?</a:t>
            </a:r>
          </a:p>
          <a:p>
            <a:pPr marL="0" indent="0">
              <a:buNone/>
            </a:pPr>
            <a:endParaRPr lang="en-US" b="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0" dirty="0" smtClean="0">
              <a:sym typeface="Wingdings" panose="05000000000000000000" pitchFamily="2" charset="2"/>
            </a:endParaRPr>
          </a:p>
          <a:p>
            <a:r>
              <a:rPr lang="en-US" sz="2400" b="0" dirty="0" smtClean="0">
                <a:sym typeface="Wingdings" panose="05000000000000000000" pitchFamily="2" charset="2"/>
              </a:rPr>
              <a:t> How to set up the </a:t>
            </a:r>
            <a:r>
              <a:rPr lang="en-US" sz="24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Deep learning </a:t>
            </a:r>
            <a:r>
              <a:rPr lang="en-US" sz="2400" b="0" dirty="0" smtClean="0">
                <a:sym typeface="Wingdings" panose="05000000000000000000" pitchFamily="2" charset="2"/>
              </a:rPr>
              <a:t>development environment on the cluster?</a:t>
            </a:r>
          </a:p>
          <a:p>
            <a:pPr lvl="1"/>
            <a:r>
              <a:rPr lang="en-US" sz="2400" b="0" dirty="0" smtClean="0">
                <a:sym typeface="Wingdings" panose="05000000000000000000" pitchFamily="2" charset="2"/>
              </a:rPr>
              <a:t>Anaconda, g++, Singularity </a:t>
            </a:r>
          </a:p>
          <a:p>
            <a:pPr lvl="1"/>
            <a:r>
              <a:rPr lang="en-US" sz="2400" b="0" dirty="0" smtClean="0">
                <a:sym typeface="Wingdings" panose="05000000000000000000" pitchFamily="2" charset="2"/>
              </a:rPr>
              <a:t>CUDA and </a:t>
            </a:r>
            <a:r>
              <a:rPr lang="en-US" sz="2400" b="0" dirty="0" err="1" smtClean="0">
                <a:sym typeface="Wingdings" panose="05000000000000000000" pitchFamily="2" charset="2"/>
              </a:rPr>
              <a:t>cuDNN</a:t>
            </a:r>
            <a:r>
              <a:rPr lang="en-US" sz="2400" b="0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Create the Anaconda isolated environment.</a:t>
            </a:r>
            <a:endParaRPr lang="en-US" sz="2400" b="0" dirty="0" smtClean="0">
              <a:sym typeface="Wingdings" panose="05000000000000000000" pitchFamily="2" charset="2"/>
            </a:endParaRPr>
          </a:p>
          <a:p>
            <a:pPr lvl="1"/>
            <a:r>
              <a:rPr lang="en-US" sz="2400" b="0" dirty="0" err="1" smtClean="0">
                <a:sym typeface="Wingdings" panose="05000000000000000000" pitchFamily="2" charset="2"/>
              </a:rPr>
              <a:t>Tensorflow-gpu</a:t>
            </a:r>
            <a:r>
              <a:rPr lang="en-US" sz="2400" b="0" dirty="0" smtClean="0">
                <a:sym typeface="Wingdings" panose="05000000000000000000" pitchFamily="2" charset="2"/>
              </a:rPr>
              <a:t> and </a:t>
            </a:r>
            <a:r>
              <a:rPr lang="en-US" sz="2400" b="0" dirty="0" err="1" smtClean="0">
                <a:sym typeface="Wingdings" panose="05000000000000000000" pitchFamily="2" charset="2"/>
              </a:rPr>
              <a:t>pytorch-gpu</a:t>
            </a:r>
            <a:r>
              <a:rPr lang="en-US" sz="2400" dirty="0">
                <a:sym typeface="Wingdings" panose="05000000000000000000" pitchFamily="2" charset="2"/>
              </a:rPr>
              <a:t> (</a:t>
            </a:r>
            <a:r>
              <a:rPr lang="en-US" sz="2400" b="1" u="sng" dirty="0">
                <a:solidFill>
                  <a:srgbClr val="FF0000"/>
                </a:solidFill>
                <a:sym typeface="Wingdings" panose="05000000000000000000" pitchFamily="2" charset="2"/>
              </a:rPr>
              <a:t>Version issues</a:t>
            </a:r>
            <a:r>
              <a:rPr lang="en-US" sz="2400" dirty="0">
                <a:sym typeface="Wingdings" panose="05000000000000000000" pitchFamily="2" charset="2"/>
              </a:rPr>
              <a:t>)</a:t>
            </a:r>
            <a:endParaRPr lang="en-US" sz="2400" b="0" dirty="0" smtClean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8B28C9-510B-471F-AD22-D8617BBC9B3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72731266"/>
              </p:ext>
            </p:extLst>
          </p:nvPr>
        </p:nvGraphicFramePr>
        <p:xfrm>
          <a:off x="2819400" y="2743201"/>
          <a:ext cx="6019800" cy="1255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7708" y="64099"/>
            <a:ext cx="2363812" cy="68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HKUST </a:t>
            </a:r>
            <a:r>
              <a:rPr lang="en-US" dirty="0" smtClean="0"/>
              <a:t>HPC Cluster2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/>
              <a:t>How can I run program with multiple GPUs?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Map Reduce</a:t>
            </a:r>
            <a:r>
              <a:rPr lang="en-US" altLang="zh-CN" sz="2400" dirty="0"/>
              <a:t>; </a:t>
            </a:r>
            <a:r>
              <a:rPr lang="en-US" altLang="zh-CN" sz="2400" dirty="0" smtClean="0"/>
              <a:t>distribute and parallel your big data sets over multiple computers or cores.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lvl="1"/>
            <a:r>
              <a:rPr lang="en-US" altLang="zh-CN" sz="2400" dirty="0" smtClean="0"/>
              <a:t>Merits: 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Speed up</a:t>
            </a:r>
            <a:r>
              <a:rPr lang="en-US" altLang="zh-CN" sz="2400" dirty="0" smtClean="0"/>
              <a:t> your deep learning GPU computation by many times.(</a:t>
            </a:r>
            <a:r>
              <a:rPr lang="en-US" altLang="zh-CN" sz="2400" dirty="0" err="1" smtClean="0"/>
              <a:t>e.g</a:t>
            </a:r>
            <a:r>
              <a:rPr lang="en-US" altLang="zh-CN" sz="2400" dirty="0" smtClean="0"/>
              <a:t>: 4 times) so that you can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iterate your ideas rapidly</a:t>
            </a:r>
            <a:r>
              <a:rPr lang="en-US" altLang="zh-CN" sz="2400" dirty="0" smtClean="0"/>
              <a:t>. (</a:t>
            </a:r>
            <a:r>
              <a:rPr lang="en-US" altLang="zh-CN" sz="2400" dirty="0"/>
              <a:t>ideas-code-analysis</a:t>
            </a:r>
            <a:r>
              <a:rPr lang="en-US" altLang="zh-CN" sz="2400" dirty="0" smtClean="0"/>
              <a:t>)</a:t>
            </a:r>
          </a:p>
          <a:p>
            <a:pPr lvl="1"/>
            <a:endParaRPr lang="en-US" altLang="zh-CN" sz="2400" dirty="0" smtClean="0"/>
          </a:p>
          <a:p>
            <a:pPr lvl="1"/>
            <a:r>
              <a:rPr lang="en-US" sz="2400" dirty="0" err="1" smtClean="0"/>
              <a:t>TensorFlow</a:t>
            </a:r>
            <a:r>
              <a:rPr lang="en-US" sz="2400" dirty="0" smtClean="0"/>
              <a:t>/</a:t>
            </a:r>
            <a:r>
              <a:rPr lang="en-US" sz="2400" dirty="0" err="1" smtClean="0"/>
              <a:t>Pytorch</a:t>
            </a:r>
            <a:r>
              <a:rPr lang="en-US" sz="2400" dirty="0" smtClean="0"/>
              <a:t> </a:t>
            </a:r>
            <a:r>
              <a:rPr lang="en-US" sz="2400" dirty="0"/>
              <a:t>with multiple </a:t>
            </a:r>
            <a:r>
              <a:rPr lang="en-US" sz="2400" dirty="0" smtClean="0"/>
              <a:t>GPUs; take </a:t>
            </a:r>
            <a:r>
              <a:rPr lang="en-US" sz="2400" dirty="0" err="1" smtClean="0"/>
              <a:t>tensorflow</a:t>
            </a:r>
            <a:r>
              <a:rPr lang="en-US" sz="2400" dirty="0" smtClean="0"/>
              <a:t> as an example. </a:t>
            </a:r>
            <a:endParaRPr lang="en-US" sz="2400" dirty="0"/>
          </a:p>
          <a:p>
            <a:pPr lvl="2"/>
            <a:r>
              <a:rPr lang="en-US" sz="2400" dirty="0" smtClean="0"/>
              <a:t>Parallelize your datasets over multiple GPUs or CPUs.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altLang="zh-CN" sz="2400" b="0" dirty="0"/>
          </a:p>
          <a:p>
            <a:endParaRPr lang="en-US" sz="2400" b="0" dirty="0" smtClean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8B28C9-510B-471F-AD22-D8617BBC9B3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981200"/>
            <a:ext cx="411928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4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HKUST </a:t>
            </a:r>
            <a:r>
              <a:rPr lang="en-US" dirty="0" smtClean="0"/>
              <a:t>HPC Cluster2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>
                <a:sym typeface="Wingdings" panose="05000000000000000000" pitchFamily="2" charset="2"/>
              </a:rPr>
              <a:t>How to run </a:t>
            </a:r>
            <a:r>
              <a:rPr lang="en-US" sz="2400" b="0" dirty="0" err="1" smtClean="0">
                <a:sym typeface="Wingdings" panose="05000000000000000000" pitchFamily="2" charset="2"/>
              </a:rPr>
              <a:t>gpu</a:t>
            </a:r>
            <a:r>
              <a:rPr lang="en-US" sz="2400" b="0" dirty="0" smtClean="0">
                <a:sym typeface="Wingdings" panose="05000000000000000000" pitchFamily="2" charset="2"/>
              </a:rPr>
              <a:t>/</a:t>
            </a:r>
            <a:r>
              <a:rPr lang="en-US" sz="2400" b="0" dirty="0" err="1" smtClean="0">
                <a:sym typeface="Wingdings" panose="05000000000000000000" pitchFamily="2" charset="2"/>
              </a:rPr>
              <a:t>cpu</a:t>
            </a:r>
            <a:r>
              <a:rPr lang="en-US" sz="2400" b="0" dirty="0" smtClean="0">
                <a:sym typeface="Wingdings" panose="05000000000000000000" pitchFamily="2" charset="2"/>
              </a:rPr>
              <a:t> jobs on the cluster?</a:t>
            </a:r>
          </a:p>
          <a:p>
            <a:pPr lvl="1"/>
            <a:r>
              <a:rPr lang="en-US" sz="2400" b="0" dirty="0" smtClean="0"/>
              <a:t>All jobs in the </a:t>
            </a:r>
            <a:r>
              <a:rPr lang="en-US" sz="2400" dirty="0" smtClean="0"/>
              <a:t>cluster</a:t>
            </a:r>
            <a:r>
              <a:rPr lang="en-US" sz="2400" b="0" dirty="0" smtClean="0"/>
              <a:t> must be run with the </a:t>
            </a:r>
            <a:r>
              <a:rPr lang="en-US" sz="2400" b="0" dirty="0" smtClean="0">
                <a:solidFill>
                  <a:srgbClr val="FF0000"/>
                </a:solidFill>
              </a:rPr>
              <a:t>SLURM(</a:t>
            </a:r>
            <a:r>
              <a:rPr lang="en-US" sz="2400" dirty="0" smtClean="0">
                <a:solidFill>
                  <a:srgbClr val="FF0000"/>
                </a:solidFill>
              </a:rPr>
              <a:t>Simple Linux Utility for Resource Management</a:t>
            </a:r>
            <a:r>
              <a:rPr lang="en-US" sz="2400" b="0" dirty="0" smtClean="0"/>
              <a:t>).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3 steps: 1) prepare your app. 2)SLURM script(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key</a:t>
            </a:r>
            <a:r>
              <a:rPr lang="en-US" sz="2400" dirty="0" smtClean="0">
                <a:sym typeface="Wingdings" panose="05000000000000000000" pitchFamily="2" charset="2"/>
              </a:rPr>
              <a:t>)3)submit it.</a:t>
            </a:r>
          </a:p>
          <a:p>
            <a:pPr lvl="1"/>
            <a:r>
              <a:rPr lang="en-US" sz="2400" b="0" dirty="0" smtClean="0">
                <a:sym typeface="Wingdings" panose="05000000000000000000" pitchFamily="2" charset="2"/>
              </a:rPr>
              <a:t>Example: how to run the </a:t>
            </a:r>
            <a:r>
              <a:rPr lang="en-US" sz="2400" b="0" dirty="0" err="1" smtClean="0">
                <a:sym typeface="Wingdings" panose="05000000000000000000" pitchFamily="2" charset="2"/>
              </a:rPr>
              <a:t>pointnet</a:t>
            </a:r>
            <a:r>
              <a:rPr lang="en-US" sz="2400" b="0" dirty="0" smtClean="0">
                <a:sym typeface="Wingdings" panose="05000000000000000000" pitchFamily="2" charset="2"/>
              </a:rPr>
              <a:t> on the cluster?</a:t>
            </a:r>
          </a:p>
          <a:p>
            <a:pPr marL="457200" lvl="1" indent="0">
              <a:buNone/>
            </a:pPr>
            <a:endParaRPr lang="en-US" b="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0" dirty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8B28C9-510B-471F-AD22-D8617BBC9B3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199" y="2750278"/>
            <a:ext cx="3808081" cy="412677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0738" y="4043510"/>
            <a:ext cx="1507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SLURM script: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Pointnet.cmd 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381273" y="2932531"/>
            <a:ext cx="2717412" cy="961029"/>
            <a:chOff x="5882373" y="2836250"/>
            <a:chExt cx="2717412" cy="96102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3817" y="2836250"/>
              <a:ext cx="1914525" cy="40957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5882373" y="3458725"/>
              <a:ext cx="2717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Submit the script to SLURM</a:t>
              </a: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029" y="4065297"/>
            <a:ext cx="3771900" cy="2250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861736" y="6312027"/>
            <a:ext cx="1972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Check SLURM jobs</a:t>
            </a:r>
          </a:p>
        </p:txBody>
      </p:sp>
    </p:spTree>
    <p:extLst>
      <p:ext uri="{BB962C8B-B14F-4D97-AF65-F5344CB8AC3E}">
        <p14:creationId xmlns:p14="http://schemas.microsoft.com/office/powerpoint/2010/main" val="58633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Future </a:t>
            </a:r>
            <a:r>
              <a:rPr lang="en-US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/>
              <a:t>Dataset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Label </a:t>
            </a:r>
            <a:r>
              <a:rPr lang="en-US" sz="2400" b="1" dirty="0">
                <a:solidFill>
                  <a:srgbClr val="FF0000"/>
                </a:solidFill>
              </a:rPr>
              <a:t>more</a:t>
            </a:r>
            <a:r>
              <a:rPr lang="en-US" sz="2400" dirty="0"/>
              <a:t> point cloud </a:t>
            </a:r>
            <a:r>
              <a:rPr lang="en-US" sz="2400" dirty="0" smtClean="0"/>
              <a:t>data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Upgrade </a:t>
            </a:r>
            <a:r>
              <a:rPr lang="en-US" sz="2400" b="1" dirty="0" err="1" smtClean="0">
                <a:solidFill>
                  <a:srgbClr val="FF0000"/>
                </a:solidFill>
              </a:rPr>
              <a:t>MEPNet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benchmark dataset to </a:t>
            </a:r>
            <a:r>
              <a:rPr lang="en-US" sz="2400" b="1" dirty="0" smtClean="0">
                <a:solidFill>
                  <a:srgbClr val="FF0000"/>
                </a:solidFill>
              </a:rPr>
              <a:t>V0.2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/>
              <a:t>Model</a:t>
            </a:r>
            <a:endParaRPr lang="en-US" sz="2400" b="0" dirty="0"/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Fine-tune</a:t>
            </a:r>
            <a:r>
              <a:rPr lang="en-US" sz="2400" dirty="0" smtClean="0"/>
              <a:t> </a:t>
            </a:r>
            <a:r>
              <a:rPr lang="en-US" altLang="zh-CN" sz="2400" dirty="0" err="1" smtClean="0"/>
              <a:t>PointNet</a:t>
            </a:r>
            <a:r>
              <a:rPr lang="en-US" altLang="zh-CN" sz="2400" dirty="0" smtClean="0"/>
              <a:t> </a:t>
            </a:r>
            <a:r>
              <a:rPr lang="en-US" sz="2400" dirty="0" smtClean="0"/>
              <a:t>on  </a:t>
            </a:r>
            <a:r>
              <a:rPr lang="en-US" sz="2400" dirty="0"/>
              <a:t>MEP data for better </a:t>
            </a:r>
            <a:r>
              <a:rPr lang="en-US" sz="2400" dirty="0" smtClean="0"/>
              <a:t>performance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0" dirty="0" err="1" smtClean="0"/>
              <a:t>Rs</a:t>
            </a:r>
            <a:r>
              <a:rPr lang="en-US" sz="2400" b="0" dirty="0" smtClean="0"/>
              <a:t>-LiDAR fly optimal setting test</a:t>
            </a:r>
            <a:endParaRPr lang="en-US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8B28C9-510B-471F-AD22-D8617BBC9B3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8B28C9-510B-471F-AD22-D8617BBC9B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AutoShape 2" descr="âcontentâçå¾çæç´¢ç»æ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4" name="Picture 6" descr="âcontentâçå¾çæç´¢ç»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850" y="21965"/>
            <a:ext cx="1581150" cy="12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06400" y="654425"/>
            <a:ext cx="11379200" cy="5672105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0" dirty="0" err="1" smtClean="0"/>
              <a:t>MEPNet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dataset </a:t>
            </a:r>
            <a:r>
              <a:rPr lang="en-US" altLang="zh-CN" sz="2800" b="0" dirty="0"/>
              <a:t>V0.1</a:t>
            </a:r>
            <a:endParaRPr lang="zh-CN" altLang="en-US" sz="2800" b="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0" dirty="0" smtClean="0"/>
              <a:t>Segmentation Experiments </a:t>
            </a:r>
            <a:r>
              <a:rPr lang="en-US" altLang="zh-CN" sz="2800" b="0" dirty="0"/>
              <a:t>on </a:t>
            </a:r>
            <a:r>
              <a:rPr lang="en-US" altLang="zh-CN" sz="2800" b="0" dirty="0" smtClean="0"/>
              <a:t>MEP(</a:t>
            </a:r>
            <a:r>
              <a:rPr lang="en-US" altLang="zh-CN" sz="2800" b="0" dirty="0" err="1" smtClean="0"/>
              <a:t>Taipo</a:t>
            </a:r>
            <a:r>
              <a:rPr lang="en-US" altLang="zh-CN" sz="2800" b="0" dirty="0" smtClean="0"/>
              <a:t> Scene) Using </a:t>
            </a:r>
            <a:r>
              <a:rPr lang="en-US" altLang="zh-CN" sz="2800" b="0" dirty="0" err="1" smtClean="0"/>
              <a:t>PointNet</a:t>
            </a:r>
            <a:endParaRPr lang="zh-CN" altLang="en-US" sz="2800" b="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b="0" dirty="0"/>
              <a:t>HKUST HPC Cluster2 </a:t>
            </a:r>
            <a:r>
              <a:rPr lang="en-US" altLang="zh-CN" sz="2800" b="0" dirty="0"/>
              <a:t>and Map Reduce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b="0" dirty="0"/>
              <a:t>Future Plan</a:t>
            </a:r>
            <a:endParaRPr lang="en-GB" sz="2800" b="0" dirty="0"/>
          </a:p>
        </p:txBody>
      </p:sp>
    </p:spTree>
    <p:extLst>
      <p:ext uri="{BB962C8B-B14F-4D97-AF65-F5344CB8AC3E}">
        <p14:creationId xmlns:p14="http://schemas.microsoft.com/office/powerpoint/2010/main" val="42832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 err="1" smtClean="0"/>
              <a:t>MEPNet</a:t>
            </a:r>
            <a:r>
              <a:rPr lang="en-US" dirty="0" smtClean="0"/>
              <a:t> dataset V0.1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Motivation</a:t>
            </a:r>
          </a:p>
          <a:p>
            <a:pPr lvl="1"/>
            <a:r>
              <a:rPr lang="en-US" sz="2400" b="0" dirty="0" smtClean="0"/>
              <a:t>The </a:t>
            </a:r>
            <a:r>
              <a:rPr lang="en-US" sz="2400" b="0" dirty="0"/>
              <a:t>key requirement for </a:t>
            </a:r>
            <a:r>
              <a:rPr lang="en-US" sz="2400" b="0" dirty="0" smtClean="0"/>
              <a:t>using supervised </a:t>
            </a:r>
            <a:r>
              <a:rPr lang="en-US" sz="2400" b="0" dirty="0"/>
              <a:t>DL </a:t>
            </a:r>
            <a:r>
              <a:rPr lang="en-US" altLang="zh-CN" sz="2400" b="0" dirty="0"/>
              <a:t>is the </a:t>
            </a:r>
            <a:r>
              <a:rPr lang="en-US" altLang="zh-CN" sz="2400" dirty="0">
                <a:solidFill>
                  <a:srgbClr val="FF0000"/>
                </a:solidFill>
              </a:rPr>
              <a:t>availability of a large </a:t>
            </a:r>
            <a:r>
              <a:rPr lang="en-US" altLang="zh-CN" sz="2400" b="1" dirty="0">
                <a:solidFill>
                  <a:srgbClr val="FF0000"/>
                </a:solidFill>
              </a:rPr>
              <a:t>labeled</a:t>
            </a:r>
            <a:r>
              <a:rPr lang="en-US" altLang="zh-CN" sz="2400" dirty="0">
                <a:solidFill>
                  <a:srgbClr val="FF0000"/>
                </a:solidFill>
              </a:rPr>
              <a:t> dataset</a:t>
            </a:r>
            <a:r>
              <a:rPr lang="en-US" altLang="zh-CN" sz="2400" b="0" dirty="0" smtClean="0"/>
              <a:t>. (</a:t>
            </a:r>
            <a:r>
              <a:rPr lang="en-US" altLang="zh-CN" sz="2400" dirty="0" err="1" smtClean="0"/>
              <a:t>e.g</a:t>
            </a:r>
            <a:r>
              <a:rPr lang="en-US" altLang="zh-CN" sz="2400" dirty="0" smtClean="0"/>
              <a:t>: </a:t>
            </a:r>
            <a:r>
              <a:rPr lang="en-US" altLang="zh-CN" sz="2400" b="0" dirty="0" smtClean="0"/>
              <a:t>ImageNet, </a:t>
            </a:r>
            <a:r>
              <a:rPr lang="en-US" altLang="zh-CN" sz="2400" b="0" dirty="0" err="1" smtClean="0"/>
              <a:t>ScanNet</a:t>
            </a:r>
            <a:r>
              <a:rPr lang="en-US" altLang="zh-CN" sz="2400" b="0" dirty="0" smtClean="0"/>
              <a:t> )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 smtClean="0"/>
              <a:t>Objective </a:t>
            </a:r>
            <a:r>
              <a:rPr lang="en-US" sz="2400" dirty="0"/>
              <a:t>of </a:t>
            </a:r>
            <a:r>
              <a:rPr lang="en-US" sz="2400" dirty="0" err="1"/>
              <a:t>MEPNet</a:t>
            </a:r>
            <a:r>
              <a:rPr lang="en-US" sz="2400" dirty="0"/>
              <a:t> benchmark dataset</a:t>
            </a:r>
          </a:p>
          <a:p>
            <a:pPr lvl="1"/>
            <a:r>
              <a:rPr lang="en-US" sz="2400" dirty="0"/>
              <a:t>A large set of point clouds with over </a:t>
            </a:r>
            <a:r>
              <a:rPr lang="en-US" sz="2400" b="1" dirty="0">
                <a:solidFill>
                  <a:srgbClr val="FF0000"/>
                </a:solidFill>
              </a:rPr>
              <a:t>a billion</a:t>
            </a:r>
            <a:r>
              <a:rPr lang="en-US" sz="2400" dirty="0"/>
              <a:t> of labelled points</a:t>
            </a:r>
          </a:p>
          <a:p>
            <a:pPr lvl="1"/>
            <a:r>
              <a:rPr lang="en-US" sz="2400" dirty="0"/>
              <a:t>A common evaluation tool</a:t>
            </a:r>
          </a:p>
          <a:p>
            <a:pPr lvl="1"/>
            <a:r>
              <a:rPr lang="en-US" sz="2400" dirty="0" smtClean="0"/>
              <a:t>[optional] A </a:t>
            </a:r>
            <a:r>
              <a:rPr lang="en-US" sz="2400" dirty="0"/>
              <a:t>website to publish the benchmark where users can view basics of the dataset, download and submit their model results 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Details of the dataset (</a:t>
            </a:r>
            <a:r>
              <a:rPr lang="en-US" sz="2400" dirty="0">
                <a:solidFill>
                  <a:srgbClr val="FF0000"/>
                </a:solidFill>
              </a:rPr>
              <a:t>Final</a:t>
            </a:r>
            <a:r>
              <a:rPr lang="en-US" sz="2400" dirty="0"/>
              <a:t> version)</a:t>
            </a:r>
          </a:p>
          <a:p>
            <a:pPr lvl="1"/>
            <a:r>
              <a:rPr lang="en-US" sz="2400" dirty="0"/>
              <a:t>6 Categories (Tank, Pump, Filter, Valve, Pipe, Elbow)</a:t>
            </a:r>
          </a:p>
          <a:p>
            <a:pPr lvl="1"/>
            <a:r>
              <a:rPr lang="en-US" sz="2400" dirty="0"/>
              <a:t>15 labeled scenes for training set (</a:t>
            </a:r>
            <a:r>
              <a:rPr lang="en-US" sz="2400" u="sng" dirty="0"/>
              <a:t>each scene around 10 million points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and 4 labeled scenes for test set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8B28C9-510B-471F-AD22-D8617BBC9B3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 err="1" smtClean="0"/>
              <a:t>MEPNet</a:t>
            </a:r>
            <a:r>
              <a:rPr lang="en-US" dirty="0" smtClean="0"/>
              <a:t> dataset </a:t>
            </a:r>
            <a:r>
              <a:rPr lang="en-US" dirty="0"/>
              <a:t>V0.1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Build </a:t>
            </a:r>
            <a:r>
              <a:rPr lang="en-US" sz="2400" dirty="0" err="1" smtClean="0"/>
              <a:t>MEPNet</a:t>
            </a:r>
            <a:r>
              <a:rPr lang="en-US" sz="2400" dirty="0" smtClean="0"/>
              <a:t> V0.1 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1) </a:t>
            </a:r>
            <a:r>
              <a:rPr lang="en-US" altLang="zh-CN" dirty="0" smtClean="0"/>
              <a:t>Uniform labeled Point Clouds from BIM model</a:t>
            </a:r>
            <a:endParaRPr lang="en-US" dirty="0"/>
          </a:p>
          <a:p>
            <a:pPr lvl="1"/>
            <a:r>
              <a:rPr lang="en-US" dirty="0" smtClean="0"/>
              <a:t>2 scenes, 6 categories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- Mesh (</a:t>
            </a:r>
            <a:r>
              <a:rPr lang="en-US" dirty="0" err="1" smtClean="0"/>
              <a:t>obj</a:t>
            </a:r>
            <a:r>
              <a:rPr lang="en-US" dirty="0" smtClean="0"/>
              <a:t> format) and Point Cloud ( txt, </a:t>
            </a:r>
            <a:r>
              <a:rPr lang="en-US" dirty="0" err="1" smtClean="0"/>
              <a:t>pcd,bin</a:t>
            </a:r>
            <a:r>
              <a:rPr lang="en-US" dirty="0" smtClean="0"/>
              <a:t> format)</a:t>
            </a:r>
          </a:p>
          <a:p>
            <a:pPr marL="457200" lvl="1" indent="0">
              <a:buNone/>
            </a:pPr>
            <a:r>
              <a:rPr lang="en-US" dirty="0" smtClean="0"/>
              <a:t>- Utility code for data augmentation( </a:t>
            </a:r>
            <a:r>
              <a:rPr lang="en-US" dirty="0" err="1" smtClean="0"/>
              <a:t>e.g</a:t>
            </a:r>
            <a:r>
              <a:rPr lang="en-US" dirty="0" smtClean="0"/>
              <a:t>: scale, eliminate color, random dropout 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8B28C9-510B-471F-AD22-D8617BBC9B3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" name="Picture 7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id="{FF5D4AC3-EB4B-440A-923C-F45CA4AF3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905000"/>
            <a:ext cx="3833112" cy="20821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147" y="1837788"/>
            <a:ext cx="1970833" cy="207777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905000" y="3915560"/>
            <a:ext cx="4284964" cy="360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t" hangingPunct="1"/>
            <a:r>
              <a:rPr lang="en-US" sz="1400" dirty="0">
                <a:solidFill>
                  <a:schemeClr val="bg1"/>
                </a:solidFill>
              </a:rPr>
              <a:t>6 categories ( </a:t>
            </a:r>
            <a:r>
              <a:rPr lang="en-US" sz="1400" dirty="0" err="1"/>
              <a:t>pipe,tank,pump,filter,valve,elbow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189964" y="3911239"/>
            <a:ext cx="3275618" cy="360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t" hangingPunct="1"/>
            <a:r>
              <a:rPr lang="en-US" sz="1400" dirty="0">
                <a:solidFill>
                  <a:schemeClr val="bg1"/>
                </a:solidFill>
              </a:rPr>
              <a:t>4 categories( </a:t>
            </a:r>
            <a:r>
              <a:rPr lang="en-US" sz="1400" dirty="0" err="1"/>
              <a:t>pipe,tank,pump,valve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12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 err="1"/>
              <a:t>MEPNet</a:t>
            </a:r>
            <a:r>
              <a:rPr lang="en-US" dirty="0"/>
              <a:t> </a:t>
            </a:r>
            <a:r>
              <a:rPr lang="en-US" dirty="0" smtClean="0"/>
              <a:t>dataset </a:t>
            </a:r>
            <a:r>
              <a:rPr lang="en-US" dirty="0"/>
              <a:t>V0.1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Build </a:t>
            </a:r>
            <a:r>
              <a:rPr lang="en-US" sz="2400" dirty="0" err="1" smtClean="0"/>
              <a:t>MEPNet</a:t>
            </a:r>
            <a:r>
              <a:rPr lang="en-US" sz="2400" dirty="0" smtClean="0"/>
              <a:t> V0.1 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2) N</a:t>
            </a:r>
            <a:r>
              <a:rPr lang="en-US" altLang="zh-CN" dirty="0" smtClean="0"/>
              <a:t>on-uniform labeled Point Clouds </a:t>
            </a:r>
            <a:r>
              <a:rPr lang="en-US" dirty="0" smtClean="0"/>
              <a:t>from laser scanner</a:t>
            </a:r>
          </a:p>
          <a:p>
            <a:pPr lvl="1"/>
            <a:r>
              <a:rPr lang="en-US" dirty="0" smtClean="0"/>
              <a:t>10+ scenes, 6 categories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Annotation tool;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cloucompare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or build the tool using </a:t>
            </a:r>
            <a:r>
              <a:rPr lang="en-US" dirty="0" smtClean="0">
                <a:solidFill>
                  <a:srgbClr val="FF0000"/>
                </a:solidFill>
              </a:rPr>
              <a:t>PCL1.8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QT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rgbClr val="FF0000"/>
                </a:solidFill>
              </a:rPr>
              <a:t>CMake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tools.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8B28C9-510B-471F-AD22-D8617BBC9B3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861" y="2148386"/>
            <a:ext cx="4689879" cy="990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1" y="1461285"/>
            <a:ext cx="2667981" cy="2364802"/>
          </a:xfrm>
          <a:prstGeom prst="rect">
            <a:avLst/>
          </a:prstGeom>
        </p:spPr>
      </p:pic>
      <p:pic>
        <p:nvPicPr>
          <p:cNvPr id="1026" name="Picture 2" descr="example1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427160"/>
            <a:ext cx="3474517" cy="234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-3629" y="6633571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hlinkClick r:id="rId6"/>
              </a:rPr>
              <a:t>https://github.com/springzfx/point-cloud-annotation-tool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6111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.Segmentation </a:t>
            </a:r>
            <a:r>
              <a:rPr lang="en-US" dirty="0"/>
              <a:t>Experiments on MEP(</a:t>
            </a:r>
            <a:r>
              <a:rPr lang="en-US" dirty="0" err="1"/>
              <a:t>Taipo</a:t>
            </a:r>
            <a:r>
              <a:rPr lang="en-US" dirty="0"/>
              <a:t> Scene)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1) Baseline ( semantic segmentation on MEP point cloud)</a:t>
            </a:r>
            <a:endParaRPr lang="en-US" sz="2400" dirty="0"/>
          </a:p>
          <a:p>
            <a:pPr lvl="1"/>
            <a:r>
              <a:rPr lang="en-US" sz="2400" b="0" dirty="0" smtClean="0"/>
              <a:t>Train on BIM data, Test on BIM, BLK360 and RS-LiDAR</a:t>
            </a:r>
          </a:p>
          <a:p>
            <a:pPr lvl="1"/>
            <a:endParaRPr lang="en-US" dirty="0"/>
          </a:p>
          <a:p>
            <a:pPr lvl="1"/>
            <a:endParaRPr lang="en-US" b="0" dirty="0" smtClean="0"/>
          </a:p>
          <a:p>
            <a:pPr lvl="1"/>
            <a:endParaRPr lang="en-US" dirty="0"/>
          </a:p>
          <a:p>
            <a:pPr lvl="1"/>
            <a:endParaRPr lang="en-US" b="0" dirty="0" smtClean="0"/>
          </a:p>
          <a:p>
            <a:pPr lvl="1"/>
            <a:endParaRPr lang="en-US" dirty="0"/>
          </a:p>
          <a:p>
            <a:pPr lvl="1"/>
            <a:endParaRPr lang="en-US" b="0" dirty="0" smtClean="0"/>
          </a:p>
          <a:p>
            <a:pPr lvl="1"/>
            <a:r>
              <a:rPr lang="en-US" sz="2400" dirty="0"/>
              <a:t>Qualitative </a:t>
            </a:r>
            <a:r>
              <a:rPr lang="en-US" sz="2400" dirty="0" smtClean="0"/>
              <a:t>results(On BIM data)</a:t>
            </a:r>
            <a:endParaRPr lang="en-US" sz="2400" dirty="0"/>
          </a:p>
          <a:p>
            <a:pPr lvl="1"/>
            <a:endParaRPr lang="en-US" b="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8B28C9-510B-471F-AD22-D8617BBC9B3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161" y="1541039"/>
            <a:ext cx="5050240" cy="2192761"/>
          </a:xfrm>
          <a:prstGeom prst="rect">
            <a:avLst/>
          </a:prstGeom>
        </p:spPr>
      </p:pic>
      <p:pic>
        <p:nvPicPr>
          <p:cNvPr id="8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9407" y="4191000"/>
            <a:ext cx="2693176" cy="2155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214555"/>
            <a:ext cx="2600942" cy="21554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576433" y="6462606"/>
            <a:ext cx="1544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Ground Truth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6682693" y="6461890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Predict results</a:t>
            </a:r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9074552" y="5102192"/>
            <a:ext cx="15279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Pipe: </a:t>
            </a:r>
            <a:r>
              <a:rPr lang="en-US" altLang="zh-CN" sz="1600" dirty="0"/>
              <a:t>light </a:t>
            </a:r>
            <a:r>
              <a:rPr lang="en-US" sz="1600" dirty="0"/>
              <a:t>blue</a:t>
            </a:r>
          </a:p>
          <a:p>
            <a:r>
              <a:rPr lang="en-US" sz="1600" dirty="0"/>
              <a:t>Valve: </a:t>
            </a:r>
            <a:r>
              <a:rPr lang="en-US" altLang="zh-CN" sz="1600" dirty="0"/>
              <a:t>red</a:t>
            </a:r>
            <a:endParaRPr lang="en-US" sz="1600" dirty="0"/>
          </a:p>
          <a:p>
            <a:r>
              <a:rPr lang="en-US" sz="1600" dirty="0"/>
              <a:t>Pump: </a:t>
            </a:r>
            <a:r>
              <a:rPr lang="en-US" altLang="zh-CN" sz="1600" dirty="0"/>
              <a:t>yellow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2130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57200" y="682285"/>
            <a:ext cx="8534400" cy="5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 i="0" u="none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Quantitative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Summary</a:t>
            </a:r>
          </a:p>
          <a:p>
            <a:pPr lvl="2"/>
            <a:r>
              <a:rPr lang="en-US" dirty="0" smtClean="0"/>
              <a:t>Our model can generalize quite well w.r.t BIM-generated </a:t>
            </a:r>
            <a:r>
              <a:rPr lang="en-US" altLang="zh-CN" dirty="0" smtClean="0"/>
              <a:t>point cloud data which is uniform and complete.</a:t>
            </a:r>
          </a:p>
          <a:p>
            <a:pPr lvl="2"/>
            <a:r>
              <a:rPr lang="en-US" altLang="zh-CN" b="1" dirty="0" smtClean="0">
                <a:solidFill>
                  <a:srgbClr val="FF0000"/>
                </a:solidFill>
              </a:rPr>
              <a:t>Data </a:t>
            </a:r>
            <a:r>
              <a:rPr lang="en-US" altLang="zh-CN" b="1" dirty="0">
                <a:solidFill>
                  <a:srgbClr val="FF0000"/>
                </a:solidFill>
              </a:rPr>
              <a:t>mismatch issues</a:t>
            </a:r>
            <a:r>
              <a:rPr lang="en-US" altLang="zh-CN" dirty="0"/>
              <a:t>; the data(BLK360/</a:t>
            </a:r>
            <a:r>
              <a:rPr lang="en-US" altLang="zh-CN" dirty="0" err="1"/>
              <a:t>Rs</a:t>
            </a:r>
            <a:r>
              <a:rPr lang="en-US" altLang="zh-CN" dirty="0"/>
              <a:t>-LiDAR) we’d like to predict has </a:t>
            </a:r>
            <a:r>
              <a:rPr lang="en-US" altLang="zh-CN" b="1" dirty="0">
                <a:solidFill>
                  <a:srgbClr val="FF0000"/>
                </a:solidFill>
              </a:rPr>
              <a:t>different data distribution </a:t>
            </a:r>
            <a:r>
              <a:rPr lang="en-US" altLang="zh-CN" dirty="0"/>
              <a:t>from the </a:t>
            </a:r>
            <a:r>
              <a:rPr lang="en-US" altLang="zh-CN" dirty="0" smtClean="0"/>
              <a:t>BIM data. BLK360 or </a:t>
            </a:r>
            <a:r>
              <a:rPr lang="en-US" altLang="zh-CN" dirty="0" err="1" smtClean="0"/>
              <a:t>Rs</a:t>
            </a:r>
            <a:r>
              <a:rPr lang="en-US" altLang="zh-CN" dirty="0" smtClean="0"/>
              <a:t>-LiDAR data has </a:t>
            </a:r>
            <a:r>
              <a:rPr lang="en-US" altLang="zh-CN" dirty="0"/>
              <a:t>suffered large noise, missing data ratio and outliers.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2.Segmentation </a:t>
            </a:r>
            <a:r>
              <a:rPr lang="en-US" dirty="0"/>
              <a:t>Experiments on MEP(</a:t>
            </a:r>
            <a:r>
              <a:rPr lang="en-US" dirty="0" err="1"/>
              <a:t>Taipo</a:t>
            </a:r>
            <a:r>
              <a:rPr lang="en-US" dirty="0"/>
              <a:t> Scene)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8B28C9-510B-471F-AD22-D8617BBC9B3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773024"/>
              </p:ext>
            </p:extLst>
          </p:nvPr>
        </p:nvGraphicFramePr>
        <p:xfrm>
          <a:off x="1981202" y="1056000"/>
          <a:ext cx="838199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/>
                <a:gridCol w="1371600"/>
                <a:gridCol w="3505200"/>
                <a:gridCol w="1600198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err="1" smtClean="0"/>
                        <a:t>IoU</a:t>
                      </a:r>
                      <a:r>
                        <a:rPr lang="en-US" sz="1600" dirty="0" smtClean="0"/>
                        <a:t>(pipe/valve/pump</a:t>
                      </a:r>
                      <a:r>
                        <a:rPr lang="en-US" sz="1600" smtClean="0"/>
                        <a:t>)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BIM</a:t>
                      </a:r>
                      <a:r>
                        <a:rPr lang="en-US" sz="1600" baseline="0" dirty="0" smtClean="0"/>
                        <a:t> data 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0.976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0.858(0.974/0.681/0.921)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Baseline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BLK360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0.597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0.227(0.680/0/0)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Baseline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RS-LiDAR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0.458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0.183(0.472/0/0.076)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Baseline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1" y="4837374"/>
            <a:ext cx="1717406" cy="202062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229" y="4837374"/>
            <a:ext cx="2160947" cy="202062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811" y="5165632"/>
            <a:ext cx="2871389" cy="156706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036178" y="5641097"/>
            <a:ext cx="16562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Low quality </a:t>
            </a:r>
          </a:p>
          <a:p>
            <a:r>
              <a:rPr lang="en-US" sz="1600" dirty="0"/>
              <a:t>o</a:t>
            </a:r>
            <a:r>
              <a:rPr lang="en-US" sz="1600" dirty="0" smtClean="0"/>
              <a:t>f BLK360 data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352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2.Segmentation </a:t>
            </a:r>
            <a:r>
              <a:rPr lang="en-US" dirty="0"/>
              <a:t>Experiments on MEP(</a:t>
            </a:r>
            <a:r>
              <a:rPr lang="en-US" dirty="0" err="1"/>
              <a:t>Taipo</a:t>
            </a:r>
            <a:r>
              <a:rPr lang="en-US" dirty="0"/>
              <a:t> Scene)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2) Data augmentation experiments</a:t>
            </a:r>
          </a:p>
          <a:p>
            <a:pPr lvl="1"/>
            <a:r>
              <a:rPr lang="en-US" sz="2400" dirty="0"/>
              <a:t>Missing data ratio (</a:t>
            </a:r>
            <a:r>
              <a:rPr lang="en-US" sz="2400" dirty="0" err="1"/>
              <a:t>radomly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Add Gaussian Noise (sigma=</a:t>
            </a:r>
            <a:r>
              <a:rPr lang="en-US" sz="2400" dirty="0">
                <a:solidFill>
                  <a:srgbClr val="FF0000"/>
                </a:solidFill>
              </a:rPr>
              <a:t>0.05</a:t>
            </a:r>
            <a:r>
              <a:rPr lang="en-US" sz="2400" dirty="0"/>
              <a:t>,0.06,…0.1)</a:t>
            </a:r>
          </a:p>
          <a:p>
            <a:pPr lvl="1"/>
            <a:r>
              <a:rPr lang="en-US" sz="2400" dirty="0"/>
              <a:t>Both Gaussian noise and missing data</a:t>
            </a:r>
          </a:p>
          <a:p>
            <a:pPr lvl="1"/>
            <a:r>
              <a:rPr lang="en-US" sz="2400" dirty="0"/>
              <a:t>Transformation(rotate, scale, translate)</a:t>
            </a:r>
          </a:p>
          <a:p>
            <a:pPr marL="457200" lvl="1" indent="0">
              <a:buNone/>
            </a:pPr>
            <a:endParaRPr lang="en-US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8B28C9-510B-471F-AD22-D8617BBC9B3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257" y="5180802"/>
            <a:ext cx="9045486" cy="3552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843" y="3298070"/>
            <a:ext cx="7435240" cy="2602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4236231"/>
            <a:ext cx="58197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54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976" y="932503"/>
            <a:ext cx="8534400" cy="5672105"/>
          </a:xfrm>
        </p:spPr>
        <p:txBody>
          <a:bodyPr/>
          <a:lstStyle/>
          <a:p>
            <a:pPr marL="0" indent="0">
              <a:buNone/>
            </a:pPr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pPr marL="0" indent="0">
              <a:buNone/>
            </a:pPr>
            <a:endParaRPr lang="en-US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11353800" y="6449828"/>
            <a:ext cx="609600" cy="320675"/>
          </a:xfrm>
        </p:spPr>
        <p:txBody>
          <a:bodyPr/>
          <a:lstStyle/>
          <a:p>
            <a:pPr>
              <a:defRPr/>
            </a:pPr>
            <a:fld id="{CB8B28C9-510B-471F-AD22-D8617BBC9B3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08018"/>
              </p:ext>
            </p:extLst>
          </p:nvPr>
        </p:nvGraphicFramePr>
        <p:xfrm>
          <a:off x="333675" y="3033619"/>
          <a:ext cx="838199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/>
                <a:gridCol w="1371600"/>
                <a:gridCol w="3505200"/>
                <a:gridCol w="16001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BIM</a:t>
                      </a:r>
                      <a:r>
                        <a:rPr lang="en-US" sz="1600" baseline="0" dirty="0" smtClean="0"/>
                        <a:t> data 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0.963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0.783(0.959/0.417/0.973)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Noise(0.05,0.01)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BLK360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0.635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0.239(0.717/0/0)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Noise(0.05,0.01)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RS-LiDAR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0.566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0.219(0.592/0/0.065)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Noise(0.05,0.01)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934502"/>
              </p:ext>
            </p:extLst>
          </p:nvPr>
        </p:nvGraphicFramePr>
        <p:xfrm>
          <a:off x="333675" y="1859119"/>
          <a:ext cx="838199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/>
                <a:gridCol w="1371600"/>
                <a:gridCol w="3505200"/>
                <a:gridCol w="16001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BIM</a:t>
                      </a:r>
                      <a:r>
                        <a:rPr lang="en-US" sz="1600" baseline="0" dirty="0" smtClean="0"/>
                        <a:t> data 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0.975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0.872(0.972/0.650/0.990)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DP(0.5)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BLK360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0.573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0.220(0.650/0.009/0)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DP(0.5)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RS-LiDAR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0.175(0.446/0/0.08)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DP(0.5)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82803"/>
              </p:ext>
            </p:extLst>
          </p:nvPr>
        </p:nvGraphicFramePr>
        <p:xfrm>
          <a:off x="333675" y="4208119"/>
          <a:ext cx="838199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/>
                <a:gridCol w="1371600"/>
                <a:gridCol w="3505200"/>
                <a:gridCol w="16001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BIM</a:t>
                      </a:r>
                      <a:r>
                        <a:rPr lang="en-US" sz="1600" baseline="0" dirty="0" smtClean="0"/>
                        <a:t> data 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0.980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0.885(0.977/0.686/0.991)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Both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BLK360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0.210(0.631/0/0)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Both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RS-LiDAR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0.447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0.179(0.462/0/0.074)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Both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901568"/>
              </p:ext>
            </p:extLst>
          </p:nvPr>
        </p:nvGraphicFramePr>
        <p:xfrm>
          <a:off x="336177" y="304800"/>
          <a:ext cx="838199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/>
                <a:gridCol w="1371600"/>
                <a:gridCol w="3505200"/>
                <a:gridCol w="1600198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Accuracy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Mean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dirty="0" err="1" smtClean="0"/>
                        <a:t>IoU</a:t>
                      </a:r>
                      <a:r>
                        <a:rPr lang="en-US" sz="1600" b="1" dirty="0" smtClean="0"/>
                        <a:t>(pipe/valve/pump)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Type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BIM</a:t>
                      </a:r>
                      <a:r>
                        <a:rPr lang="en-US" sz="1600" baseline="0" dirty="0" smtClean="0"/>
                        <a:t> data 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0.976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0.858(0.974/0.681/0.921)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Baseline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BLK360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0.597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0.227(0.680/0/0)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Baseline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RS-LiDAR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0.458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0.183(0.472/0/0.076)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Baseline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960696"/>
              </p:ext>
            </p:extLst>
          </p:nvPr>
        </p:nvGraphicFramePr>
        <p:xfrm>
          <a:off x="342933" y="5394256"/>
          <a:ext cx="838199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/>
                <a:gridCol w="1371600"/>
                <a:gridCol w="3505200"/>
                <a:gridCol w="16001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BIM</a:t>
                      </a:r>
                      <a:r>
                        <a:rPr lang="en-US" sz="1600" baseline="0" dirty="0" smtClean="0"/>
                        <a:t> data 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0.889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0.628(0.881/0.006/0.997)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Baseline(Ex)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BLK360 </a:t>
                      </a:r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Test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0.878</a:t>
                      </a:r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(~28%up)</a:t>
                      </a:r>
                      <a:endParaRPr lang="en-US" sz="16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0.803(0.830/0.661/0.917</a:t>
                      </a:r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)(~60% up</a:t>
                      </a:r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Baseline(Ex)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RS-LiDAR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0.635(~7%up)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0.274(0.637/0.147/0.041) (~6% up)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Baseline(Ex)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8763000" y="2094476"/>
            <a:ext cx="351897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Baseline: train on BIM data</a:t>
            </a:r>
          </a:p>
          <a:p>
            <a:r>
              <a:rPr lang="en-US" dirty="0">
                <a:solidFill>
                  <a:srgbClr val="FF0000"/>
                </a:solidFill>
              </a:rPr>
              <a:t>DP</a:t>
            </a:r>
            <a:r>
              <a:rPr lang="en-US" dirty="0" smtClean="0"/>
              <a:t>: randomly </a:t>
            </a:r>
            <a:r>
              <a:rPr lang="en-US" altLang="zh-CN" dirty="0" smtClean="0"/>
              <a:t>dropout</a:t>
            </a:r>
          </a:p>
          <a:p>
            <a:r>
              <a:rPr lang="en-US" dirty="0">
                <a:solidFill>
                  <a:srgbClr val="FF0000"/>
                </a:solidFill>
              </a:rPr>
              <a:t>Noise</a:t>
            </a:r>
            <a:r>
              <a:rPr lang="en-US" dirty="0" smtClean="0"/>
              <a:t>: add Gaussian noise</a:t>
            </a:r>
          </a:p>
          <a:p>
            <a:r>
              <a:rPr lang="en-US" dirty="0">
                <a:solidFill>
                  <a:srgbClr val="FF0000"/>
                </a:solidFill>
              </a:rPr>
              <a:t>Both</a:t>
            </a:r>
            <a:r>
              <a:rPr lang="en-US" dirty="0" smtClean="0"/>
              <a:t>: both DP and noise</a:t>
            </a:r>
          </a:p>
          <a:p>
            <a:r>
              <a:rPr lang="en-US" dirty="0">
                <a:solidFill>
                  <a:srgbClr val="FF0000"/>
                </a:solidFill>
              </a:rPr>
              <a:t>Baseline(EX): </a:t>
            </a:r>
            <a:r>
              <a:rPr lang="en-US" dirty="0" smtClean="0"/>
              <a:t>Add BLK360 data </a:t>
            </a:r>
          </a:p>
          <a:p>
            <a:r>
              <a:rPr lang="en-US" dirty="0" smtClean="0"/>
              <a:t>to the training set</a:t>
            </a:r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76200" y="5791200"/>
            <a:ext cx="9569824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02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000000"/>
      </a:lt1>
      <a:dk2>
        <a:srgbClr val="1F497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400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30392</TotalTime>
  <Words>1204</Words>
  <Application>Microsoft Office PowerPoint</Application>
  <PresentationFormat>宽屏</PresentationFormat>
  <Paragraphs>407</Paragraphs>
  <Slides>16</Slides>
  <Notes>12</Notes>
  <HiddenSlides>7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Wingdings</vt:lpstr>
      <vt:lpstr>Office Theme</vt:lpstr>
      <vt:lpstr>Monthly Update — MEP Point Cloud Processing Using Deep Learning</vt:lpstr>
      <vt:lpstr>Outline</vt:lpstr>
      <vt:lpstr>1. MEPNet dataset V0.1</vt:lpstr>
      <vt:lpstr>1. MEPNet dataset V0.1</vt:lpstr>
      <vt:lpstr>1. MEPNet dataset V0.1</vt:lpstr>
      <vt:lpstr>2.Segmentation Experiments on MEP(Taipo Scene)</vt:lpstr>
      <vt:lpstr>2.Segmentation Experiments on MEP(Taipo Scene)</vt:lpstr>
      <vt:lpstr>2.Segmentation Experiments on MEP(Taipo Scene)</vt:lpstr>
      <vt:lpstr>PowerPoint 演示文稿</vt:lpstr>
      <vt:lpstr>PowerPoint 演示文稿</vt:lpstr>
      <vt:lpstr>2.Segmentation Experiments on MEP(Taipo Scene)</vt:lpstr>
      <vt:lpstr>2.Segmentation Experiments on MEP(Taipo Scene)</vt:lpstr>
      <vt:lpstr>3. HKUST HPC Cluster2</vt:lpstr>
      <vt:lpstr>3. HKUST HPC Cluster2</vt:lpstr>
      <vt:lpstr>3. HKUST HPC Cluster2</vt:lpstr>
      <vt:lpstr>4. Future Plan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</dc:title>
  <dc:creator>Jack Cheng</dc:creator>
  <cp:lastModifiedBy>YIN Chao</cp:lastModifiedBy>
  <cp:revision>2367</cp:revision>
  <cp:lastPrinted>2019-08-03T01:47:05Z</cp:lastPrinted>
  <dcterms:created xsi:type="dcterms:W3CDTF">2010-01-25T07:58:57Z</dcterms:created>
  <dcterms:modified xsi:type="dcterms:W3CDTF">2020-02-03T06:09:39Z</dcterms:modified>
</cp:coreProperties>
</file>