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 id="2147483667" r:id="rId2"/>
    <p:sldMasterId id="2147483672" r:id="rId3"/>
  </p:sldMasterIdLst>
  <p:notesMasterIdLst>
    <p:notesMasterId r:id="rId21"/>
  </p:notesMasterIdLst>
  <p:sldIdLst>
    <p:sldId id="299" r:id="rId4"/>
    <p:sldId id="306" r:id="rId5"/>
    <p:sldId id="307" r:id="rId6"/>
    <p:sldId id="332" r:id="rId7"/>
    <p:sldId id="333" r:id="rId8"/>
    <p:sldId id="323" r:id="rId9"/>
    <p:sldId id="324" r:id="rId10"/>
    <p:sldId id="325" r:id="rId11"/>
    <p:sldId id="326" r:id="rId12"/>
    <p:sldId id="327" r:id="rId13"/>
    <p:sldId id="328" r:id="rId14"/>
    <p:sldId id="329" r:id="rId15"/>
    <p:sldId id="330" r:id="rId16"/>
    <p:sldId id="334" r:id="rId17"/>
    <p:sldId id="335" r:id="rId18"/>
    <p:sldId id="331" r:id="rId19"/>
    <p:sldId id="33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446" autoAdjust="0"/>
  </p:normalViewPr>
  <p:slideViewPr>
    <p:cSldViewPr snapToGrid="0" snapToObjects="1">
      <p:cViewPr varScale="1">
        <p:scale>
          <a:sx n="95" d="100"/>
          <a:sy n="95" d="100"/>
        </p:scale>
        <p:origin x="-1488"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61FC54-96E1-1A4C-A783-DB39D2B24BDB}" type="datetimeFigureOut">
              <a:rPr lang="en-US" smtClean="0"/>
              <a:t>15/05/2014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222168-1821-0041-99A2-12926B5F414D}" type="slidenum">
              <a:rPr lang="en-US" smtClean="0"/>
              <a:t>‹#›</a:t>
            </a:fld>
            <a:endParaRPr lang="en-US"/>
          </a:p>
        </p:txBody>
      </p:sp>
    </p:spTree>
    <p:extLst>
      <p:ext uri="{BB962C8B-B14F-4D97-AF65-F5344CB8AC3E}">
        <p14:creationId xmlns:p14="http://schemas.microsoft.com/office/powerpoint/2010/main" val="2743222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457200" y="274639"/>
            <a:ext cx="8229600" cy="1050709"/>
          </a:xfrm>
          <a:prstGeom prst="rect">
            <a:avLst/>
          </a:prstGeom>
          <a:noFill/>
          <a:ln>
            <a:noFill/>
          </a:ln>
        </p:spPr>
        <p:txBody>
          <a:bodyPr lIns="91425" tIns="91425" rIns="91425" bIns="91425" anchor="ctr" anchorCtr="0"/>
          <a:lstStyle>
            <a:lvl1pPr rtl="0">
              <a:defRPr>
                <a:solidFill>
                  <a:srgbClr val="36609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r>
              <a:rPr lang="x-none" smtClean="0"/>
              <a:t>Click to edit Master title style</a:t>
            </a:r>
            <a:endParaRPr/>
          </a:p>
        </p:txBody>
      </p:sp>
      <p:sp>
        <p:nvSpPr>
          <p:cNvPr id="20" name="Shape 20"/>
          <p:cNvSpPr txBox="1">
            <a:spLocks noGrp="1"/>
          </p:cNvSpPr>
          <p:nvPr>
            <p:ph type="body" idx="1"/>
          </p:nvPr>
        </p:nvSpPr>
        <p:spPr>
          <a:xfrm>
            <a:off x="457200" y="1600200"/>
            <a:ext cx="8229600" cy="4160519"/>
          </a:xfrm>
          <a:prstGeom prst="rect">
            <a:avLst/>
          </a:prstGeom>
          <a:noFill/>
          <a:ln>
            <a:noFill/>
          </a:ln>
        </p:spPr>
        <p:txBody>
          <a:bodyPr lIns="91425" tIns="91425" rIns="91425" bIns="91425" anchor="t" anchorCtr="0"/>
          <a:lstStyle>
            <a:lvl1pPr rtl="0">
              <a:defRPr/>
            </a:lvl1pPr>
            <a:lvl2pPr rtl="0">
              <a:defRPr>
                <a:solidFill>
                  <a:srgbClr val="595959"/>
                </a:solidFill>
              </a:defRPr>
            </a:lvl2pPr>
            <a:lvl3pPr rtl="0">
              <a:defRPr/>
            </a:lvl3pPr>
            <a:lvl4pPr rtl="0">
              <a:defRPr>
                <a:solidFill>
                  <a:srgbClr val="3F3F3F"/>
                </a:solidFill>
              </a:defRPr>
            </a:lvl4pPr>
            <a:lvl5pPr rtl="0">
              <a:defRPr/>
            </a:lvl5pPr>
            <a:lvl6pPr rtl="0">
              <a:defRPr/>
            </a:lvl6pPr>
            <a:lvl7pPr rtl="0">
              <a:defRPr/>
            </a:lvl7pPr>
            <a:lvl8pPr rtl="0">
              <a:defRPr/>
            </a:lvl8pPr>
            <a:lvl9pPr rtl="0">
              <a:defRPr/>
            </a:lvl9pPr>
          </a:lstStyle>
          <a:p>
            <a:pPr lvl="0"/>
            <a:r>
              <a:rPr lang="x-none" smtClean="0"/>
              <a:t>Click to edit Master text styles</a:t>
            </a:r>
          </a:p>
        </p:txBody>
      </p:sp>
      <p:sp>
        <p:nvSpPr>
          <p:cNvPr id="21" name="Shape 21"/>
          <p:cNvSpPr txBox="1">
            <a:spLocks noGrp="1"/>
          </p:cNvSpPr>
          <p:nvPr>
            <p:ph type="dt" idx="10"/>
          </p:nvPr>
        </p:nvSpPr>
        <p:spPr>
          <a:xfrm>
            <a:off x="457201" y="6356352"/>
            <a:ext cx="2133599" cy="365125"/>
          </a:xfrm>
          <a:prstGeom prst="rect">
            <a:avLst/>
          </a:prstGeom>
          <a:noFill/>
          <a:ln>
            <a:noFill/>
          </a:ln>
        </p:spPr>
        <p:txBody>
          <a:bodyPr lIns="91425" tIns="91425" rIns="91425" bIns="91425" anchor="ctr" anchorCtr="0"/>
          <a:lstStyle>
            <a:lvl1pPr marL="0" marR="0" indent="0" algn="l" rtl="0">
              <a:defRPr sz="900" b="0" i="0" u="none" strike="noStrike" cap="none" baseline="0">
                <a:solidFill>
                  <a:srgbClr val="898989"/>
                </a:solidFill>
                <a:latin typeface="Calibri"/>
                <a:ea typeface="Calibri"/>
                <a:cs typeface="Calibri"/>
                <a:sym typeface="Calibri"/>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2" name="Shape 22"/>
          <p:cNvSpPr txBox="1">
            <a:spLocks noGrp="1"/>
          </p:cNvSpPr>
          <p:nvPr>
            <p:ph type="ftr" idx="11"/>
          </p:nvPr>
        </p:nvSpPr>
        <p:spPr>
          <a:xfrm>
            <a:off x="3124200" y="6356352"/>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900" b="0" i="0" u="none" strike="noStrike" cap="none" baseline="0">
                <a:solidFill>
                  <a:srgbClr val="888888"/>
                </a:solidFill>
                <a:latin typeface="Calibri"/>
                <a:ea typeface="Calibri"/>
                <a:cs typeface="Calibri"/>
                <a:sym typeface="Calibri"/>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3" name="Shape 23"/>
          <p:cNvSpPr txBox="1">
            <a:spLocks noGrp="1"/>
          </p:cNvSpPr>
          <p:nvPr>
            <p:ph type="sldNum" idx="12"/>
          </p:nvPr>
        </p:nvSpPr>
        <p:spPr>
          <a:xfrm>
            <a:off x="6553201" y="6356352"/>
            <a:ext cx="2133599" cy="365125"/>
          </a:xfrm>
          <a:prstGeom prst="rect">
            <a:avLst/>
          </a:prstGeom>
          <a:noFill/>
          <a:ln>
            <a:noFill/>
          </a:ln>
        </p:spPr>
        <p:txBody>
          <a:bodyPr lIns="91425" tIns="91425" rIns="91425" bIns="91425" anchor="ctr" anchorCtr="0"/>
          <a:lstStyle>
            <a:lvl1pPr marL="0" marR="0" indent="0" algn="r" rtl="0">
              <a:defRPr sz="900" b="0" i="0" u="none" strike="noStrike" cap="none" baseline="0">
                <a:solidFill>
                  <a:schemeClr val="bg1"/>
                </a:solidFill>
                <a:latin typeface="Calibri"/>
                <a:ea typeface="Calibri"/>
                <a:cs typeface="Calibri"/>
                <a:sym typeface="Calibri"/>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GB" dirty="0"/>
          </a:p>
        </p:txBody>
      </p:sp>
    </p:spTree>
    <p:extLst>
      <p:ext uri="{BB962C8B-B14F-4D97-AF65-F5344CB8AC3E}">
        <p14:creationId xmlns:p14="http://schemas.microsoft.com/office/powerpoint/2010/main" val="1931418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CB6CE8-8EEF-0141-8A2A-BE241F30955D}" type="slidenum">
              <a:rPr lang="en-US" smtClean="0"/>
              <a:pPr/>
              <a:t>‹#›</a:t>
            </a:fld>
            <a:endParaRPr lang="en-US"/>
          </a:p>
        </p:txBody>
      </p:sp>
    </p:spTree>
    <p:extLst>
      <p:ext uri="{BB962C8B-B14F-4D97-AF65-F5344CB8AC3E}">
        <p14:creationId xmlns:p14="http://schemas.microsoft.com/office/powerpoint/2010/main" val="3140761086"/>
      </p:ext>
    </p:extLst>
  </p:cSld>
  <p:clrMapOvr>
    <a:masterClrMapping/>
  </p:clrMapOvr>
  <mc:AlternateContent xmlns:mc="http://schemas.openxmlformats.org/markup-compatibility/2006" xmlns:p14="http://schemas.microsoft.com/office/powerpoint/2010/main">
    <mc:Choice Requires="p14">
      <p:transition p14:dur="10" advTm="4000">
        <p:fade/>
      </p:transition>
    </mc:Choice>
    <mc:Fallback xmlns="">
      <p:transition advTm="4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B6CE8-8EEF-0141-8A2A-BE241F30955D}" type="slidenum">
              <a:rPr lang="en-US" smtClean="0"/>
              <a:pPr/>
              <a:t>‹#›</a:t>
            </a:fld>
            <a:endParaRPr lang="en-US"/>
          </a:p>
        </p:txBody>
      </p:sp>
    </p:spTree>
    <p:extLst>
      <p:ext uri="{BB962C8B-B14F-4D97-AF65-F5344CB8AC3E}">
        <p14:creationId xmlns:p14="http://schemas.microsoft.com/office/powerpoint/2010/main" val="8843484"/>
      </p:ext>
    </p:extLst>
  </p:cSld>
  <p:clrMapOvr>
    <a:masterClrMapping/>
  </p:clrMapOvr>
  <mc:AlternateContent xmlns:mc="http://schemas.openxmlformats.org/markup-compatibility/2006" xmlns:p14="http://schemas.microsoft.com/office/powerpoint/2010/main">
    <mc:Choice Requires="p14">
      <p:transition p14:dur="10" advTm="4000">
        <p:fade/>
      </p:transition>
    </mc:Choice>
    <mc:Fallback xmlns="">
      <p:transition advTm="4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98B686D-3400-884B-9C68-CD41CCFE3645}" type="slidenum">
              <a:rPr lang="en-US" smtClean="0"/>
              <a:pPr>
                <a:defRPr/>
              </a:pPr>
              <a:t>‹#›</a:t>
            </a:fld>
            <a:endParaRPr lang="en-US"/>
          </a:p>
        </p:txBody>
      </p:sp>
    </p:spTree>
    <p:extLst>
      <p:ext uri="{BB962C8B-B14F-4D97-AF65-F5344CB8AC3E}">
        <p14:creationId xmlns:p14="http://schemas.microsoft.com/office/powerpoint/2010/main" val="385833993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CB6CE8-8EEF-0141-8A2A-BE241F30955D}" type="slidenum">
              <a:rPr lang="en-US" smtClean="0"/>
              <a:pPr/>
              <a:t>‹#›</a:t>
            </a:fld>
            <a:endParaRPr lang="en-US"/>
          </a:p>
        </p:txBody>
      </p:sp>
    </p:spTree>
    <p:extLst>
      <p:ext uri="{BB962C8B-B14F-4D97-AF65-F5344CB8AC3E}">
        <p14:creationId xmlns:p14="http://schemas.microsoft.com/office/powerpoint/2010/main" val="1701525327"/>
      </p:ext>
    </p:extLst>
  </p:cSld>
  <p:clrMapOvr>
    <a:masterClrMapping/>
  </p:clrMapOvr>
  <mc:AlternateContent xmlns:mc="http://schemas.openxmlformats.org/markup-compatibility/2006" xmlns:p14="http://schemas.microsoft.com/office/powerpoint/2010/main">
    <mc:Choice Requires="p14">
      <p:transition p14:dur="10" advTm="4000">
        <p:fade/>
      </p:transition>
    </mc:Choice>
    <mc:Fallback xmlns="">
      <p:transition advTm="4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CB6CE8-8EEF-0141-8A2A-BE241F30955D}" type="slidenum">
              <a:rPr lang="en-US" smtClean="0"/>
              <a:pPr/>
              <a:t>‹#›</a:t>
            </a:fld>
            <a:endParaRPr lang="en-US"/>
          </a:p>
        </p:txBody>
      </p:sp>
    </p:spTree>
    <p:extLst>
      <p:ext uri="{BB962C8B-B14F-4D97-AF65-F5344CB8AC3E}">
        <p14:creationId xmlns:p14="http://schemas.microsoft.com/office/powerpoint/2010/main" val="3140761086"/>
      </p:ext>
    </p:extLst>
  </p:cSld>
  <p:clrMapOvr>
    <a:masterClrMapping/>
  </p:clrMapOvr>
  <mc:AlternateContent xmlns:mc="http://schemas.openxmlformats.org/markup-compatibility/2006" xmlns:p14="http://schemas.microsoft.com/office/powerpoint/2010/main">
    <mc:Choice Requires="p14">
      <p:transition p14:dur="10" advTm="4000">
        <p:fade/>
      </p:transition>
    </mc:Choice>
    <mc:Fallback xmlns="">
      <p:transition advTm="4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457200" y="274639"/>
            <a:ext cx="8229600" cy="1050709"/>
          </a:xfrm>
          <a:prstGeom prst="rect">
            <a:avLst/>
          </a:prstGeom>
          <a:noFill/>
          <a:ln>
            <a:noFill/>
          </a:ln>
        </p:spPr>
        <p:txBody>
          <a:bodyPr lIns="91425" tIns="91425" rIns="91425" bIns="91425" anchor="ctr" anchorCtr="0"/>
          <a:lstStyle>
            <a:lvl1pPr algn="l" rtl="0">
              <a:spcBef>
                <a:spcPts val="0"/>
              </a:spcBef>
              <a:spcAft>
                <a:spcPts val="0"/>
              </a:spcAft>
              <a:defRPr sz="2700">
                <a:solidFill>
                  <a:srgbClr val="2E6AB3"/>
                </a:solidFill>
                <a:latin typeface="Helvetica Neue"/>
                <a:ea typeface="Helvetica Neue"/>
                <a:cs typeface="Helvetica Neue"/>
                <a:sym typeface="Helvetica Neue"/>
              </a:defRPr>
            </a:lvl1pPr>
            <a:lvl2pPr algn="ctr" rtl="0">
              <a:spcBef>
                <a:spcPts val="0"/>
              </a:spcBef>
              <a:spcAft>
                <a:spcPts val="0"/>
              </a:spcAft>
              <a:defRPr sz="3300">
                <a:solidFill>
                  <a:schemeClr val="dk1"/>
                </a:solidFill>
                <a:latin typeface="Calibri"/>
                <a:ea typeface="Calibri"/>
                <a:cs typeface="Calibri"/>
                <a:sym typeface="Calibri"/>
              </a:defRPr>
            </a:lvl2pPr>
            <a:lvl3pPr algn="ctr" rtl="0">
              <a:spcBef>
                <a:spcPts val="0"/>
              </a:spcBef>
              <a:spcAft>
                <a:spcPts val="0"/>
              </a:spcAft>
              <a:defRPr sz="3300">
                <a:solidFill>
                  <a:schemeClr val="dk1"/>
                </a:solidFill>
                <a:latin typeface="Calibri"/>
                <a:ea typeface="Calibri"/>
                <a:cs typeface="Calibri"/>
                <a:sym typeface="Calibri"/>
              </a:defRPr>
            </a:lvl3pPr>
            <a:lvl4pPr algn="ctr" rtl="0">
              <a:spcBef>
                <a:spcPts val="0"/>
              </a:spcBef>
              <a:spcAft>
                <a:spcPts val="0"/>
              </a:spcAft>
              <a:defRPr sz="3300">
                <a:solidFill>
                  <a:schemeClr val="dk1"/>
                </a:solidFill>
                <a:latin typeface="Calibri"/>
                <a:ea typeface="Calibri"/>
                <a:cs typeface="Calibri"/>
                <a:sym typeface="Calibri"/>
              </a:defRPr>
            </a:lvl4pPr>
            <a:lvl5pPr algn="ctr" rtl="0">
              <a:spcBef>
                <a:spcPts val="0"/>
              </a:spcBef>
              <a:spcAft>
                <a:spcPts val="0"/>
              </a:spcAft>
              <a:defRPr sz="3300">
                <a:solidFill>
                  <a:schemeClr val="dk1"/>
                </a:solidFill>
                <a:latin typeface="Calibri"/>
                <a:ea typeface="Calibri"/>
                <a:cs typeface="Calibri"/>
                <a:sym typeface="Calibri"/>
              </a:defRPr>
            </a:lvl5pPr>
            <a:lvl6pPr marL="342900" algn="ctr" rtl="0">
              <a:spcBef>
                <a:spcPts val="0"/>
              </a:spcBef>
              <a:spcAft>
                <a:spcPts val="0"/>
              </a:spcAft>
              <a:defRPr sz="3300">
                <a:solidFill>
                  <a:schemeClr val="dk1"/>
                </a:solidFill>
                <a:latin typeface="Calibri"/>
                <a:ea typeface="Calibri"/>
                <a:cs typeface="Calibri"/>
                <a:sym typeface="Calibri"/>
              </a:defRPr>
            </a:lvl6pPr>
            <a:lvl7pPr marL="685800" algn="ctr" rtl="0">
              <a:spcBef>
                <a:spcPts val="0"/>
              </a:spcBef>
              <a:spcAft>
                <a:spcPts val="0"/>
              </a:spcAft>
              <a:defRPr sz="3300">
                <a:solidFill>
                  <a:schemeClr val="dk1"/>
                </a:solidFill>
                <a:latin typeface="Calibri"/>
                <a:ea typeface="Calibri"/>
                <a:cs typeface="Calibri"/>
                <a:sym typeface="Calibri"/>
              </a:defRPr>
            </a:lvl7pPr>
            <a:lvl8pPr marL="1028700" algn="ctr" rtl="0">
              <a:spcBef>
                <a:spcPts val="0"/>
              </a:spcBef>
              <a:spcAft>
                <a:spcPts val="0"/>
              </a:spcAft>
              <a:defRPr sz="3300">
                <a:solidFill>
                  <a:schemeClr val="dk1"/>
                </a:solidFill>
                <a:latin typeface="Calibri"/>
                <a:ea typeface="Calibri"/>
                <a:cs typeface="Calibri"/>
                <a:sym typeface="Calibri"/>
              </a:defRPr>
            </a:lvl8pPr>
            <a:lvl9pPr marL="1371600" algn="ctr" rtl="0">
              <a:spcBef>
                <a:spcPts val="0"/>
              </a:spcBef>
              <a:spcAft>
                <a:spcPts val="0"/>
              </a:spcAft>
              <a:defRPr sz="3300">
                <a:solidFill>
                  <a:schemeClr val="dk1"/>
                </a:solidFill>
                <a:latin typeface="Calibri"/>
                <a:ea typeface="Calibri"/>
                <a:cs typeface="Calibri"/>
                <a:sym typeface="Calibri"/>
              </a:defRPr>
            </a:lvl9pPr>
          </a:lstStyle>
          <a:p>
            <a:r>
              <a:rPr lang="x-none" smtClean="0"/>
              <a:t>Click to edit Master title style</a:t>
            </a:r>
            <a:endParaRPr/>
          </a:p>
        </p:txBody>
      </p:sp>
      <p:sp>
        <p:nvSpPr>
          <p:cNvPr id="29" name="Shape 29"/>
          <p:cNvSpPr txBox="1">
            <a:spLocks noGrp="1"/>
          </p:cNvSpPr>
          <p:nvPr>
            <p:ph type="dt" idx="10"/>
          </p:nvPr>
        </p:nvSpPr>
        <p:spPr>
          <a:xfrm>
            <a:off x="457201" y="6356352"/>
            <a:ext cx="2133599" cy="365125"/>
          </a:xfrm>
          <a:prstGeom prst="rect">
            <a:avLst/>
          </a:prstGeom>
          <a:noFill/>
          <a:ln>
            <a:noFill/>
          </a:ln>
        </p:spPr>
        <p:txBody>
          <a:bodyPr lIns="91425" tIns="91425" rIns="91425" bIns="91425" anchor="ctr" anchorCtr="0"/>
          <a:lstStyle>
            <a:lvl1pPr marL="0" marR="0" indent="0" algn="l" rtl="0">
              <a:defRPr sz="900" b="0" i="0" u="none" strike="noStrike" cap="none" baseline="0">
                <a:solidFill>
                  <a:srgbClr val="898989"/>
                </a:solidFill>
                <a:latin typeface="Calibri"/>
                <a:ea typeface="Calibri"/>
                <a:cs typeface="Calibri"/>
                <a:sym typeface="Calibri"/>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0" name="Shape 30"/>
          <p:cNvSpPr txBox="1">
            <a:spLocks noGrp="1"/>
          </p:cNvSpPr>
          <p:nvPr>
            <p:ph type="ftr" idx="11"/>
          </p:nvPr>
        </p:nvSpPr>
        <p:spPr>
          <a:xfrm>
            <a:off x="3124200" y="6356352"/>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900" b="0" i="0" u="none" strike="noStrike" cap="none" baseline="0">
                <a:solidFill>
                  <a:srgbClr val="888888"/>
                </a:solidFill>
                <a:latin typeface="Calibri"/>
                <a:ea typeface="Calibri"/>
                <a:cs typeface="Calibri"/>
                <a:sym typeface="Calibri"/>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1" name="Shape 31"/>
          <p:cNvSpPr txBox="1">
            <a:spLocks noGrp="1"/>
          </p:cNvSpPr>
          <p:nvPr>
            <p:ph type="sldNum" idx="12"/>
          </p:nvPr>
        </p:nvSpPr>
        <p:spPr>
          <a:xfrm>
            <a:off x="6553201" y="6356352"/>
            <a:ext cx="2133599" cy="365125"/>
          </a:xfrm>
          <a:prstGeom prst="rect">
            <a:avLst/>
          </a:prstGeom>
          <a:noFill/>
          <a:ln>
            <a:noFill/>
          </a:ln>
        </p:spPr>
        <p:txBody>
          <a:bodyPr lIns="91425" tIns="91425" rIns="91425" bIns="91425" anchor="ctr" anchorCtr="0"/>
          <a:lstStyle>
            <a:lvl1pPr marL="0" marR="0" indent="0" algn="r" rtl="0">
              <a:defRPr sz="900" b="0" i="0" u="none" strike="noStrike" cap="none" baseline="0">
                <a:solidFill>
                  <a:srgbClr val="898989"/>
                </a:solidFill>
                <a:latin typeface="Calibri"/>
                <a:ea typeface="Calibri"/>
                <a:cs typeface="Calibri"/>
                <a:sym typeface="Calibri"/>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792377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57200" y="274639"/>
            <a:ext cx="8229600" cy="1050709"/>
          </a:xfrm>
          <a:prstGeom prst="rect">
            <a:avLst/>
          </a:prstGeom>
          <a:noFill/>
          <a:ln>
            <a:noFill/>
          </a:ln>
        </p:spPr>
        <p:txBody>
          <a:bodyPr lIns="91425" tIns="91425" rIns="91425" bIns="91425" anchor="ctr" anchorCtr="0"/>
          <a:lstStyle>
            <a:lvl1pPr algn="l" rtl="0">
              <a:spcBef>
                <a:spcPts val="0"/>
              </a:spcBef>
              <a:spcAft>
                <a:spcPts val="0"/>
              </a:spcAft>
              <a:defRPr sz="2700">
                <a:solidFill>
                  <a:srgbClr val="2E6AB3"/>
                </a:solidFill>
                <a:latin typeface="Helvetica Neue"/>
                <a:ea typeface="Helvetica Neue"/>
                <a:cs typeface="Helvetica Neue"/>
                <a:sym typeface="Helvetica Neue"/>
              </a:defRPr>
            </a:lvl1pPr>
            <a:lvl2pPr algn="ctr" rtl="0">
              <a:spcBef>
                <a:spcPts val="0"/>
              </a:spcBef>
              <a:spcAft>
                <a:spcPts val="0"/>
              </a:spcAft>
              <a:defRPr sz="3300">
                <a:solidFill>
                  <a:schemeClr val="dk1"/>
                </a:solidFill>
                <a:latin typeface="Calibri"/>
                <a:ea typeface="Calibri"/>
                <a:cs typeface="Calibri"/>
                <a:sym typeface="Calibri"/>
              </a:defRPr>
            </a:lvl2pPr>
            <a:lvl3pPr algn="ctr" rtl="0">
              <a:spcBef>
                <a:spcPts val="0"/>
              </a:spcBef>
              <a:spcAft>
                <a:spcPts val="0"/>
              </a:spcAft>
              <a:defRPr sz="3300">
                <a:solidFill>
                  <a:schemeClr val="dk1"/>
                </a:solidFill>
                <a:latin typeface="Calibri"/>
                <a:ea typeface="Calibri"/>
                <a:cs typeface="Calibri"/>
                <a:sym typeface="Calibri"/>
              </a:defRPr>
            </a:lvl3pPr>
            <a:lvl4pPr algn="ctr" rtl="0">
              <a:spcBef>
                <a:spcPts val="0"/>
              </a:spcBef>
              <a:spcAft>
                <a:spcPts val="0"/>
              </a:spcAft>
              <a:defRPr sz="3300">
                <a:solidFill>
                  <a:schemeClr val="dk1"/>
                </a:solidFill>
                <a:latin typeface="Calibri"/>
                <a:ea typeface="Calibri"/>
                <a:cs typeface="Calibri"/>
                <a:sym typeface="Calibri"/>
              </a:defRPr>
            </a:lvl4pPr>
            <a:lvl5pPr algn="ctr" rtl="0">
              <a:spcBef>
                <a:spcPts val="0"/>
              </a:spcBef>
              <a:spcAft>
                <a:spcPts val="0"/>
              </a:spcAft>
              <a:defRPr sz="3300">
                <a:solidFill>
                  <a:schemeClr val="dk1"/>
                </a:solidFill>
                <a:latin typeface="Calibri"/>
                <a:ea typeface="Calibri"/>
                <a:cs typeface="Calibri"/>
                <a:sym typeface="Calibri"/>
              </a:defRPr>
            </a:lvl5pPr>
            <a:lvl6pPr marL="342900" algn="ctr" rtl="0">
              <a:spcBef>
                <a:spcPts val="0"/>
              </a:spcBef>
              <a:spcAft>
                <a:spcPts val="0"/>
              </a:spcAft>
              <a:defRPr sz="3300">
                <a:solidFill>
                  <a:schemeClr val="dk1"/>
                </a:solidFill>
                <a:latin typeface="Calibri"/>
                <a:ea typeface="Calibri"/>
                <a:cs typeface="Calibri"/>
                <a:sym typeface="Calibri"/>
              </a:defRPr>
            </a:lvl6pPr>
            <a:lvl7pPr marL="685800" algn="ctr" rtl="0">
              <a:spcBef>
                <a:spcPts val="0"/>
              </a:spcBef>
              <a:spcAft>
                <a:spcPts val="0"/>
              </a:spcAft>
              <a:defRPr sz="3300">
                <a:solidFill>
                  <a:schemeClr val="dk1"/>
                </a:solidFill>
                <a:latin typeface="Calibri"/>
                <a:ea typeface="Calibri"/>
                <a:cs typeface="Calibri"/>
                <a:sym typeface="Calibri"/>
              </a:defRPr>
            </a:lvl7pPr>
            <a:lvl8pPr marL="1028700" algn="ctr" rtl="0">
              <a:spcBef>
                <a:spcPts val="0"/>
              </a:spcBef>
              <a:spcAft>
                <a:spcPts val="0"/>
              </a:spcAft>
              <a:defRPr sz="3300">
                <a:solidFill>
                  <a:schemeClr val="dk1"/>
                </a:solidFill>
                <a:latin typeface="Calibri"/>
                <a:ea typeface="Calibri"/>
                <a:cs typeface="Calibri"/>
                <a:sym typeface="Calibri"/>
              </a:defRPr>
            </a:lvl8pPr>
            <a:lvl9pPr marL="1371600" algn="ctr" rtl="0">
              <a:spcBef>
                <a:spcPts val="0"/>
              </a:spcBef>
              <a:spcAft>
                <a:spcPts val="0"/>
              </a:spcAft>
              <a:defRPr sz="3300">
                <a:solidFill>
                  <a:schemeClr val="dk1"/>
                </a:solidFill>
                <a:latin typeface="Calibri"/>
                <a:ea typeface="Calibri"/>
                <a:cs typeface="Calibri"/>
                <a:sym typeface="Calibri"/>
              </a:defRPr>
            </a:lvl9pPr>
          </a:lstStyle>
          <a:p>
            <a:r>
              <a:rPr lang="x-none" smtClean="0"/>
              <a:t>Click to edit Master title style</a:t>
            </a:r>
            <a:endParaRPr/>
          </a:p>
        </p:txBody>
      </p:sp>
      <p:sp>
        <p:nvSpPr>
          <p:cNvPr id="34" name="Shape 34"/>
          <p:cNvSpPr txBox="1">
            <a:spLocks noGrp="1"/>
          </p:cNvSpPr>
          <p:nvPr>
            <p:ph type="dt" idx="10"/>
          </p:nvPr>
        </p:nvSpPr>
        <p:spPr>
          <a:xfrm>
            <a:off x="457201" y="6356352"/>
            <a:ext cx="2133599" cy="365125"/>
          </a:xfrm>
          <a:prstGeom prst="rect">
            <a:avLst/>
          </a:prstGeom>
          <a:noFill/>
          <a:ln>
            <a:noFill/>
          </a:ln>
        </p:spPr>
        <p:txBody>
          <a:bodyPr lIns="91425" tIns="91425" rIns="91425" bIns="91425" anchor="ctr" anchorCtr="0"/>
          <a:lstStyle>
            <a:lvl1pPr marL="0" marR="0" indent="0" algn="l" rtl="0">
              <a:defRPr sz="900" b="0" i="0" u="none" strike="noStrike" cap="none" baseline="0">
                <a:solidFill>
                  <a:srgbClr val="898989"/>
                </a:solidFill>
                <a:latin typeface="Calibri"/>
                <a:ea typeface="Calibri"/>
                <a:cs typeface="Calibri"/>
                <a:sym typeface="Calibri"/>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5" name="Shape 35"/>
          <p:cNvSpPr txBox="1">
            <a:spLocks noGrp="1"/>
          </p:cNvSpPr>
          <p:nvPr>
            <p:ph type="ftr" idx="11"/>
          </p:nvPr>
        </p:nvSpPr>
        <p:spPr>
          <a:xfrm>
            <a:off x="3124200" y="6356352"/>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900" b="0" i="0" u="none" strike="noStrike" cap="none" baseline="0">
                <a:solidFill>
                  <a:srgbClr val="888888"/>
                </a:solidFill>
                <a:latin typeface="Calibri"/>
                <a:ea typeface="Calibri"/>
                <a:cs typeface="Calibri"/>
                <a:sym typeface="Calibri"/>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6" name="Shape 36"/>
          <p:cNvSpPr txBox="1">
            <a:spLocks noGrp="1"/>
          </p:cNvSpPr>
          <p:nvPr>
            <p:ph type="sldNum" idx="12"/>
          </p:nvPr>
        </p:nvSpPr>
        <p:spPr>
          <a:xfrm>
            <a:off x="6553201" y="6356352"/>
            <a:ext cx="2133599" cy="365125"/>
          </a:xfrm>
          <a:prstGeom prst="rect">
            <a:avLst/>
          </a:prstGeom>
          <a:noFill/>
          <a:ln>
            <a:noFill/>
          </a:ln>
        </p:spPr>
        <p:txBody>
          <a:bodyPr lIns="91425" tIns="91425" rIns="91425" bIns="91425" anchor="ctr" anchorCtr="0"/>
          <a:lstStyle>
            <a:lvl1pPr marL="0" marR="0" indent="0" algn="r" rtl="0">
              <a:defRPr sz="900" b="0" i="0" u="none" strike="noStrike" cap="none" baseline="0">
                <a:solidFill>
                  <a:srgbClr val="898989"/>
                </a:solidFill>
                <a:latin typeface="Calibri"/>
                <a:ea typeface="Calibri"/>
                <a:cs typeface="Calibri"/>
                <a:sym typeface="Calibri"/>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050317859"/>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126019" y="6162313"/>
            <a:ext cx="2133599" cy="365125"/>
          </a:xfrm>
          <a:prstGeom prst="rect">
            <a:avLst/>
          </a:prstGeom>
        </p:spPr>
        <p:txBody>
          <a:bodyPr/>
          <a:lstStyle/>
          <a:p>
            <a:fld id="{6ACB6CE8-8EEF-0141-8A2A-BE241F30955D}" type="slidenum">
              <a:rPr lang="en-US" smtClean="0"/>
              <a:pPr/>
              <a:t>‹#›</a:t>
            </a:fld>
            <a:endParaRPr lang="en-US"/>
          </a:p>
        </p:txBody>
      </p:sp>
    </p:spTree>
    <p:extLst>
      <p:ext uri="{BB962C8B-B14F-4D97-AF65-F5344CB8AC3E}">
        <p14:creationId xmlns:p14="http://schemas.microsoft.com/office/powerpoint/2010/main" val="3917259918"/>
      </p:ext>
    </p:extLst>
  </p:cSld>
  <p:clrMapOvr>
    <a:masterClrMapping/>
  </p:clrMapOvr>
  <mc:AlternateContent xmlns:mc="http://schemas.openxmlformats.org/markup-compatibility/2006" xmlns:p14="http://schemas.microsoft.com/office/powerpoint/2010/main">
    <mc:Choice Requires="p14">
      <p:transition p14:dur="10" advTm="4000">
        <p:fade/>
      </p:transition>
    </mc:Choice>
    <mc:Fallback xmlns="">
      <p:transition advTm="4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7126019" y="6162313"/>
            <a:ext cx="2133599" cy="365125"/>
          </a:xfrm>
          <a:prstGeom prst="rect">
            <a:avLst/>
          </a:prstGeom>
        </p:spPr>
        <p:txBody>
          <a:bodyPr/>
          <a:lstStyle/>
          <a:p>
            <a:pPr>
              <a:defRPr/>
            </a:pPr>
            <a:fld id="{C98B686D-3400-884B-9C68-CD41CCFE3645}" type="slidenum">
              <a:rPr lang="en-US" smtClean="0"/>
              <a:pPr>
                <a:defRPr/>
              </a:pPr>
              <a:t>‹#›</a:t>
            </a:fld>
            <a:endParaRPr lang="en-US"/>
          </a:p>
        </p:txBody>
      </p:sp>
    </p:spTree>
    <p:extLst>
      <p:ext uri="{BB962C8B-B14F-4D97-AF65-F5344CB8AC3E}">
        <p14:creationId xmlns:p14="http://schemas.microsoft.com/office/powerpoint/2010/main" val="377266518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tep picture and description">
    <p:spTree>
      <p:nvGrpSpPr>
        <p:cNvPr id="1" name=""/>
        <p:cNvGrpSpPr/>
        <p:nvPr/>
      </p:nvGrpSpPr>
      <p:grpSpPr>
        <a:xfrm>
          <a:off x="0" y="0"/>
          <a:ext cx="0" cy="0"/>
          <a:chOff x="0" y="0"/>
          <a:chExt cx="0" cy="0"/>
        </a:xfrm>
      </p:grpSpPr>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endParaRPr lang="en-US"/>
          </a:p>
        </p:txBody>
      </p:sp>
      <p:sp>
        <p:nvSpPr>
          <p:cNvPr id="5" name="Shape 10"/>
          <p:cNvSpPr txBox="1">
            <a:spLocks noGrp="1"/>
          </p:cNvSpPr>
          <p:nvPr>
            <p:ph idx="1" hasCustomPrompt="1"/>
          </p:nvPr>
        </p:nvSpPr>
        <p:spPr>
          <a:xfrm>
            <a:off x="0" y="4080012"/>
            <a:ext cx="9144000" cy="2086006"/>
          </a:xfrm>
          <a:prstGeom prst="rect">
            <a:avLst/>
          </a:prstGeom>
          <a:noFill/>
          <a:ln>
            <a:noFill/>
          </a:ln>
        </p:spPr>
        <p:txBody>
          <a:bodyPr lIns="91425" tIns="91425" rIns="91425" bIns="91425" anchor="t" anchorCtr="0"/>
          <a:lstStyle>
            <a:lvl1pPr marL="177800" marR="0" indent="0" algn="l" rtl="0">
              <a:spcBef>
                <a:spcPts val="560"/>
              </a:spcBef>
              <a:spcAft>
                <a:spcPts val="0"/>
              </a:spcAft>
              <a:buClr>
                <a:srgbClr val="66CCFF"/>
              </a:buClr>
              <a:buFont typeface="Helvetica Neue"/>
              <a:buNone/>
              <a:defRPr sz="2800" b="0" i="0" u="none" strike="noStrike" cap="none" baseline="0">
                <a:solidFill>
                  <a:srgbClr val="3F3F3F"/>
                </a:solidFill>
                <a:latin typeface="Helvetica Neue"/>
                <a:ea typeface="Helvetica Neue"/>
                <a:cs typeface="Helvetica Neue"/>
                <a:sym typeface="Helvetica Neue"/>
              </a:defRPr>
            </a:lvl1pPr>
            <a:lvl2pPr marL="742950" marR="0" indent="-133350" algn="l" rtl="0">
              <a:spcBef>
                <a:spcPts val="480"/>
              </a:spcBef>
              <a:spcAft>
                <a:spcPts val="0"/>
              </a:spcAft>
              <a:buClr>
                <a:srgbClr val="7F7F7F"/>
              </a:buClr>
              <a:buFont typeface="Helvetica Neue"/>
              <a:buChar char="•"/>
              <a:defRPr sz="2400" b="0" i="0" u="none" strike="noStrike" cap="none" baseline="0">
                <a:solidFill>
                  <a:srgbClr val="7F7F7F"/>
                </a:solidFill>
                <a:latin typeface="Helvetica Neue"/>
                <a:ea typeface="Helvetica Neue"/>
                <a:cs typeface="Helvetica Neue"/>
                <a:sym typeface="Helvetica Neue"/>
              </a:defRPr>
            </a:lvl2pPr>
            <a:lvl3pPr marL="1143000" marR="0" indent="-101600" algn="l" rtl="0">
              <a:spcBef>
                <a:spcPts val="400"/>
              </a:spcBef>
              <a:spcAft>
                <a:spcPts val="0"/>
              </a:spcAft>
              <a:buClr>
                <a:srgbClr val="66CCFF"/>
              </a:buClr>
              <a:buFont typeface="Helvetica Neue"/>
              <a:buChar char="•"/>
              <a:defRPr sz="2000" b="0" i="0" u="none" strike="noStrike" cap="none" baseline="0">
                <a:solidFill>
                  <a:srgbClr val="3F3F3F"/>
                </a:solidFill>
                <a:latin typeface="Helvetica Neue"/>
                <a:ea typeface="Helvetica Neue"/>
                <a:cs typeface="Helvetica Neue"/>
                <a:sym typeface="Helvetica Neue"/>
              </a:defRPr>
            </a:lvl3pPr>
            <a:lvl4pPr marL="1600200" marR="0" indent="-114300" algn="l" rtl="0">
              <a:spcBef>
                <a:spcPts val="360"/>
              </a:spcBef>
              <a:spcAft>
                <a:spcPts val="0"/>
              </a:spcAft>
              <a:buClr>
                <a:srgbClr val="7F7F7F"/>
              </a:buClr>
              <a:buFont typeface="Helvetica Neue"/>
              <a:buChar char="•"/>
              <a:defRPr sz="1800" b="0" i="0" u="none" strike="noStrike" cap="none" baseline="0">
                <a:solidFill>
                  <a:srgbClr val="7F7F7F"/>
                </a:solidFill>
                <a:latin typeface="Helvetica Neue"/>
                <a:ea typeface="Helvetica Neue"/>
                <a:cs typeface="Helvetica Neue"/>
                <a:sym typeface="Helvetica Neue"/>
              </a:defRPr>
            </a:lvl4pPr>
            <a:lvl5pPr marL="2057400" marR="0" indent="-127000" algn="l" rtl="0">
              <a:spcBef>
                <a:spcPts val="320"/>
              </a:spcBef>
              <a:spcAft>
                <a:spcPts val="0"/>
              </a:spcAft>
              <a:buClr>
                <a:srgbClr val="7F7F7F"/>
              </a:buClr>
              <a:buFont typeface="Helvetica Neue"/>
              <a:buChar char="•"/>
              <a:defRPr sz="1600" b="0" i="0" u="none" strike="noStrike" cap="none" baseline="0">
                <a:solidFill>
                  <a:srgbClr val="3F3F3F"/>
                </a:solidFill>
                <a:latin typeface="Helvetica Neue"/>
                <a:ea typeface="Helvetica Neue"/>
                <a:cs typeface="Helvetica Neue"/>
                <a:sym typeface="Helvetica Neue"/>
              </a:defRPr>
            </a:lvl5pPr>
            <a:lvl6pPr marL="2514600" marR="0" indent="-101600" algn="l" rtl="0">
              <a:spcBef>
                <a:spcPts val="400"/>
              </a:spcBef>
              <a:buClr>
                <a:schemeClr val="dk1"/>
              </a:buClr>
              <a:buFont typeface="Calibri"/>
              <a:buChar char="•"/>
              <a:defRPr sz="2000" b="0" i="0" u="none" strike="noStrike" cap="none" baseline="0">
                <a:solidFill>
                  <a:schemeClr val="dk1"/>
                </a:solidFill>
                <a:latin typeface="Calibri"/>
                <a:ea typeface="Calibri"/>
                <a:cs typeface="Calibri"/>
                <a:sym typeface="Calibri"/>
              </a:defRPr>
            </a:lvl6pPr>
            <a:lvl7pPr marL="2971800" marR="0" indent="-101600" algn="l" rtl="0">
              <a:spcBef>
                <a:spcPts val="400"/>
              </a:spcBef>
              <a:buClr>
                <a:schemeClr val="dk1"/>
              </a:buClr>
              <a:buFont typeface="Calibri"/>
              <a:buChar char="•"/>
              <a:defRPr sz="2000" b="0" i="0" u="none" strike="noStrike" cap="none" baseline="0">
                <a:solidFill>
                  <a:schemeClr val="dk1"/>
                </a:solidFill>
                <a:latin typeface="Calibri"/>
                <a:ea typeface="Calibri"/>
                <a:cs typeface="Calibri"/>
                <a:sym typeface="Calibri"/>
              </a:defRPr>
            </a:lvl7pPr>
            <a:lvl8pPr marL="3429000" marR="0" indent="-101600" algn="l" rtl="0">
              <a:spcBef>
                <a:spcPts val="400"/>
              </a:spcBef>
              <a:buClr>
                <a:schemeClr val="dk1"/>
              </a:buClr>
              <a:buFont typeface="Calibri"/>
              <a:buChar char="•"/>
              <a:defRPr sz="2000" b="0" i="0" u="none" strike="noStrike" cap="none" baseline="0">
                <a:solidFill>
                  <a:schemeClr val="dk1"/>
                </a:solidFill>
                <a:latin typeface="Calibri"/>
                <a:ea typeface="Calibri"/>
                <a:cs typeface="Calibri"/>
                <a:sym typeface="Calibri"/>
              </a:defRPr>
            </a:lvl8pPr>
            <a:lvl9pPr marL="3886200" marR="0" indent="-101600" algn="l" rtl="0">
              <a:spcBef>
                <a:spcPts val="400"/>
              </a:spcBef>
              <a:buClr>
                <a:schemeClr val="dk1"/>
              </a:buClr>
              <a:buFont typeface="Calibri"/>
              <a:buChar char="•"/>
              <a:defRPr sz="2000" b="0" i="0" u="none" strike="noStrike" cap="none" baseline="0">
                <a:solidFill>
                  <a:schemeClr val="dk1"/>
                </a:solidFill>
                <a:latin typeface="Calibri"/>
                <a:ea typeface="Calibri"/>
                <a:cs typeface="Calibri"/>
                <a:sym typeface="Calibri"/>
              </a:defRPr>
            </a:lvl9pPr>
          </a:lstStyle>
          <a:p>
            <a:r>
              <a:rPr lang="en-US" dirty="0" smtClean="0"/>
              <a:t>Enter description here</a:t>
            </a:r>
            <a:endParaRPr dirty="0"/>
          </a:p>
        </p:txBody>
      </p:sp>
      <p:sp>
        <p:nvSpPr>
          <p:cNvPr id="6" name="Shape 10"/>
          <p:cNvSpPr txBox="1">
            <a:spLocks noGrp="1"/>
          </p:cNvSpPr>
          <p:nvPr>
            <p:ph idx="12"/>
          </p:nvPr>
        </p:nvSpPr>
        <p:spPr>
          <a:xfrm>
            <a:off x="0" y="-36740"/>
            <a:ext cx="9144000" cy="4116751"/>
          </a:xfrm>
          <a:prstGeom prst="rect">
            <a:avLst/>
          </a:prstGeom>
          <a:noFill/>
          <a:ln>
            <a:noFill/>
          </a:ln>
        </p:spPr>
        <p:txBody>
          <a:bodyPr lIns="91425" tIns="91425" rIns="91425" bIns="91425" anchor="t" anchorCtr="0"/>
          <a:lstStyle>
            <a:lvl1pPr marL="342900" marR="0" indent="-165100" algn="l" rtl="0">
              <a:spcBef>
                <a:spcPts val="560"/>
              </a:spcBef>
              <a:spcAft>
                <a:spcPts val="0"/>
              </a:spcAft>
              <a:buClr>
                <a:srgbClr val="66CCFF"/>
              </a:buClr>
              <a:buFont typeface="Helvetica Neue"/>
              <a:buChar char="•"/>
              <a:defRPr sz="2800" b="0" i="0" u="none" strike="noStrike" cap="none" baseline="0">
                <a:solidFill>
                  <a:srgbClr val="3F3F3F"/>
                </a:solidFill>
                <a:latin typeface="Helvetica Neue"/>
                <a:ea typeface="Helvetica Neue"/>
                <a:cs typeface="Helvetica Neue"/>
                <a:sym typeface="Helvetica Neue"/>
              </a:defRPr>
            </a:lvl1pPr>
            <a:lvl2pPr marL="742950" marR="0" indent="-133350" algn="l" rtl="0">
              <a:spcBef>
                <a:spcPts val="480"/>
              </a:spcBef>
              <a:spcAft>
                <a:spcPts val="0"/>
              </a:spcAft>
              <a:buClr>
                <a:srgbClr val="7F7F7F"/>
              </a:buClr>
              <a:buFont typeface="Helvetica Neue"/>
              <a:buChar char="•"/>
              <a:defRPr sz="2400" b="0" i="0" u="none" strike="noStrike" cap="none" baseline="0">
                <a:solidFill>
                  <a:srgbClr val="7F7F7F"/>
                </a:solidFill>
                <a:latin typeface="Helvetica Neue"/>
                <a:ea typeface="Helvetica Neue"/>
                <a:cs typeface="Helvetica Neue"/>
                <a:sym typeface="Helvetica Neue"/>
              </a:defRPr>
            </a:lvl2pPr>
            <a:lvl3pPr marL="1143000" marR="0" indent="-101600" algn="l" rtl="0">
              <a:spcBef>
                <a:spcPts val="400"/>
              </a:spcBef>
              <a:spcAft>
                <a:spcPts val="0"/>
              </a:spcAft>
              <a:buClr>
                <a:srgbClr val="66CCFF"/>
              </a:buClr>
              <a:buFont typeface="Helvetica Neue"/>
              <a:buChar char="•"/>
              <a:defRPr sz="2000" b="0" i="0" u="none" strike="noStrike" cap="none" baseline="0">
                <a:solidFill>
                  <a:srgbClr val="3F3F3F"/>
                </a:solidFill>
                <a:latin typeface="Helvetica Neue"/>
                <a:ea typeface="Helvetica Neue"/>
                <a:cs typeface="Helvetica Neue"/>
                <a:sym typeface="Helvetica Neue"/>
              </a:defRPr>
            </a:lvl3pPr>
            <a:lvl4pPr marL="1600200" marR="0" indent="-114300" algn="l" rtl="0">
              <a:spcBef>
                <a:spcPts val="360"/>
              </a:spcBef>
              <a:spcAft>
                <a:spcPts val="0"/>
              </a:spcAft>
              <a:buClr>
                <a:srgbClr val="7F7F7F"/>
              </a:buClr>
              <a:buFont typeface="Helvetica Neue"/>
              <a:buChar char="•"/>
              <a:defRPr sz="1800" b="0" i="0" u="none" strike="noStrike" cap="none" baseline="0">
                <a:solidFill>
                  <a:srgbClr val="7F7F7F"/>
                </a:solidFill>
                <a:latin typeface="Helvetica Neue"/>
                <a:ea typeface="Helvetica Neue"/>
                <a:cs typeface="Helvetica Neue"/>
                <a:sym typeface="Helvetica Neue"/>
              </a:defRPr>
            </a:lvl4pPr>
            <a:lvl5pPr marL="2057400" marR="0" indent="-127000" algn="l" rtl="0">
              <a:spcBef>
                <a:spcPts val="320"/>
              </a:spcBef>
              <a:spcAft>
                <a:spcPts val="0"/>
              </a:spcAft>
              <a:buClr>
                <a:srgbClr val="7F7F7F"/>
              </a:buClr>
              <a:buFont typeface="Helvetica Neue"/>
              <a:buChar char="•"/>
              <a:defRPr sz="1600" b="0" i="0" u="none" strike="noStrike" cap="none" baseline="0">
                <a:solidFill>
                  <a:srgbClr val="3F3F3F"/>
                </a:solidFill>
                <a:latin typeface="Helvetica Neue"/>
                <a:ea typeface="Helvetica Neue"/>
                <a:cs typeface="Helvetica Neue"/>
                <a:sym typeface="Helvetica Neue"/>
              </a:defRPr>
            </a:lvl5pPr>
            <a:lvl6pPr marL="2514600" marR="0" indent="-101600" algn="l" rtl="0">
              <a:spcBef>
                <a:spcPts val="400"/>
              </a:spcBef>
              <a:buClr>
                <a:schemeClr val="dk1"/>
              </a:buClr>
              <a:buFont typeface="Calibri"/>
              <a:buChar char="•"/>
              <a:defRPr sz="2000" b="0" i="0" u="none" strike="noStrike" cap="none" baseline="0">
                <a:solidFill>
                  <a:schemeClr val="dk1"/>
                </a:solidFill>
                <a:latin typeface="Calibri"/>
                <a:ea typeface="Calibri"/>
                <a:cs typeface="Calibri"/>
                <a:sym typeface="Calibri"/>
              </a:defRPr>
            </a:lvl6pPr>
            <a:lvl7pPr marL="2971800" marR="0" indent="-101600" algn="l" rtl="0">
              <a:spcBef>
                <a:spcPts val="400"/>
              </a:spcBef>
              <a:buClr>
                <a:schemeClr val="dk1"/>
              </a:buClr>
              <a:buFont typeface="Calibri"/>
              <a:buChar char="•"/>
              <a:defRPr sz="2000" b="0" i="0" u="none" strike="noStrike" cap="none" baseline="0">
                <a:solidFill>
                  <a:schemeClr val="dk1"/>
                </a:solidFill>
                <a:latin typeface="Calibri"/>
                <a:ea typeface="Calibri"/>
                <a:cs typeface="Calibri"/>
                <a:sym typeface="Calibri"/>
              </a:defRPr>
            </a:lvl7pPr>
            <a:lvl8pPr marL="3429000" marR="0" indent="-101600" algn="l" rtl="0">
              <a:spcBef>
                <a:spcPts val="400"/>
              </a:spcBef>
              <a:buClr>
                <a:schemeClr val="dk1"/>
              </a:buClr>
              <a:buFont typeface="Calibri"/>
              <a:buChar char="•"/>
              <a:defRPr sz="2000" b="0" i="0" u="none" strike="noStrike" cap="none" baseline="0">
                <a:solidFill>
                  <a:schemeClr val="dk1"/>
                </a:solidFill>
                <a:latin typeface="Calibri"/>
                <a:ea typeface="Calibri"/>
                <a:cs typeface="Calibri"/>
                <a:sym typeface="Calibri"/>
              </a:defRPr>
            </a:lvl8pPr>
            <a:lvl9pPr marL="3886200" marR="0" indent="-101600" algn="l" rtl="0">
              <a:spcBef>
                <a:spcPts val="400"/>
              </a:spcBef>
              <a:buClr>
                <a:schemeClr val="dk1"/>
              </a:buClr>
              <a:buFont typeface="Calibri"/>
              <a:buChar char="•"/>
              <a:defRPr sz="2000" b="0" i="0" u="none" strike="noStrike" cap="none" baseline="0">
                <a:solidFill>
                  <a:schemeClr val="dk1"/>
                </a:solidFill>
                <a:latin typeface="Calibri"/>
                <a:ea typeface="Calibri"/>
                <a:cs typeface="Calibri"/>
                <a:sym typeface="Calibri"/>
              </a:defRPr>
            </a:lvl9pPr>
          </a:lstStyle>
          <a:p>
            <a:endParaRPr dirty="0"/>
          </a:p>
        </p:txBody>
      </p:sp>
      <p:sp>
        <p:nvSpPr>
          <p:cNvPr id="7" name="Shape 10"/>
          <p:cNvSpPr txBox="1">
            <a:spLocks noGrp="1"/>
          </p:cNvSpPr>
          <p:nvPr>
            <p:ph idx="13"/>
          </p:nvPr>
        </p:nvSpPr>
        <p:spPr>
          <a:xfrm>
            <a:off x="0" y="3789"/>
            <a:ext cx="9144000" cy="4076221"/>
          </a:xfrm>
          <a:prstGeom prst="rect">
            <a:avLst/>
          </a:prstGeom>
          <a:ln w="38100" cmpd="dbl">
            <a:solidFill>
              <a:schemeClr val="tx1"/>
            </a:solidFill>
          </a:ln>
        </p:spPr>
        <p:style>
          <a:lnRef idx="2">
            <a:schemeClr val="dk1"/>
          </a:lnRef>
          <a:fillRef idx="1">
            <a:schemeClr val="lt1"/>
          </a:fillRef>
          <a:effectRef idx="0">
            <a:schemeClr val="dk1"/>
          </a:effectRef>
          <a:fontRef idx="none"/>
        </p:style>
        <p:txBody>
          <a:bodyPr lIns="91425" tIns="91425" rIns="91425" bIns="91425" anchor="t" anchorCtr="0"/>
          <a:lstStyle>
            <a:lvl1pPr marL="177800" marR="0" indent="0" algn="l" rtl="0">
              <a:spcBef>
                <a:spcPts val="560"/>
              </a:spcBef>
              <a:spcAft>
                <a:spcPts val="0"/>
              </a:spcAft>
              <a:buClr>
                <a:srgbClr val="66CCFF"/>
              </a:buClr>
              <a:buFont typeface="Helvetica Neue"/>
              <a:buNone/>
              <a:defRPr sz="2800" b="0" i="0" u="none" strike="noStrike" cap="none" baseline="0">
                <a:solidFill>
                  <a:srgbClr val="3F3F3F"/>
                </a:solidFill>
                <a:latin typeface="Helvetica Neue"/>
                <a:ea typeface="Helvetica Neue"/>
                <a:cs typeface="Helvetica Neue"/>
                <a:sym typeface="Helvetica Neue"/>
              </a:defRPr>
            </a:lvl1pPr>
            <a:lvl2pPr marL="742950" marR="0" indent="-133350" algn="l" rtl="0">
              <a:spcBef>
                <a:spcPts val="480"/>
              </a:spcBef>
              <a:spcAft>
                <a:spcPts val="0"/>
              </a:spcAft>
              <a:buClr>
                <a:srgbClr val="7F7F7F"/>
              </a:buClr>
              <a:buFont typeface="Helvetica Neue"/>
              <a:buChar char="•"/>
              <a:defRPr sz="2400" b="0" i="0" u="none" strike="noStrike" cap="none" baseline="0">
                <a:solidFill>
                  <a:srgbClr val="7F7F7F"/>
                </a:solidFill>
                <a:latin typeface="Helvetica Neue"/>
                <a:ea typeface="Helvetica Neue"/>
                <a:cs typeface="Helvetica Neue"/>
                <a:sym typeface="Helvetica Neue"/>
              </a:defRPr>
            </a:lvl2pPr>
            <a:lvl3pPr marL="1143000" marR="0" indent="-101600" algn="l" rtl="0">
              <a:spcBef>
                <a:spcPts val="400"/>
              </a:spcBef>
              <a:spcAft>
                <a:spcPts val="0"/>
              </a:spcAft>
              <a:buClr>
                <a:srgbClr val="66CCFF"/>
              </a:buClr>
              <a:buFont typeface="Helvetica Neue"/>
              <a:buChar char="•"/>
              <a:defRPr sz="2000" b="0" i="0" u="none" strike="noStrike" cap="none" baseline="0">
                <a:solidFill>
                  <a:srgbClr val="3F3F3F"/>
                </a:solidFill>
                <a:latin typeface="Helvetica Neue"/>
                <a:ea typeface="Helvetica Neue"/>
                <a:cs typeface="Helvetica Neue"/>
                <a:sym typeface="Helvetica Neue"/>
              </a:defRPr>
            </a:lvl3pPr>
            <a:lvl4pPr marL="1600200" marR="0" indent="-114300" algn="l" rtl="0">
              <a:spcBef>
                <a:spcPts val="360"/>
              </a:spcBef>
              <a:spcAft>
                <a:spcPts val="0"/>
              </a:spcAft>
              <a:buClr>
                <a:srgbClr val="7F7F7F"/>
              </a:buClr>
              <a:buFont typeface="Helvetica Neue"/>
              <a:buChar char="•"/>
              <a:defRPr sz="1800" b="0" i="0" u="none" strike="noStrike" cap="none" baseline="0">
                <a:solidFill>
                  <a:srgbClr val="7F7F7F"/>
                </a:solidFill>
                <a:latin typeface="Helvetica Neue"/>
                <a:ea typeface="Helvetica Neue"/>
                <a:cs typeface="Helvetica Neue"/>
                <a:sym typeface="Helvetica Neue"/>
              </a:defRPr>
            </a:lvl4pPr>
            <a:lvl5pPr marL="2057400" marR="0" indent="-127000" algn="l" rtl="0">
              <a:spcBef>
                <a:spcPts val="320"/>
              </a:spcBef>
              <a:spcAft>
                <a:spcPts val="0"/>
              </a:spcAft>
              <a:buClr>
                <a:srgbClr val="7F7F7F"/>
              </a:buClr>
              <a:buFont typeface="Helvetica Neue"/>
              <a:buChar char="•"/>
              <a:defRPr sz="1600" b="0" i="0" u="none" strike="noStrike" cap="none" baseline="0">
                <a:solidFill>
                  <a:srgbClr val="3F3F3F"/>
                </a:solidFill>
                <a:latin typeface="Helvetica Neue"/>
                <a:ea typeface="Helvetica Neue"/>
                <a:cs typeface="Helvetica Neue"/>
                <a:sym typeface="Helvetica Neue"/>
              </a:defRPr>
            </a:lvl5pPr>
            <a:lvl6pPr marL="2514600" marR="0" indent="-101600" algn="l" rtl="0">
              <a:spcBef>
                <a:spcPts val="400"/>
              </a:spcBef>
              <a:buClr>
                <a:schemeClr val="dk1"/>
              </a:buClr>
              <a:buFont typeface="Calibri"/>
              <a:buChar char="•"/>
              <a:defRPr sz="2000" b="0" i="0" u="none" strike="noStrike" cap="none" baseline="0">
                <a:solidFill>
                  <a:schemeClr val="dk1"/>
                </a:solidFill>
                <a:latin typeface="Calibri"/>
                <a:ea typeface="Calibri"/>
                <a:cs typeface="Calibri"/>
                <a:sym typeface="Calibri"/>
              </a:defRPr>
            </a:lvl6pPr>
            <a:lvl7pPr marL="2971800" marR="0" indent="-101600" algn="l" rtl="0">
              <a:spcBef>
                <a:spcPts val="400"/>
              </a:spcBef>
              <a:buClr>
                <a:schemeClr val="dk1"/>
              </a:buClr>
              <a:buFont typeface="Calibri"/>
              <a:buChar char="•"/>
              <a:defRPr sz="2000" b="0" i="0" u="none" strike="noStrike" cap="none" baseline="0">
                <a:solidFill>
                  <a:schemeClr val="dk1"/>
                </a:solidFill>
                <a:latin typeface="Calibri"/>
                <a:ea typeface="Calibri"/>
                <a:cs typeface="Calibri"/>
                <a:sym typeface="Calibri"/>
              </a:defRPr>
            </a:lvl7pPr>
            <a:lvl8pPr marL="3429000" marR="0" indent="-101600" algn="l" rtl="0">
              <a:spcBef>
                <a:spcPts val="400"/>
              </a:spcBef>
              <a:buClr>
                <a:schemeClr val="dk1"/>
              </a:buClr>
              <a:buFont typeface="Calibri"/>
              <a:buChar char="•"/>
              <a:defRPr sz="2000" b="0" i="0" u="none" strike="noStrike" cap="none" baseline="0">
                <a:solidFill>
                  <a:schemeClr val="dk1"/>
                </a:solidFill>
                <a:latin typeface="Calibri"/>
                <a:ea typeface="Calibri"/>
                <a:cs typeface="Calibri"/>
                <a:sym typeface="Calibri"/>
              </a:defRPr>
            </a:lvl8pPr>
            <a:lvl9pPr marL="3886200" marR="0" indent="-101600" algn="l" rtl="0">
              <a:spcBef>
                <a:spcPts val="400"/>
              </a:spcBef>
              <a:buClr>
                <a:schemeClr val="dk1"/>
              </a:buClr>
              <a:buFont typeface="Calibri"/>
              <a:buChar char="•"/>
              <a:defRPr sz="2000" b="0" i="0" u="none" strike="noStrike" cap="none" baseline="0">
                <a:solidFill>
                  <a:schemeClr val="dk1"/>
                </a:solidFill>
                <a:latin typeface="Calibri"/>
                <a:ea typeface="Calibri"/>
                <a:cs typeface="Calibri"/>
                <a:sym typeface="Calibri"/>
              </a:defRPr>
            </a:lvl9pPr>
          </a:lstStyle>
          <a:p>
            <a:endParaRPr dirty="0"/>
          </a:p>
        </p:txBody>
      </p:sp>
    </p:spTree>
    <p:extLst>
      <p:ext uri="{BB962C8B-B14F-4D97-AF65-F5344CB8AC3E}">
        <p14:creationId xmlns:p14="http://schemas.microsoft.com/office/powerpoint/2010/main" val="2708619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B6CE8-8EEF-0141-8A2A-BE241F30955D}" type="slidenum">
              <a:rPr lang="en-US" smtClean="0"/>
              <a:pPr/>
              <a:t>‹#›</a:t>
            </a:fld>
            <a:endParaRPr lang="en-US"/>
          </a:p>
        </p:txBody>
      </p:sp>
    </p:spTree>
    <p:extLst>
      <p:ext uri="{BB962C8B-B14F-4D97-AF65-F5344CB8AC3E}">
        <p14:creationId xmlns:p14="http://schemas.microsoft.com/office/powerpoint/2010/main" val="8843484"/>
      </p:ext>
    </p:extLst>
  </p:cSld>
  <p:clrMapOvr>
    <a:masterClrMapping/>
  </p:clrMapOvr>
  <mc:AlternateContent xmlns:mc="http://schemas.openxmlformats.org/markup-compatibility/2006" xmlns:p14="http://schemas.microsoft.com/office/powerpoint/2010/main">
    <mc:Choice Requires="p14">
      <p:transition p14:dur="10" advTm="4000">
        <p:fade/>
      </p:transition>
    </mc:Choice>
    <mc:Fallback xmlns="">
      <p:transition advTm="4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98B686D-3400-884B-9C68-CD41CCFE3645}" type="slidenum">
              <a:rPr lang="en-US" smtClean="0"/>
              <a:pPr>
                <a:defRPr/>
              </a:pPr>
              <a:t>‹#›</a:t>
            </a:fld>
            <a:endParaRPr lang="en-US"/>
          </a:p>
        </p:txBody>
      </p:sp>
    </p:spTree>
    <p:extLst>
      <p:ext uri="{BB962C8B-B14F-4D97-AF65-F5344CB8AC3E}">
        <p14:creationId xmlns:p14="http://schemas.microsoft.com/office/powerpoint/2010/main" val="385833993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CB6CE8-8EEF-0141-8A2A-BE241F30955D}" type="slidenum">
              <a:rPr lang="en-US" smtClean="0"/>
              <a:pPr/>
              <a:t>‹#›</a:t>
            </a:fld>
            <a:endParaRPr lang="en-US"/>
          </a:p>
        </p:txBody>
      </p:sp>
    </p:spTree>
    <p:extLst>
      <p:ext uri="{BB962C8B-B14F-4D97-AF65-F5344CB8AC3E}">
        <p14:creationId xmlns:p14="http://schemas.microsoft.com/office/powerpoint/2010/main" val="1701525327"/>
      </p:ext>
    </p:extLst>
  </p:cSld>
  <p:clrMapOvr>
    <a:masterClrMapping/>
  </p:clrMapOvr>
  <mc:AlternateContent xmlns:mc="http://schemas.openxmlformats.org/markup-compatibility/2006" xmlns:p14="http://schemas.microsoft.com/office/powerpoint/2010/main">
    <mc:Choice Requires="p14">
      <p:transition p14:dur="10" advTm="4000">
        <p:fade/>
      </p:transition>
    </mc:Choice>
    <mc:Fallback xmlns="">
      <p:transition advTm="400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theme" Target="../theme/theme2.xml"/><Relationship Id="rId6"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theme" Target="../theme/theme3.xml"/><Relationship Id="rId6" Type="http://schemas.openxmlformats.org/officeDocument/2006/relationships/image" Target="../media/image2.png"/><Relationship Id="rId1" Type="http://schemas.openxmlformats.org/officeDocument/2006/relationships/slideLayout" Target="../slideLayouts/slideLayout11.xml"/><Relationship Id="rId2"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457200" y="274639"/>
            <a:ext cx="8229600" cy="1050709"/>
          </a:xfrm>
          <a:prstGeom prst="rect">
            <a:avLst/>
          </a:prstGeom>
          <a:noFill/>
          <a:ln>
            <a:noFill/>
          </a:ln>
        </p:spPr>
        <p:txBody>
          <a:bodyPr lIns="91425" tIns="91425" rIns="91425" bIns="91425" anchor="ctr" anchorCtr="0"/>
          <a:lstStyle>
            <a:lvl1pPr marL="0" marR="0" indent="0" algn="l" rtl="0">
              <a:spcBef>
                <a:spcPts val="0"/>
              </a:spcBef>
              <a:spcAft>
                <a:spcPts val="0"/>
              </a:spcAft>
              <a:defRPr sz="3600" b="0" i="0" u="none" strike="noStrike" cap="none" baseline="0">
                <a:solidFill>
                  <a:srgbClr val="2E6AB3"/>
                </a:solidFill>
                <a:latin typeface="Helvetica Neue"/>
                <a:ea typeface="Helvetica Neue"/>
                <a:cs typeface="Helvetica Neue"/>
                <a:sym typeface="Helvetica Neue"/>
              </a:defRPr>
            </a:lvl1pPr>
            <a:lvl2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2pPr>
            <a:lvl3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3pPr>
            <a:lvl4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4pPr>
            <a:lvl5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5pPr>
            <a:lvl6pPr marL="4572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6pPr>
            <a:lvl7pPr marL="9144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7pPr>
            <a:lvl8pPr marL="13716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8pPr>
            <a:lvl9pPr marL="18288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9pPr>
          </a:lstStyle>
          <a:p>
            <a:endParaRPr/>
          </a:p>
        </p:txBody>
      </p:sp>
      <p:sp>
        <p:nvSpPr>
          <p:cNvPr id="10" name="Shape 10"/>
          <p:cNvSpPr txBox="1">
            <a:spLocks noGrp="1"/>
          </p:cNvSpPr>
          <p:nvPr>
            <p:ph type="body" idx="1"/>
          </p:nvPr>
        </p:nvSpPr>
        <p:spPr>
          <a:xfrm>
            <a:off x="457200" y="1600200"/>
            <a:ext cx="8229600" cy="4160519"/>
          </a:xfrm>
          <a:prstGeom prst="rect">
            <a:avLst/>
          </a:prstGeom>
          <a:noFill/>
          <a:ln>
            <a:noFill/>
          </a:ln>
        </p:spPr>
        <p:txBody>
          <a:bodyPr lIns="91425" tIns="91425" rIns="91425" bIns="91425" anchor="t" anchorCtr="0"/>
          <a:lstStyle>
            <a:lvl1pPr marL="342900" marR="0" indent="-165100" algn="l" rtl="0">
              <a:spcBef>
                <a:spcPts val="560"/>
              </a:spcBef>
              <a:spcAft>
                <a:spcPts val="0"/>
              </a:spcAft>
              <a:buClr>
                <a:srgbClr val="66CCFF"/>
              </a:buClr>
              <a:buFont typeface="Helvetica Neue"/>
              <a:buChar char="•"/>
              <a:defRPr sz="2800" b="0" i="0" u="none" strike="noStrike" cap="none" baseline="0">
                <a:solidFill>
                  <a:srgbClr val="3F3F3F"/>
                </a:solidFill>
                <a:latin typeface="Helvetica Neue"/>
                <a:ea typeface="Helvetica Neue"/>
                <a:cs typeface="Helvetica Neue"/>
                <a:sym typeface="Helvetica Neue"/>
              </a:defRPr>
            </a:lvl1pPr>
            <a:lvl2pPr marL="742950" marR="0" indent="-133350" algn="l" rtl="0">
              <a:spcBef>
                <a:spcPts val="480"/>
              </a:spcBef>
              <a:spcAft>
                <a:spcPts val="0"/>
              </a:spcAft>
              <a:buClr>
                <a:srgbClr val="7F7F7F"/>
              </a:buClr>
              <a:buFont typeface="Helvetica Neue"/>
              <a:buChar char="•"/>
              <a:defRPr sz="2400" b="0" i="0" u="none" strike="noStrike" cap="none" baseline="0">
                <a:solidFill>
                  <a:srgbClr val="7F7F7F"/>
                </a:solidFill>
                <a:latin typeface="Helvetica Neue"/>
                <a:ea typeface="Helvetica Neue"/>
                <a:cs typeface="Helvetica Neue"/>
                <a:sym typeface="Helvetica Neue"/>
              </a:defRPr>
            </a:lvl2pPr>
            <a:lvl3pPr marL="1143000" marR="0" indent="-101600" algn="l" rtl="0">
              <a:spcBef>
                <a:spcPts val="400"/>
              </a:spcBef>
              <a:spcAft>
                <a:spcPts val="0"/>
              </a:spcAft>
              <a:buClr>
                <a:srgbClr val="66CCFF"/>
              </a:buClr>
              <a:buFont typeface="Helvetica Neue"/>
              <a:buChar char="•"/>
              <a:defRPr sz="2000" b="0" i="0" u="none" strike="noStrike" cap="none" baseline="0">
                <a:solidFill>
                  <a:srgbClr val="3F3F3F"/>
                </a:solidFill>
                <a:latin typeface="Helvetica Neue"/>
                <a:ea typeface="Helvetica Neue"/>
                <a:cs typeface="Helvetica Neue"/>
                <a:sym typeface="Helvetica Neue"/>
              </a:defRPr>
            </a:lvl3pPr>
            <a:lvl4pPr marL="1600200" marR="0" indent="-114300" algn="l" rtl="0">
              <a:spcBef>
                <a:spcPts val="360"/>
              </a:spcBef>
              <a:spcAft>
                <a:spcPts val="0"/>
              </a:spcAft>
              <a:buClr>
                <a:srgbClr val="7F7F7F"/>
              </a:buClr>
              <a:buFont typeface="Helvetica Neue"/>
              <a:buChar char="•"/>
              <a:defRPr sz="1800" b="0" i="0" u="none" strike="noStrike" cap="none" baseline="0">
                <a:solidFill>
                  <a:srgbClr val="7F7F7F"/>
                </a:solidFill>
                <a:latin typeface="Helvetica Neue"/>
                <a:ea typeface="Helvetica Neue"/>
                <a:cs typeface="Helvetica Neue"/>
                <a:sym typeface="Helvetica Neue"/>
              </a:defRPr>
            </a:lvl4pPr>
            <a:lvl5pPr marL="2057400" marR="0" indent="-127000" algn="l" rtl="0">
              <a:spcBef>
                <a:spcPts val="320"/>
              </a:spcBef>
              <a:spcAft>
                <a:spcPts val="0"/>
              </a:spcAft>
              <a:buClr>
                <a:srgbClr val="7F7F7F"/>
              </a:buClr>
              <a:buFont typeface="Helvetica Neue"/>
              <a:buChar char="•"/>
              <a:defRPr sz="1600" b="0" i="0" u="none" strike="noStrike" cap="none" baseline="0">
                <a:solidFill>
                  <a:srgbClr val="3F3F3F"/>
                </a:solidFill>
                <a:latin typeface="Helvetica Neue"/>
                <a:ea typeface="Helvetica Neue"/>
                <a:cs typeface="Helvetica Neue"/>
                <a:sym typeface="Helvetica Neue"/>
              </a:defRPr>
            </a:lvl5pPr>
            <a:lvl6pPr marL="2514600" marR="0" indent="-101600" algn="l" rtl="0">
              <a:spcBef>
                <a:spcPts val="400"/>
              </a:spcBef>
              <a:buClr>
                <a:schemeClr val="dk1"/>
              </a:buClr>
              <a:buFont typeface="Calibri"/>
              <a:buChar char="•"/>
              <a:defRPr sz="2000" b="0" i="0" u="none" strike="noStrike" cap="none" baseline="0">
                <a:solidFill>
                  <a:schemeClr val="dk1"/>
                </a:solidFill>
                <a:latin typeface="Calibri"/>
                <a:ea typeface="Calibri"/>
                <a:cs typeface="Calibri"/>
                <a:sym typeface="Calibri"/>
              </a:defRPr>
            </a:lvl6pPr>
            <a:lvl7pPr marL="2971800" marR="0" indent="-101600" algn="l" rtl="0">
              <a:spcBef>
                <a:spcPts val="400"/>
              </a:spcBef>
              <a:buClr>
                <a:schemeClr val="dk1"/>
              </a:buClr>
              <a:buFont typeface="Calibri"/>
              <a:buChar char="•"/>
              <a:defRPr sz="2000" b="0" i="0" u="none" strike="noStrike" cap="none" baseline="0">
                <a:solidFill>
                  <a:schemeClr val="dk1"/>
                </a:solidFill>
                <a:latin typeface="Calibri"/>
                <a:ea typeface="Calibri"/>
                <a:cs typeface="Calibri"/>
                <a:sym typeface="Calibri"/>
              </a:defRPr>
            </a:lvl7pPr>
            <a:lvl8pPr marL="3429000" marR="0" indent="-101600" algn="l" rtl="0">
              <a:spcBef>
                <a:spcPts val="400"/>
              </a:spcBef>
              <a:buClr>
                <a:schemeClr val="dk1"/>
              </a:buClr>
              <a:buFont typeface="Calibri"/>
              <a:buChar char="•"/>
              <a:defRPr sz="2000" b="0" i="0" u="none" strike="noStrike" cap="none" baseline="0">
                <a:solidFill>
                  <a:schemeClr val="dk1"/>
                </a:solidFill>
                <a:latin typeface="Calibri"/>
                <a:ea typeface="Calibri"/>
                <a:cs typeface="Calibri"/>
                <a:sym typeface="Calibri"/>
              </a:defRPr>
            </a:lvl8pPr>
            <a:lvl9pPr marL="3886200" marR="0" indent="-101600" algn="l" rtl="0">
              <a:spcBef>
                <a:spcPts val="400"/>
              </a:spcBef>
              <a:buClr>
                <a:schemeClr val="dk1"/>
              </a:buClr>
              <a:buFont typeface="Calibri"/>
              <a:buChar char="•"/>
              <a:defRPr sz="2000" b="0" i="0" u="none" strike="noStrike" cap="none" baseline="0">
                <a:solidFill>
                  <a:schemeClr val="dk1"/>
                </a:solidFill>
                <a:latin typeface="Calibri"/>
                <a:ea typeface="Calibri"/>
                <a:cs typeface="Calibri"/>
                <a:sym typeface="Calibri"/>
              </a:defRPr>
            </a:lvl9pPr>
          </a:lstStyle>
          <a:p>
            <a:endParaRPr/>
          </a:p>
        </p:txBody>
      </p:sp>
      <p:sp>
        <p:nvSpPr>
          <p:cNvPr id="11" name="Shape 11"/>
          <p:cNvSpPr txBox="1">
            <a:spLocks noGrp="1"/>
          </p:cNvSpPr>
          <p:nvPr>
            <p:ph type="dt" idx="10"/>
          </p:nvPr>
        </p:nvSpPr>
        <p:spPr>
          <a:xfrm>
            <a:off x="457201" y="6356352"/>
            <a:ext cx="2133599" cy="365125"/>
          </a:xfrm>
          <a:prstGeom prst="rect">
            <a:avLst/>
          </a:prstGeom>
          <a:noFill/>
          <a:ln>
            <a:noFill/>
          </a:ln>
        </p:spPr>
        <p:txBody>
          <a:bodyPr lIns="91425" tIns="91425" rIns="91425" bIns="91425" anchor="ctr" anchorCtr="0"/>
          <a:lstStyle>
            <a:lvl1pPr marL="0" marR="0" indent="0" algn="l" rtl="0">
              <a:defRPr sz="900" b="0" i="0" u="none" strike="noStrike" cap="none" baseline="0">
                <a:solidFill>
                  <a:srgbClr val="898989"/>
                </a:solidFill>
                <a:latin typeface="Calibri"/>
                <a:ea typeface="Calibri"/>
                <a:cs typeface="Calibri"/>
                <a:sym typeface="Calibri"/>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12" name="Shape 12"/>
          <p:cNvSpPr txBox="1">
            <a:spLocks noGrp="1"/>
          </p:cNvSpPr>
          <p:nvPr>
            <p:ph type="ftr" idx="11"/>
          </p:nvPr>
        </p:nvSpPr>
        <p:spPr>
          <a:xfrm>
            <a:off x="3124200" y="6356352"/>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900" b="0" i="0" u="none" strike="noStrike" cap="none" baseline="0">
                <a:solidFill>
                  <a:srgbClr val="888888"/>
                </a:solidFill>
                <a:latin typeface="Calibri"/>
                <a:ea typeface="Calibri"/>
                <a:cs typeface="Calibri"/>
                <a:sym typeface="Calibri"/>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14" name="Shape 14"/>
          <p:cNvSpPr/>
          <p:nvPr/>
        </p:nvSpPr>
        <p:spPr>
          <a:xfrm>
            <a:off x="0" y="6138531"/>
            <a:ext cx="9144000" cy="719468"/>
          </a:xfrm>
          <a:prstGeom prst="rect">
            <a:avLst/>
          </a:prstGeom>
          <a:solidFill>
            <a:srgbClr val="262626"/>
          </a:solidFill>
          <a:ln>
            <a:noFill/>
          </a:ln>
        </p:spPr>
        <p:txBody>
          <a:bodyPr lIns="68569" tIns="34275" rIns="68569" bIns="34275" anchor="ctr" anchorCtr="0">
            <a:noAutofit/>
          </a:bodyPr>
          <a:lstStyle/>
          <a:p>
            <a:endParaRPr sz="1350"/>
          </a:p>
        </p:txBody>
      </p:sp>
      <p:sp>
        <p:nvSpPr>
          <p:cNvPr id="15" name="Shape 15"/>
          <p:cNvSpPr txBox="1"/>
          <p:nvPr/>
        </p:nvSpPr>
        <p:spPr>
          <a:xfrm>
            <a:off x="1088942" y="6356352"/>
            <a:ext cx="6826084" cy="646331"/>
          </a:xfrm>
          <a:prstGeom prst="rect">
            <a:avLst/>
          </a:prstGeom>
          <a:noFill/>
          <a:ln>
            <a:noFill/>
          </a:ln>
        </p:spPr>
        <p:txBody>
          <a:bodyPr lIns="68569" tIns="34275" rIns="68569" bIns="34275" anchor="t" anchorCtr="0">
            <a:noAutofit/>
          </a:bodyPr>
          <a:lstStyle/>
          <a:p>
            <a:pPr marL="0" marR="0" lvl="0" indent="0" algn="r" rtl="0">
              <a:spcBef>
                <a:spcPts val="0"/>
              </a:spcBef>
              <a:buSzPct val="25000"/>
              <a:buNone/>
            </a:pPr>
            <a:r>
              <a:rPr lang="en-US" sz="1400" b="1" i="0" u="none" strike="noStrike" cap="none" baseline="0" dirty="0" smtClean="0">
                <a:solidFill>
                  <a:srgbClr val="BFBFBF"/>
                </a:solidFill>
                <a:latin typeface="Calibri"/>
                <a:ea typeface="Calibri"/>
                <a:cs typeface="Calibri"/>
                <a:sym typeface="Calibri"/>
              </a:rPr>
              <a:t>API Enabled Modern </a:t>
            </a:r>
            <a:r>
              <a:rPr lang="en-US" sz="1400" b="1" i="0" u="none" strike="noStrike" cap="none" baseline="0" dirty="0">
                <a:solidFill>
                  <a:srgbClr val="BFBFBF"/>
                </a:solidFill>
                <a:latin typeface="Calibri"/>
                <a:ea typeface="Calibri"/>
                <a:cs typeface="Calibri"/>
                <a:sym typeface="Calibri"/>
              </a:rPr>
              <a:t>Middleware for Mobile Enterprise    |   </a:t>
            </a:r>
            <a:r>
              <a:rPr lang="en-US" sz="1400" b="1" i="0" u="none" strike="noStrike" cap="none" baseline="0" dirty="0" smtClean="0">
                <a:solidFill>
                  <a:srgbClr val="BFBFBF"/>
                </a:solidFill>
                <a:latin typeface="Calibri"/>
                <a:ea typeface="Calibri"/>
                <a:cs typeface="Calibri"/>
                <a:sym typeface="Calibri"/>
              </a:rPr>
              <a:t>May 2014</a:t>
            </a:r>
            <a:endParaRPr lang="en-US" sz="1400" b="1" i="0" u="none" strike="noStrike" cap="none" baseline="0" dirty="0">
              <a:solidFill>
                <a:srgbClr val="BFBFBF"/>
              </a:solidFill>
              <a:latin typeface="Calibri"/>
              <a:ea typeface="Calibri"/>
              <a:cs typeface="Calibri"/>
              <a:sym typeface="Calibri"/>
            </a:endParaRPr>
          </a:p>
          <a:p>
            <a:endParaRPr sz="1350" dirty="0"/>
          </a:p>
        </p:txBody>
      </p:sp>
      <p:sp>
        <p:nvSpPr>
          <p:cNvPr id="16" name="Shape 16"/>
          <p:cNvSpPr/>
          <p:nvPr/>
        </p:nvSpPr>
        <p:spPr>
          <a:xfrm>
            <a:off x="243440" y="6307939"/>
            <a:ext cx="1769655" cy="380653"/>
          </a:xfrm>
          <a:prstGeom prst="rect">
            <a:avLst/>
          </a:prstGeom>
          <a:blipFill>
            <a:blip r:embed="rId8" cstate="print">
              <a:extLst>
                <a:ext uri="{28A0092B-C50C-407E-A947-70E740481C1C}">
                  <a14:useLocalDpi xmlns:a14="http://schemas.microsoft.com/office/drawing/2010/main"/>
                </a:ext>
              </a:extLst>
            </a:blip>
            <a:stretch>
              <a:fillRect/>
            </a:stretch>
          </a:blipFill>
        </p:spPr>
      </p:sp>
    </p:spTree>
    <p:extLst>
      <p:ext uri="{BB962C8B-B14F-4D97-AF65-F5344CB8AC3E}">
        <p14:creationId xmlns:p14="http://schemas.microsoft.com/office/powerpoint/2010/main" val="2646468980"/>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7" r:id="rId6"/>
  </p:sldLayoutIdLst>
  <p:timing>
    <p:tnLst>
      <p:par>
        <p:cTn xmlns:p14="http://schemas.microsoft.com/office/powerpoint/2010/main" id="1" dur="indefinite" restart="never" nodeType="tmRoot"/>
      </p:par>
    </p:tnLst>
  </p:timing>
  <p:hf sldNum="0" hdr="0" ftr="0" dt="0"/>
  <p:txStyles>
    <p:titleStyle>
      <a:defPPr marR="0" algn="l" rtl="0">
        <a:lnSpc>
          <a:spcPct val="100000"/>
        </a:lnSpc>
        <a:spcBef>
          <a:spcPts val="0"/>
        </a:spcBef>
        <a:spcAft>
          <a:spcPts val="0"/>
        </a:spcAft>
      </a:defPPr>
      <a:lvl1pPr marR="0" algn="l" rtl="0" eaLnBrk="1" hangingPunct="1">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1pPr>
      <a:lvl2pPr marR="0" algn="l" rtl="0" eaLnBrk="1" hangingPunct="1">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eaLnBrk="1" hangingPunct="1">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1pPr>
      <a:lvl2pPr marR="0" algn="l" rtl="0" eaLnBrk="1" hangingPunct="1">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2pPr>
      <a:lvl3pPr marR="0" algn="l" rtl="0" eaLnBrk="1" hangingPunct="1">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3pPr>
      <a:lvl4pPr marR="0" algn="l" rtl="0" eaLnBrk="1" hangingPunct="1">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4pPr>
      <a:lvl5pPr marR="0" algn="l" rtl="0" eaLnBrk="1" hangingPunct="1">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5pPr>
      <a:lvl6pPr marR="0" algn="l" rtl="0" eaLnBrk="1" hangingPunct="1">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6pPr>
      <a:lvl7pPr marR="0" algn="l" rtl="0" eaLnBrk="1" hangingPunct="1">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7pPr>
      <a:lvl8pPr marR="0" algn="l" rtl="0" eaLnBrk="1" hangingPunct="1">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8pPr>
      <a:lvl9pPr marR="0" algn="l" rtl="0" eaLnBrk="1" hangingPunct="1">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eaLnBrk="1" hangingPunct="1">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1pPr>
      <a:lvl2pPr marR="0" algn="l" rtl="0" eaLnBrk="1" hangingPunct="1">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2pPr>
      <a:lvl3pPr marR="0" algn="l" rtl="0" eaLnBrk="1" hangingPunct="1">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3pPr>
      <a:lvl4pPr marR="0" algn="l" rtl="0" eaLnBrk="1" hangingPunct="1">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4pPr>
      <a:lvl5pPr marR="0" algn="l" rtl="0" eaLnBrk="1" hangingPunct="1">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5pPr>
      <a:lvl6pPr marR="0" algn="l" rtl="0" eaLnBrk="1" hangingPunct="1">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6pPr>
      <a:lvl7pPr marR="0" algn="l" rtl="0" eaLnBrk="1" hangingPunct="1">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7pPr>
      <a:lvl8pPr marR="0" algn="l" rtl="0" eaLnBrk="1" hangingPunct="1">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8pPr>
      <a:lvl9pPr marR="0" algn="l" rtl="0" eaLnBrk="1" hangingPunct="1">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050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a:p>
        </p:txBody>
      </p:sp>
      <p:sp>
        <p:nvSpPr>
          <p:cNvPr id="1027" name="Text Placeholder 2"/>
          <p:cNvSpPr>
            <a:spLocks noGrp="1"/>
          </p:cNvSpPr>
          <p:nvPr>
            <p:ph type="body" idx="1"/>
          </p:nvPr>
        </p:nvSpPr>
        <p:spPr bwMode="auto">
          <a:xfrm>
            <a:off x="457200" y="1600201"/>
            <a:ext cx="8229600" cy="416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2"/>
            <a:ext cx="2133600" cy="365125"/>
          </a:xfrm>
          <a:prstGeom prst="rect">
            <a:avLst/>
          </a:prstGeom>
        </p:spPr>
        <p:txBody>
          <a:bodyPr vert="horz" wrap="square" lIns="91440" tIns="45720" rIns="91440" bIns="45720" numCol="1" anchor="ctr" anchorCtr="0" compatLnSpc="1">
            <a:prstTxWarp prst="textNoShape">
              <a:avLst/>
            </a:prstTxWarp>
          </a:bodyPr>
          <a:lstStyle>
            <a:lvl1pPr defTabSz="685800">
              <a:defRPr sz="900">
                <a:solidFill>
                  <a:srgbClr val="898989"/>
                </a:solidFill>
                <a:ea typeface="MS PGothic" charset="0"/>
                <a:cs typeface="MS PGothic" charset="0"/>
              </a:defRPr>
            </a:lvl1pPr>
          </a:lstStyle>
          <a:p>
            <a:pPr>
              <a:defRPr/>
            </a:pPr>
            <a:endParaRPr lang="en-US" kern="1200">
              <a:latin typeface="Calibri"/>
            </a:endParaRP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defTabSz="685800" fontAlgn="auto">
              <a:spcBef>
                <a:spcPts val="0"/>
              </a:spcBef>
              <a:spcAft>
                <a:spcPts val="0"/>
              </a:spcAft>
              <a:defRPr sz="900">
                <a:solidFill>
                  <a:prstClr val="black">
                    <a:tint val="75000"/>
                  </a:prstClr>
                </a:solidFill>
                <a:latin typeface="Calibri"/>
                <a:ea typeface="+mn-ea"/>
                <a:cs typeface="+mn-cs"/>
              </a:defRPr>
            </a:lvl1pPr>
          </a:lstStyle>
          <a:p>
            <a:pPr>
              <a:defRPr/>
            </a:pPr>
            <a:endParaRPr lang="en-US" kern="1200"/>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wrap="square" lIns="91440" tIns="45720" rIns="91440" bIns="45720" numCol="1" anchor="ctr" anchorCtr="0" compatLnSpc="1">
            <a:prstTxWarp prst="textNoShape">
              <a:avLst/>
            </a:prstTxWarp>
          </a:bodyPr>
          <a:lstStyle>
            <a:lvl1pPr algn="r" defTabSz="685800">
              <a:defRPr sz="900">
                <a:solidFill>
                  <a:srgbClr val="898989"/>
                </a:solidFill>
                <a:ea typeface="MS PGothic" charset="0"/>
                <a:cs typeface="MS PGothic" charset="0"/>
              </a:defRPr>
            </a:lvl1pPr>
          </a:lstStyle>
          <a:p>
            <a:pPr>
              <a:defRPr/>
            </a:pPr>
            <a:fld id="{4DBDDBCD-889B-F74A-A6CA-3B4D7059E0D4}" type="slidenum">
              <a:rPr lang="en-US" kern="1200">
                <a:latin typeface="Calibri"/>
              </a:rPr>
              <a:pPr>
                <a:defRPr/>
              </a:pPr>
              <a:t>‹#›</a:t>
            </a:fld>
            <a:endParaRPr lang="en-US" kern="1200">
              <a:latin typeface="Calibri"/>
            </a:endParaRPr>
          </a:p>
        </p:txBody>
      </p:sp>
    </p:spTree>
    <p:extLst>
      <p:ext uri="{BB962C8B-B14F-4D97-AF65-F5344CB8AC3E}">
        <p14:creationId xmlns:p14="http://schemas.microsoft.com/office/powerpoint/2010/main" val="4259596368"/>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Lst>
  <mc:AlternateContent xmlns:mc="http://schemas.openxmlformats.org/markup-compatibility/2006" xmlns:p14="http://schemas.microsoft.com/office/powerpoint/2010/main">
    <mc:Choice Requires="p14">
      <p:transition p14:dur="10" advTm="4000">
        <p:fade/>
      </p:transition>
    </mc:Choice>
    <mc:Fallback xmlns="">
      <p:transition advTm="4000">
        <p:fade/>
      </p:transition>
    </mc:Fallback>
  </mc:AlternateContent>
  <p:hf sldNum="0" hdr="0" ftr="0" dt="0"/>
  <p:txStyles>
    <p:titleStyle>
      <a:lvl1pPr algn="l" rtl="0" eaLnBrk="1" fontAlgn="base" hangingPunct="1">
        <a:spcBef>
          <a:spcPct val="0"/>
        </a:spcBef>
        <a:spcAft>
          <a:spcPct val="0"/>
        </a:spcAft>
        <a:defRPr sz="2700" kern="1200">
          <a:solidFill>
            <a:srgbClr val="2E6AB3"/>
          </a:solidFill>
          <a:latin typeface="Helvetica 65 Medium" pitchFamily="34" charset="0"/>
          <a:ea typeface="MS PGothic" pitchFamily="34" charset="-128"/>
          <a:cs typeface="Helvetica 65 Medium" pitchFamily="34" charset="0"/>
        </a:defRPr>
      </a:lvl1pPr>
      <a:lvl2pPr algn="ctr" rtl="0" eaLnBrk="1" fontAlgn="base" hangingPunct="1">
        <a:spcBef>
          <a:spcPct val="0"/>
        </a:spcBef>
        <a:spcAft>
          <a:spcPct val="0"/>
        </a:spcAft>
        <a:defRPr sz="3300">
          <a:solidFill>
            <a:schemeClr val="tx1"/>
          </a:solidFill>
          <a:latin typeface="Calibri" pitchFamily="34" charset="0"/>
          <a:ea typeface="MS PGothic" pitchFamily="34" charset="-128"/>
          <a:cs typeface="MS PGothic" charset="0"/>
        </a:defRPr>
      </a:lvl2pPr>
      <a:lvl3pPr algn="ctr" rtl="0" eaLnBrk="1" fontAlgn="base" hangingPunct="1">
        <a:spcBef>
          <a:spcPct val="0"/>
        </a:spcBef>
        <a:spcAft>
          <a:spcPct val="0"/>
        </a:spcAft>
        <a:defRPr sz="3300">
          <a:solidFill>
            <a:schemeClr val="tx1"/>
          </a:solidFill>
          <a:latin typeface="Calibri" pitchFamily="34" charset="0"/>
          <a:ea typeface="MS PGothic" pitchFamily="34" charset="-128"/>
          <a:cs typeface="MS PGothic" charset="0"/>
        </a:defRPr>
      </a:lvl3pPr>
      <a:lvl4pPr algn="ctr" rtl="0" eaLnBrk="1" fontAlgn="base" hangingPunct="1">
        <a:spcBef>
          <a:spcPct val="0"/>
        </a:spcBef>
        <a:spcAft>
          <a:spcPct val="0"/>
        </a:spcAft>
        <a:defRPr sz="3300">
          <a:solidFill>
            <a:schemeClr val="tx1"/>
          </a:solidFill>
          <a:latin typeface="Calibri" pitchFamily="34" charset="0"/>
          <a:ea typeface="MS PGothic" pitchFamily="34" charset="-128"/>
          <a:cs typeface="MS PGothic" charset="0"/>
        </a:defRPr>
      </a:lvl4pPr>
      <a:lvl5pPr algn="ctr" rtl="0" eaLnBrk="1" fontAlgn="base" hangingPunct="1">
        <a:spcBef>
          <a:spcPct val="0"/>
        </a:spcBef>
        <a:spcAft>
          <a:spcPct val="0"/>
        </a:spcAft>
        <a:defRPr sz="3300">
          <a:solidFill>
            <a:schemeClr val="tx1"/>
          </a:solidFill>
          <a:latin typeface="Calibri" pitchFamily="34" charset="0"/>
          <a:ea typeface="MS PGothic" pitchFamily="34" charset="-128"/>
          <a:cs typeface="MS PGothic"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rtl="0" eaLnBrk="1" fontAlgn="base" hangingPunct="1">
        <a:spcBef>
          <a:spcPct val="20000"/>
        </a:spcBef>
        <a:spcAft>
          <a:spcPct val="0"/>
        </a:spcAft>
        <a:buClr>
          <a:srgbClr val="66CCFF"/>
        </a:buClr>
        <a:buFont typeface="Arial" pitchFamily="34" charset="0"/>
        <a:buChar char="•"/>
        <a:defRPr sz="2100" kern="1200" baseline="0">
          <a:solidFill>
            <a:schemeClr val="tx1">
              <a:lumMod val="75000"/>
              <a:lumOff val="25000"/>
            </a:schemeClr>
          </a:solidFill>
          <a:latin typeface="Helvetica 55 Roman" pitchFamily="34" charset="0"/>
          <a:ea typeface="MS PGothic" pitchFamily="34" charset="-128"/>
          <a:cs typeface="MS PGothic" charset="0"/>
        </a:defRPr>
      </a:lvl1pPr>
      <a:lvl2pPr marL="557213" indent="-214313" algn="l" rtl="0" eaLnBrk="1" fontAlgn="base" hangingPunct="1">
        <a:spcBef>
          <a:spcPct val="20000"/>
        </a:spcBef>
        <a:spcAft>
          <a:spcPct val="0"/>
        </a:spcAft>
        <a:buClr>
          <a:schemeClr val="tx1">
            <a:lumMod val="50000"/>
            <a:lumOff val="50000"/>
          </a:schemeClr>
        </a:buClr>
        <a:buFont typeface="Arial" pitchFamily="34" charset="0"/>
        <a:buChar char="•"/>
        <a:defRPr sz="1800" kern="1200" baseline="0">
          <a:solidFill>
            <a:schemeClr val="tx1">
              <a:lumMod val="50000"/>
              <a:lumOff val="50000"/>
            </a:schemeClr>
          </a:solidFill>
          <a:latin typeface="Helvetica 55 Roman" pitchFamily="34" charset="0"/>
          <a:ea typeface="MS PGothic" pitchFamily="34" charset="-128"/>
          <a:cs typeface="MS PGothic" charset="0"/>
        </a:defRPr>
      </a:lvl2pPr>
      <a:lvl3pPr marL="857250" indent="-171450" algn="l" rtl="0" eaLnBrk="1" fontAlgn="base" hangingPunct="1">
        <a:spcBef>
          <a:spcPct val="20000"/>
        </a:spcBef>
        <a:spcAft>
          <a:spcPct val="0"/>
        </a:spcAft>
        <a:buClr>
          <a:srgbClr val="66CCFF"/>
        </a:buClr>
        <a:buFont typeface="Arial" pitchFamily="34" charset="0"/>
        <a:buChar char="•"/>
        <a:defRPr sz="1500" kern="1200" baseline="0">
          <a:solidFill>
            <a:schemeClr val="tx1">
              <a:lumMod val="75000"/>
              <a:lumOff val="25000"/>
            </a:schemeClr>
          </a:solidFill>
          <a:latin typeface="Helvetica 55 Roman" pitchFamily="34" charset="0"/>
          <a:ea typeface="MS PGothic" pitchFamily="34" charset="-128"/>
          <a:cs typeface="MS PGothic" charset="0"/>
        </a:defRPr>
      </a:lvl3pPr>
      <a:lvl4pPr marL="1200150" indent="-171450" algn="l" rtl="0" eaLnBrk="1" fontAlgn="base" hangingPunct="1">
        <a:spcBef>
          <a:spcPct val="20000"/>
        </a:spcBef>
        <a:spcAft>
          <a:spcPct val="0"/>
        </a:spcAft>
        <a:buClr>
          <a:schemeClr val="tx1">
            <a:lumMod val="50000"/>
            <a:lumOff val="50000"/>
          </a:schemeClr>
        </a:buClr>
        <a:buFont typeface="Arial" pitchFamily="34" charset="0"/>
        <a:buChar char="•"/>
        <a:defRPr sz="1350" kern="1200" baseline="0">
          <a:solidFill>
            <a:schemeClr val="tx1">
              <a:lumMod val="50000"/>
              <a:lumOff val="50000"/>
            </a:schemeClr>
          </a:solidFill>
          <a:latin typeface="Helvetica 55 Roman" pitchFamily="34" charset="0"/>
          <a:ea typeface="MS PGothic" pitchFamily="34" charset="-128"/>
          <a:cs typeface="MS PGothic" charset="0"/>
        </a:defRPr>
      </a:lvl4pPr>
      <a:lvl5pPr marL="1543050" indent="-171450" algn="l" rtl="0" eaLnBrk="1" fontAlgn="base" hangingPunct="1">
        <a:spcBef>
          <a:spcPct val="20000"/>
        </a:spcBef>
        <a:spcAft>
          <a:spcPct val="0"/>
        </a:spcAft>
        <a:buClr>
          <a:schemeClr val="tx1">
            <a:lumMod val="50000"/>
            <a:lumOff val="50000"/>
          </a:schemeClr>
        </a:buClr>
        <a:buFont typeface="Arial" pitchFamily="34" charset="0"/>
        <a:buChar char="•"/>
        <a:defRPr sz="1200" kern="1200" baseline="0">
          <a:solidFill>
            <a:schemeClr val="tx1">
              <a:lumMod val="75000"/>
              <a:lumOff val="25000"/>
            </a:schemeClr>
          </a:solidFill>
          <a:latin typeface="Helvetica 55 Roman" pitchFamily="34" charset="0"/>
          <a:ea typeface="MS PGothic" pitchFamily="34" charset="-128"/>
          <a:cs typeface="MS PGothic"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050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x-none" smtClean="0"/>
              <a:t>Click to edit Master title style</a:t>
            </a:r>
            <a:endParaRPr lang="en-US" dirty="0"/>
          </a:p>
        </p:txBody>
      </p:sp>
      <p:sp>
        <p:nvSpPr>
          <p:cNvPr id="1027" name="Text Placeholder 2"/>
          <p:cNvSpPr>
            <a:spLocks noGrp="1"/>
          </p:cNvSpPr>
          <p:nvPr>
            <p:ph type="body" idx="1"/>
          </p:nvPr>
        </p:nvSpPr>
        <p:spPr bwMode="auto">
          <a:xfrm>
            <a:off x="457200" y="1600201"/>
            <a:ext cx="8229600" cy="416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Date Placeholder 3"/>
          <p:cNvSpPr>
            <a:spLocks noGrp="1"/>
          </p:cNvSpPr>
          <p:nvPr>
            <p:ph type="dt" sz="half" idx="2"/>
          </p:nvPr>
        </p:nvSpPr>
        <p:spPr>
          <a:xfrm>
            <a:off x="457200" y="6356352"/>
            <a:ext cx="2133600" cy="365125"/>
          </a:xfrm>
          <a:prstGeom prst="rect">
            <a:avLst/>
          </a:prstGeom>
        </p:spPr>
        <p:txBody>
          <a:bodyPr vert="horz" wrap="square" lIns="91440" tIns="45720" rIns="91440" bIns="45720" numCol="1" anchor="ctr" anchorCtr="0" compatLnSpc="1">
            <a:prstTxWarp prst="textNoShape">
              <a:avLst/>
            </a:prstTxWarp>
          </a:bodyPr>
          <a:lstStyle>
            <a:lvl1pPr defTabSz="685800">
              <a:defRPr sz="900">
                <a:solidFill>
                  <a:srgbClr val="898989"/>
                </a:solidFill>
                <a:ea typeface="MS PGothic" charset="0"/>
                <a:cs typeface="MS PGothic" charset="0"/>
              </a:defRPr>
            </a:lvl1pPr>
          </a:lstStyle>
          <a:p>
            <a:pPr>
              <a:defRPr/>
            </a:pPr>
            <a:endParaRPr lang="en-US" kern="1200">
              <a:latin typeface="Calibri"/>
            </a:endParaRP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defTabSz="685800" fontAlgn="auto">
              <a:spcBef>
                <a:spcPts val="0"/>
              </a:spcBef>
              <a:spcAft>
                <a:spcPts val="0"/>
              </a:spcAft>
              <a:defRPr sz="900">
                <a:solidFill>
                  <a:prstClr val="black">
                    <a:tint val="75000"/>
                  </a:prstClr>
                </a:solidFill>
                <a:latin typeface="Calibri"/>
                <a:ea typeface="+mn-ea"/>
                <a:cs typeface="+mn-cs"/>
              </a:defRPr>
            </a:lvl1pPr>
          </a:lstStyle>
          <a:p>
            <a:pPr>
              <a:defRPr/>
            </a:pPr>
            <a:endParaRPr lang="en-US" kern="1200"/>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wrap="square" lIns="91440" tIns="45720" rIns="91440" bIns="45720" numCol="1" anchor="ctr" anchorCtr="0" compatLnSpc="1">
            <a:prstTxWarp prst="textNoShape">
              <a:avLst/>
            </a:prstTxWarp>
          </a:bodyPr>
          <a:lstStyle>
            <a:lvl1pPr algn="r" defTabSz="685800">
              <a:defRPr sz="900">
                <a:solidFill>
                  <a:srgbClr val="898989"/>
                </a:solidFill>
                <a:ea typeface="MS PGothic" charset="0"/>
                <a:cs typeface="MS PGothic" charset="0"/>
              </a:defRPr>
            </a:lvl1pPr>
          </a:lstStyle>
          <a:p>
            <a:pPr>
              <a:defRPr/>
            </a:pPr>
            <a:fld id="{4DBDDBCD-889B-F74A-A6CA-3B4D7059E0D4}" type="slidenum">
              <a:rPr lang="en-US" kern="1200">
                <a:latin typeface="Calibri"/>
              </a:rPr>
              <a:pPr>
                <a:defRPr/>
              </a:pPr>
              <a:t>‹#›</a:t>
            </a:fld>
            <a:endParaRPr lang="en-US" kern="1200">
              <a:latin typeface="Calibri"/>
            </a:endParaRPr>
          </a:p>
        </p:txBody>
      </p:sp>
    </p:spTree>
    <p:extLst>
      <p:ext uri="{BB962C8B-B14F-4D97-AF65-F5344CB8AC3E}">
        <p14:creationId xmlns:p14="http://schemas.microsoft.com/office/powerpoint/2010/main" val="425959636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mc:AlternateContent xmlns:mc="http://schemas.openxmlformats.org/markup-compatibility/2006" xmlns:p14="http://schemas.microsoft.com/office/powerpoint/2010/main">
    <mc:Choice Requires="p14">
      <p:transition p14:dur="10" advTm="4000">
        <p:fade/>
      </p:transition>
    </mc:Choice>
    <mc:Fallback xmlns="">
      <p:transition advTm="4000">
        <p:fade/>
      </p:transition>
    </mc:Fallback>
  </mc:AlternateContent>
  <p:hf sldNum="0" hdr="0" ftr="0" dt="0"/>
  <p:txStyles>
    <p:titleStyle>
      <a:lvl1pPr algn="l" rtl="0" eaLnBrk="1" fontAlgn="base" hangingPunct="1">
        <a:spcBef>
          <a:spcPct val="0"/>
        </a:spcBef>
        <a:spcAft>
          <a:spcPct val="0"/>
        </a:spcAft>
        <a:defRPr sz="2700" kern="1200">
          <a:solidFill>
            <a:srgbClr val="2E6AB3"/>
          </a:solidFill>
          <a:latin typeface="Helvetica 65 Medium" pitchFamily="34" charset="0"/>
          <a:ea typeface="MS PGothic" pitchFamily="34" charset="-128"/>
          <a:cs typeface="Helvetica 65 Medium" pitchFamily="34" charset="0"/>
        </a:defRPr>
      </a:lvl1pPr>
      <a:lvl2pPr algn="ctr" rtl="0" eaLnBrk="1" fontAlgn="base" hangingPunct="1">
        <a:spcBef>
          <a:spcPct val="0"/>
        </a:spcBef>
        <a:spcAft>
          <a:spcPct val="0"/>
        </a:spcAft>
        <a:defRPr sz="3300">
          <a:solidFill>
            <a:schemeClr val="tx1"/>
          </a:solidFill>
          <a:latin typeface="Calibri" pitchFamily="34" charset="0"/>
          <a:ea typeface="MS PGothic" pitchFamily="34" charset="-128"/>
          <a:cs typeface="MS PGothic" charset="0"/>
        </a:defRPr>
      </a:lvl2pPr>
      <a:lvl3pPr algn="ctr" rtl="0" eaLnBrk="1" fontAlgn="base" hangingPunct="1">
        <a:spcBef>
          <a:spcPct val="0"/>
        </a:spcBef>
        <a:spcAft>
          <a:spcPct val="0"/>
        </a:spcAft>
        <a:defRPr sz="3300">
          <a:solidFill>
            <a:schemeClr val="tx1"/>
          </a:solidFill>
          <a:latin typeface="Calibri" pitchFamily="34" charset="0"/>
          <a:ea typeface="MS PGothic" pitchFamily="34" charset="-128"/>
          <a:cs typeface="MS PGothic" charset="0"/>
        </a:defRPr>
      </a:lvl3pPr>
      <a:lvl4pPr algn="ctr" rtl="0" eaLnBrk="1" fontAlgn="base" hangingPunct="1">
        <a:spcBef>
          <a:spcPct val="0"/>
        </a:spcBef>
        <a:spcAft>
          <a:spcPct val="0"/>
        </a:spcAft>
        <a:defRPr sz="3300">
          <a:solidFill>
            <a:schemeClr val="tx1"/>
          </a:solidFill>
          <a:latin typeface="Calibri" pitchFamily="34" charset="0"/>
          <a:ea typeface="MS PGothic" pitchFamily="34" charset="-128"/>
          <a:cs typeface="MS PGothic" charset="0"/>
        </a:defRPr>
      </a:lvl4pPr>
      <a:lvl5pPr algn="ctr" rtl="0" eaLnBrk="1" fontAlgn="base" hangingPunct="1">
        <a:spcBef>
          <a:spcPct val="0"/>
        </a:spcBef>
        <a:spcAft>
          <a:spcPct val="0"/>
        </a:spcAft>
        <a:defRPr sz="3300">
          <a:solidFill>
            <a:schemeClr val="tx1"/>
          </a:solidFill>
          <a:latin typeface="Calibri" pitchFamily="34" charset="0"/>
          <a:ea typeface="MS PGothic" pitchFamily="34" charset="-128"/>
          <a:cs typeface="MS PGothic"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rtl="0" eaLnBrk="1" fontAlgn="base" hangingPunct="1">
        <a:spcBef>
          <a:spcPct val="20000"/>
        </a:spcBef>
        <a:spcAft>
          <a:spcPct val="0"/>
        </a:spcAft>
        <a:buClr>
          <a:srgbClr val="66CCFF"/>
        </a:buClr>
        <a:buFont typeface="Arial" pitchFamily="34" charset="0"/>
        <a:buChar char="•"/>
        <a:defRPr sz="2100" kern="1200" baseline="0">
          <a:solidFill>
            <a:schemeClr val="tx1">
              <a:lumMod val="75000"/>
              <a:lumOff val="25000"/>
            </a:schemeClr>
          </a:solidFill>
          <a:latin typeface="Helvetica 55 Roman" pitchFamily="34" charset="0"/>
          <a:ea typeface="MS PGothic" pitchFamily="34" charset="-128"/>
          <a:cs typeface="MS PGothic" charset="0"/>
        </a:defRPr>
      </a:lvl1pPr>
      <a:lvl2pPr marL="557213" indent="-214313" algn="l" rtl="0" eaLnBrk="1" fontAlgn="base" hangingPunct="1">
        <a:spcBef>
          <a:spcPct val="20000"/>
        </a:spcBef>
        <a:spcAft>
          <a:spcPct val="0"/>
        </a:spcAft>
        <a:buClr>
          <a:schemeClr val="tx1">
            <a:lumMod val="50000"/>
            <a:lumOff val="50000"/>
          </a:schemeClr>
        </a:buClr>
        <a:buFont typeface="Arial" pitchFamily="34" charset="0"/>
        <a:buChar char="•"/>
        <a:defRPr sz="1800" kern="1200" baseline="0">
          <a:solidFill>
            <a:schemeClr val="tx1">
              <a:lumMod val="50000"/>
              <a:lumOff val="50000"/>
            </a:schemeClr>
          </a:solidFill>
          <a:latin typeface="Helvetica 55 Roman" pitchFamily="34" charset="0"/>
          <a:ea typeface="MS PGothic" pitchFamily="34" charset="-128"/>
          <a:cs typeface="MS PGothic" charset="0"/>
        </a:defRPr>
      </a:lvl2pPr>
      <a:lvl3pPr marL="857250" indent="-171450" algn="l" rtl="0" eaLnBrk="1" fontAlgn="base" hangingPunct="1">
        <a:spcBef>
          <a:spcPct val="20000"/>
        </a:spcBef>
        <a:spcAft>
          <a:spcPct val="0"/>
        </a:spcAft>
        <a:buClr>
          <a:srgbClr val="66CCFF"/>
        </a:buClr>
        <a:buFont typeface="Arial" pitchFamily="34" charset="0"/>
        <a:buChar char="•"/>
        <a:defRPr sz="1500" kern="1200" baseline="0">
          <a:solidFill>
            <a:schemeClr val="tx1">
              <a:lumMod val="75000"/>
              <a:lumOff val="25000"/>
            </a:schemeClr>
          </a:solidFill>
          <a:latin typeface="Helvetica 55 Roman" pitchFamily="34" charset="0"/>
          <a:ea typeface="MS PGothic" pitchFamily="34" charset="-128"/>
          <a:cs typeface="MS PGothic" charset="0"/>
        </a:defRPr>
      </a:lvl3pPr>
      <a:lvl4pPr marL="1200150" indent="-171450" algn="l" rtl="0" eaLnBrk="1" fontAlgn="base" hangingPunct="1">
        <a:spcBef>
          <a:spcPct val="20000"/>
        </a:spcBef>
        <a:spcAft>
          <a:spcPct val="0"/>
        </a:spcAft>
        <a:buClr>
          <a:schemeClr val="tx1">
            <a:lumMod val="50000"/>
            <a:lumOff val="50000"/>
          </a:schemeClr>
        </a:buClr>
        <a:buFont typeface="Arial" pitchFamily="34" charset="0"/>
        <a:buChar char="•"/>
        <a:defRPr sz="1350" kern="1200" baseline="0">
          <a:solidFill>
            <a:schemeClr val="tx1">
              <a:lumMod val="50000"/>
              <a:lumOff val="50000"/>
            </a:schemeClr>
          </a:solidFill>
          <a:latin typeface="Helvetica 55 Roman" pitchFamily="34" charset="0"/>
          <a:ea typeface="MS PGothic" pitchFamily="34" charset="-128"/>
          <a:cs typeface="MS PGothic" charset="0"/>
        </a:defRPr>
      </a:lvl4pPr>
      <a:lvl5pPr marL="1543050" indent="-171450" algn="l" rtl="0" eaLnBrk="1" fontAlgn="base" hangingPunct="1">
        <a:spcBef>
          <a:spcPct val="20000"/>
        </a:spcBef>
        <a:spcAft>
          <a:spcPct val="0"/>
        </a:spcAft>
        <a:buClr>
          <a:schemeClr val="tx1">
            <a:lumMod val="50000"/>
            <a:lumOff val="50000"/>
          </a:schemeClr>
        </a:buClr>
        <a:buFont typeface="Arial" pitchFamily="34" charset="0"/>
        <a:buChar char="•"/>
        <a:defRPr sz="1200" kern="1200" baseline="0">
          <a:solidFill>
            <a:schemeClr val="tx1">
              <a:lumMod val="75000"/>
              <a:lumOff val="25000"/>
            </a:schemeClr>
          </a:solidFill>
          <a:latin typeface="Helvetica 55 Roman" pitchFamily="34" charset="0"/>
          <a:ea typeface="MS PGothic" pitchFamily="34" charset="-128"/>
          <a:cs typeface="MS PGothic"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1"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1" Type="http://schemas.openxmlformats.org/officeDocument/2006/relationships/slide" Target="slide13.xml"/><Relationship Id="rId12" Type="http://schemas.openxmlformats.org/officeDocument/2006/relationships/slide" Target="slide15.xml"/><Relationship Id="rId13" Type="http://schemas.openxmlformats.org/officeDocument/2006/relationships/slide" Target="slide14.xml"/><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slide" Target="slide4.xml"/><Relationship Id="rId4" Type="http://schemas.openxmlformats.org/officeDocument/2006/relationships/slide" Target="slide5.xml"/><Relationship Id="rId5" Type="http://schemas.openxmlformats.org/officeDocument/2006/relationships/slide" Target="slide7.xml"/><Relationship Id="rId6" Type="http://schemas.openxmlformats.org/officeDocument/2006/relationships/slide" Target="slide8.xml"/><Relationship Id="rId7" Type="http://schemas.openxmlformats.org/officeDocument/2006/relationships/slide" Target="slide9.xml"/><Relationship Id="rId8" Type="http://schemas.openxmlformats.org/officeDocument/2006/relationships/slide" Target="slide11.xml"/><Relationship Id="rId9" Type="http://schemas.openxmlformats.org/officeDocument/2006/relationships/slide" Target="slide12.xml"/><Relationship Id="rId10" Type="http://schemas.openxmlformats.org/officeDocument/2006/relationships/slide" Target="slide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hape 38"/>
          <p:cNvSpPr/>
          <p:nvPr/>
        </p:nvSpPr>
        <p:spPr>
          <a:xfrm>
            <a:off x="167404" y="270643"/>
            <a:ext cx="8592283" cy="1942470"/>
          </a:xfrm>
          <a:prstGeom prst="roundRect">
            <a:avLst>
              <a:gd name="adj" fmla="val 16667"/>
            </a:avLst>
          </a:prstGeom>
          <a:gradFill>
            <a:gsLst>
              <a:gs pos="0">
                <a:srgbClr val="D8D8D8"/>
              </a:gs>
              <a:gs pos="64999">
                <a:srgbClr val="D8D8D8"/>
              </a:gs>
              <a:gs pos="100000">
                <a:schemeClr val="lt1"/>
              </a:gs>
            </a:gsLst>
            <a:lin ang="5400000" scaled="0"/>
          </a:gradFill>
          <a:ln w="50800" cap="flat">
            <a:solidFill>
              <a:srgbClr val="7F7F7F"/>
            </a:solidFill>
            <a:prstDash val="dash"/>
            <a:round/>
            <a:headEnd type="none" w="med" len="med"/>
            <a:tailEnd type="none" w="med" len="med"/>
          </a:ln>
        </p:spPr>
        <p:txBody>
          <a:bodyPr lIns="68569" tIns="34275" rIns="68569" bIns="34275" anchor="ctr" anchorCtr="0">
            <a:noAutofit/>
          </a:bodyPr>
          <a:lstStyle/>
          <a:p>
            <a:endParaRPr sz="1400"/>
          </a:p>
        </p:txBody>
      </p:sp>
      <p:sp>
        <p:nvSpPr>
          <p:cNvPr id="5" name="ZoneTexte 3"/>
          <p:cNvSpPr txBox="1"/>
          <p:nvPr/>
        </p:nvSpPr>
        <p:spPr>
          <a:xfrm>
            <a:off x="798699" y="2557380"/>
            <a:ext cx="7605999" cy="1384995"/>
          </a:xfrm>
          <a:prstGeom prst="rect">
            <a:avLst/>
          </a:prstGeom>
          <a:noFill/>
        </p:spPr>
        <p:txBody>
          <a:bodyPr wrap="square" rtlCol="0">
            <a:spAutoFit/>
          </a:bodyPr>
          <a:lstStyle/>
          <a:p>
            <a:endParaRPr lang="en-GB" sz="1400" dirty="0" smtClean="0"/>
          </a:p>
          <a:p>
            <a:pPr algn="just"/>
            <a:r>
              <a:rPr lang="en-GB" sz="2800" b="1" dirty="0" smtClean="0">
                <a:solidFill>
                  <a:schemeClr val="bg1">
                    <a:lumMod val="50000"/>
                  </a:schemeClr>
                </a:solidFill>
              </a:rPr>
              <a:t>Project Manager scenario with </a:t>
            </a:r>
            <a:r>
              <a:rPr lang="en-GB" sz="2800" b="1" dirty="0" err="1" smtClean="0">
                <a:solidFill>
                  <a:schemeClr val="bg1">
                    <a:lumMod val="50000"/>
                  </a:schemeClr>
                </a:solidFill>
              </a:rPr>
              <a:t>Point.io</a:t>
            </a:r>
            <a:r>
              <a:rPr lang="en-GB" sz="2800" b="1" dirty="0" smtClean="0">
                <a:solidFill>
                  <a:schemeClr val="bg1">
                    <a:lumMod val="50000"/>
                  </a:schemeClr>
                </a:solidFill>
              </a:rPr>
              <a:t> web console</a:t>
            </a:r>
          </a:p>
          <a:p>
            <a:pPr algn="just"/>
            <a:endParaRPr lang="en-GB" sz="1400" dirty="0"/>
          </a:p>
        </p:txBody>
      </p:sp>
      <p:sp>
        <p:nvSpPr>
          <p:cNvPr id="6" name="ZoneTexte 4"/>
          <p:cNvSpPr txBox="1"/>
          <p:nvPr/>
        </p:nvSpPr>
        <p:spPr>
          <a:xfrm>
            <a:off x="6398489" y="4557449"/>
            <a:ext cx="2288311" cy="1200329"/>
          </a:xfrm>
          <a:prstGeom prst="rect">
            <a:avLst/>
          </a:prstGeom>
          <a:noFill/>
        </p:spPr>
        <p:txBody>
          <a:bodyPr wrap="square" rtlCol="0">
            <a:spAutoFit/>
          </a:bodyPr>
          <a:lstStyle/>
          <a:p>
            <a:pPr algn="r"/>
            <a:r>
              <a:rPr lang="en-GB" b="1" dirty="0"/>
              <a:t>Julien Gaye</a:t>
            </a:r>
          </a:p>
          <a:p>
            <a:pPr algn="r"/>
            <a:r>
              <a:rPr lang="en-GB" dirty="0"/>
              <a:t>Sales Engineer</a:t>
            </a:r>
          </a:p>
          <a:p>
            <a:pPr algn="r"/>
            <a:r>
              <a:rPr lang="en-GB" dirty="0"/>
              <a:t>+44 7708 147 </a:t>
            </a:r>
            <a:r>
              <a:rPr lang="en-GB" dirty="0" smtClean="0"/>
              <a:t>445</a:t>
            </a:r>
          </a:p>
          <a:p>
            <a:pPr algn="r"/>
            <a:r>
              <a:rPr lang="en-GB" dirty="0" err="1" smtClean="0"/>
              <a:t>jgaye@point.io</a:t>
            </a:r>
            <a:endParaRPr lang="en-GB" dirty="0"/>
          </a:p>
        </p:txBody>
      </p:sp>
      <p:grpSp>
        <p:nvGrpSpPr>
          <p:cNvPr id="7" name="Groupe 1"/>
          <p:cNvGrpSpPr/>
          <p:nvPr/>
        </p:nvGrpSpPr>
        <p:grpSpPr>
          <a:xfrm>
            <a:off x="592033" y="643564"/>
            <a:ext cx="3370148" cy="1151244"/>
            <a:chOff x="2345420" y="803088"/>
            <a:chExt cx="4493530" cy="1534992"/>
          </a:xfrm>
        </p:grpSpPr>
        <p:sp>
          <p:nvSpPr>
            <p:cNvPr id="8" name="Shape 40"/>
            <p:cNvSpPr/>
            <p:nvPr/>
          </p:nvSpPr>
          <p:spPr>
            <a:xfrm>
              <a:off x="2620976" y="1932458"/>
              <a:ext cx="390525" cy="390525"/>
            </a:xfrm>
            <a:prstGeom prst="rect">
              <a:avLst/>
            </a:prstGeom>
            <a:blipFill>
              <a:blip r:embed="rId2" cstate="print">
                <a:extLst>
                  <a:ext uri="{28A0092B-C50C-407E-A947-70E740481C1C}">
                    <a14:useLocalDpi xmlns:a14="http://schemas.microsoft.com/office/drawing/2010/main"/>
                  </a:ext>
                </a:extLst>
              </a:blip>
              <a:stretch>
                <a:fillRect/>
              </a:stretch>
            </a:blipFill>
          </p:spPr>
        </p:sp>
        <p:sp>
          <p:nvSpPr>
            <p:cNvPr id="9" name="Shape 41"/>
            <p:cNvSpPr/>
            <p:nvPr/>
          </p:nvSpPr>
          <p:spPr>
            <a:xfrm>
              <a:off x="3699287" y="1935772"/>
              <a:ext cx="392783" cy="392783"/>
            </a:xfrm>
            <a:prstGeom prst="rect">
              <a:avLst/>
            </a:prstGeom>
            <a:blipFill>
              <a:blip r:embed="rId3" cstate="print">
                <a:extLst>
                  <a:ext uri="{28A0092B-C50C-407E-A947-70E740481C1C}">
                    <a14:useLocalDpi xmlns:a14="http://schemas.microsoft.com/office/drawing/2010/main"/>
                  </a:ext>
                </a:extLst>
              </a:blip>
              <a:stretch>
                <a:fillRect/>
              </a:stretch>
            </a:blipFill>
          </p:spPr>
        </p:sp>
        <p:sp>
          <p:nvSpPr>
            <p:cNvPr id="10" name="Shape 42"/>
            <p:cNvSpPr/>
            <p:nvPr/>
          </p:nvSpPr>
          <p:spPr>
            <a:xfrm>
              <a:off x="3155358" y="1940533"/>
              <a:ext cx="390525" cy="390525"/>
            </a:xfrm>
            <a:prstGeom prst="rect">
              <a:avLst/>
            </a:prstGeom>
            <a:blipFill>
              <a:blip r:embed="rId4" cstate="print">
                <a:extLst>
                  <a:ext uri="{28A0092B-C50C-407E-A947-70E740481C1C}">
                    <a14:useLocalDpi xmlns:a14="http://schemas.microsoft.com/office/drawing/2010/main"/>
                  </a:ext>
                </a:extLst>
              </a:blip>
              <a:stretch>
                <a:fillRect/>
              </a:stretch>
            </a:blipFill>
          </p:spPr>
        </p:sp>
        <p:sp>
          <p:nvSpPr>
            <p:cNvPr id="11" name="Shape 43"/>
            <p:cNvSpPr/>
            <p:nvPr/>
          </p:nvSpPr>
          <p:spPr>
            <a:xfrm>
              <a:off x="4252740" y="1945297"/>
              <a:ext cx="390525" cy="392783"/>
            </a:xfrm>
            <a:prstGeom prst="rect">
              <a:avLst/>
            </a:prstGeom>
            <a:blipFill>
              <a:blip r:embed="rId5" cstate="print">
                <a:extLst>
                  <a:ext uri="{28A0092B-C50C-407E-A947-70E740481C1C}">
                    <a14:useLocalDpi xmlns:a14="http://schemas.microsoft.com/office/drawing/2010/main"/>
                  </a:ext>
                </a:extLst>
              </a:blip>
              <a:stretch>
                <a:fillRect/>
              </a:stretch>
            </a:blipFill>
          </p:spPr>
        </p:sp>
        <p:sp>
          <p:nvSpPr>
            <p:cNvPr id="12" name="Shape 44"/>
            <p:cNvSpPr/>
            <p:nvPr/>
          </p:nvSpPr>
          <p:spPr>
            <a:xfrm>
              <a:off x="5837904" y="1940533"/>
              <a:ext cx="390525" cy="390525"/>
            </a:xfrm>
            <a:prstGeom prst="rect">
              <a:avLst/>
            </a:prstGeom>
            <a:blipFill>
              <a:blip r:embed="rId6" cstate="print">
                <a:extLst>
                  <a:ext uri="{28A0092B-C50C-407E-A947-70E740481C1C}">
                    <a14:useLocalDpi xmlns:a14="http://schemas.microsoft.com/office/drawing/2010/main"/>
                  </a:ext>
                </a:extLst>
              </a:blip>
              <a:stretch>
                <a:fillRect/>
              </a:stretch>
            </a:blipFill>
          </p:spPr>
        </p:sp>
        <p:sp>
          <p:nvSpPr>
            <p:cNvPr id="13" name="Shape 45"/>
            <p:cNvSpPr/>
            <p:nvPr/>
          </p:nvSpPr>
          <p:spPr>
            <a:xfrm>
              <a:off x="4784708" y="1935772"/>
              <a:ext cx="392783" cy="392783"/>
            </a:xfrm>
            <a:prstGeom prst="rect">
              <a:avLst/>
            </a:prstGeom>
            <a:blipFill>
              <a:blip r:embed="rId7" cstate="print">
                <a:extLst>
                  <a:ext uri="{28A0092B-C50C-407E-A947-70E740481C1C}">
                    <a14:useLocalDpi xmlns:a14="http://schemas.microsoft.com/office/drawing/2010/main"/>
                  </a:ext>
                </a:extLst>
              </a:blip>
              <a:stretch>
                <a:fillRect/>
              </a:stretch>
            </a:blipFill>
          </p:spPr>
        </p:sp>
        <p:sp>
          <p:nvSpPr>
            <p:cNvPr id="14" name="Shape 46"/>
            <p:cNvSpPr/>
            <p:nvPr/>
          </p:nvSpPr>
          <p:spPr>
            <a:xfrm>
              <a:off x="5319109" y="1940533"/>
              <a:ext cx="390525" cy="390525"/>
            </a:xfrm>
            <a:prstGeom prst="rect">
              <a:avLst/>
            </a:prstGeom>
            <a:blipFill>
              <a:blip r:embed="rId8" cstate="print">
                <a:extLst>
                  <a:ext uri="{28A0092B-C50C-407E-A947-70E740481C1C}">
                    <a14:useLocalDpi xmlns:a14="http://schemas.microsoft.com/office/drawing/2010/main"/>
                  </a:ext>
                </a:extLst>
              </a:blip>
              <a:stretch>
                <a:fillRect/>
              </a:stretch>
            </a:blipFill>
          </p:spPr>
        </p:sp>
        <p:sp>
          <p:nvSpPr>
            <p:cNvPr id="15" name="Shape 47"/>
            <p:cNvSpPr/>
            <p:nvPr/>
          </p:nvSpPr>
          <p:spPr>
            <a:xfrm>
              <a:off x="6376340" y="1933867"/>
              <a:ext cx="392783" cy="392783"/>
            </a:xfrm>
            <a:prstGeom prst="rect">
              <a:avLst/>
            </a:prstGeom>
            <a:blipFill>
              <a:blip r:embed="rId9" cstate="print">
                <a:extLst>
                  <a:ext uri="{28A0092B-C50C-407E-A947-70E740481C1C}">
                    <a14:useLocalDpi xmlns:a14="http://schemas.microsoft.com/office/drawing/2010/main"/>
                  </a:ext>
                </a:extLst>
              </a:blip>
              <a:stretch>
                <a:fillRect/>
              </a:stretch>
            </a:blipFill>
          </p:spPr>
        </p:sp>
        <p:sp>
          <p:nvSpPr>
            <p:cNvPr id="16" name="Shape 48"/>
            <p:cNvSpPr/>
            <p:nvPr/>
          </p:nvSpPr>
          <p:spPr>
            <a:xfrm>
              <a:off x="2345420" y="803088"/>
              <a:ext cx="4493530" cy="966557"/>
            </a:xfrm>
            <a:prstGeom prst="rect">
              <a:avLst/>
            </a:prstGeom>
            <a:blipFill>
              <a:blip r:embed="rId10"/>
              <a:stretch>
                <a:fillRect/>
              </a:stretch>
            </a:blipFill>
          </p:spPr>
        </p:sp>
      </p:grpSp>
      <p:sp>
        <p:nvSpPr>
          <p:cNvPr id="17" name="Shape 50"/>
          <p:cNvSpPr/>
          <p:nvPr/>
        </p:nvSpPr>
        <p:spPr>
          <a:xfrm>
            <a:off x="4369540" y="643564"/>
            <a:ext cx="4035159" cy="1220142"/>
          </a:xfrm>
          <a:prstGeom prst="rect">
            <a:avLst/>
          </a:prstGeom>
          <a:blipFill>
            <a:blip r:embed="rId11"/>
            <a:stretch>
              <a:fillRect/>
            </a:stretch>
          </a:blipFill>
        </p:spPr>
      </p:sp>
    </p:spTree>
    <p:extLst>
      <p:ext uri="{BB962C8B-B14F-4D97-AF65-F5344CB8AC3E}">
        <p14:creationId xmlns:p14="http://schemas.microsoft.com/office/powerpoint/2010/main" val="57727461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2"/>
          </p:nvPr>
        </p:nvSpPr>
        <p:spPr/>
      </p:sp>
      <p:sp>
        <p:nvSpPr>
          <p:cNvPr id="4" name="Content Placeholder 3"/>
          <p:cNvSpPr>
            <a:spLocks noGrp="1"/>
          </p:cNvSpPr>
          <p:nvPr>
            <p:ph idx="13"/>
          </p:nvPr>
        </p:nvSpPr>
        <p:spPr/>
        <p:txBody>
          <a:bodyPr/>
          <a:lstStyle/>
          <a:p>
            <a:r>
              <a:rPr lang="en-US" dirty="0"/>
              <a:t> </a:t>
            </a:r>
          </a:p>
        </p:txBody>
      </p:sp>
      <p:sp>
        <p:nvSpPr>
          <p:cNvPr id="6" name="TextBox 5"/>
          <p:cNvSpPr txBox="1"/>
          <p:nvPr/>
        </p:nvSpPr>
        <p:spPr>
          <a:xfrm>
            <a:off x="185519" y="4330549"/>
            <a:ext cx="8823716" cy="1477328"/>
          </a:xfrm>
          <a:prstGeom prst="rect">
            <a:avLst/>
          </a:prstGeom>
          <a:noFill/>
        </p:spPr>
        <p:txBody>
          <a:bodyPr wrap="square" rtlCol="0">
            <a:spAutoFit/>
          </a:bodyPr>
          <a:lstStyle/>
          <a:p>
            <a:r>
              <a:rPr lang="en-US" dirty="0" smtClean="0"/>
              <a:t>A </a:t>
            </a:r>
            <a:r>
              <a:rPr lang="en-US" dirty="0"/>
              <a:t>project is represented by a Hub which is a virtual room where the Project Manager share all the relevant documents with all of the project’s members</a:t>
            </a:r>
            <a:r>
              <a:rPr lang="en-US" dirty="0" smtClean="0"/>
              <a:t>. The documents are accessed through Shares, that are selected by the Project Manager among the </a:t>
            </a:r>
          </a:p>
          <a:p>
            <a:r>
              <a:rPr lang="en-US" dirty="0" smtClean="0"/>
              <a:t>Access Rules he has created.</a:t>
            </a:r>
          </a:p>
          <a:p>
            <a:r>
              <a:rPr lang="en-US" dirty="0" smtClean="0"/>
              <a:t>The Hub management page is accessible through Access </a:t>
            </a:r>
            <a:r>
              <a:rPr lang="en-US" dirty="0"/>
              <a:t>-&gt; View My </a:t>
            </a:r>
            <a:r>
              <a:rPr lang="en-US" dirty="0" smtClean="0"/>
              <a:t>Hubs.</a:t>
            </a: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5329" b="15832"/>
          <a:stretch/>
        </p:blipFill>
        <p:spPr>
          <a:xfrm>
            <a:off x="868948" y="252817"/>
            <a:ext cx="7780420" cy="3532555"/>
          </a:xfrm>
          <a:prstGeom prst="rect">
            <a:avLst/>
          </a:prstGeom>
        </p:spPr>
      </p:pic>
    </p:spTree>
    <p:extLst>
      <p:ext uri="{BB962C8B-B14F-4D97-AF65-F5344CB8AC3E}">
        <p14:creationId xmlns:p14="http://schemas.microsoft.com/office/powerpoint/2010/main" val="278276976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2"/>
          </p:nvPr>
        </p:nvSpPr>
        <p:spPr/>
      </p:sp>
      <p:sp>
        <p:nvSpPr>
          <p:cNvPr id="4" name="Content Placeholder 3"/>
          <p:cNvSpPr>
            <a:spLocks noGrp="1"/>
          </p:cNvSpPr>
          <p:nvPr>
            <p:ph idx="13"/>
          </p:nvPr>
        </p:nvSpPr>
        <p:spPr/>
        <p:txBody>
          <a:bodyPr/>
          <a:lstStyle/>
          <a:p>
            <a:r>
              <a:rPr lang="en-US" dirty="0"/>
              <a:t> </a:t>
            </a:r>
          </a:p>
        </p:txBody>
      </p:sp>
      <p:sp>
        <p:nvSpPr>
          <p:cNvPr id="6" name="TextBox 5"/>
          <p:cNvSpPr txBox="1"/>
          <p:nvPr/>
        </p:nvSpPr>
        <p:spPr>
          <a:xfrm>
            <a:off x="185519" y="4397389"/>
            <a:ext cx="8823716" cy="1477328"/>
          </a:xfrm>
          <a:prstGeom prst="rect">
            <a:avLst/>
          </a:prstGeom>
          <a:noFill/>
        </p:spPr>
        <p:txBody>
          <a:bodyPr wrap="square" rtlCol="0">
            <a:spAutoFit/>
          </a:bodyPr>
          <a:lstStyle/>
          <a:p>
            <a:r>
              <a:rPr lang="en-US" dirty="0">
                <a:solidFill>
                  <a:srgbClr val="3F3F3F"/>
                </a:solidFill>
              </a:rPr>
              <a:t>The list of Hubs the </a:t>
            </a:r>
            <a:r>
              <a:rPr lang="en-US" dirty="0" smtClean="0">
                <a:solidFill>
                  <a:srgbClr val="3F3F3F"/>
                </a:solidFill>
              </a:rPr>
              <a:t>Project Manager has created is </a:t>
            </a:r>
            <a:r>
              <a:rPr lang="en-US" dirty="0">
                <a:solidFill>
                  <a:srgbClr val="3F3F3F"/>
                </a:solidFill>
              </a:rPr>
              <a:t>displayed. Each Hub entry shows a name, a description of the Hub, a count of its members, and an </a:t>
            </a:r>
            <a:r>
              <a:rPr lang="en-US" dirty="0" smtClean="0">
                <a:solidFill>
                  <a:srgbClr val="3F3F3F"/>
                </a:solidFill>
              </a:rPr>
              <a:t>Expiration Date </a:t>
            </a:r>
            <a:r>
              <a:rPr lang="en-US" dirty="0">
                <a:solidFill>
                  <a:srgbClr val="3F3F3F"/>
                </a:solidFill>
              </a:rPr>
              <a:t>(if one has been set by the Project Manager).</a:t>
            </a:r>
            <a:br>
              <a:rPr lang="en-US" dirty="0">
                <a:solidFill>
                  <a:srgbClr val="3F3F3F"/>
                </a:solidFill>
              </a:rPr>
            </a:br>
            <a:r>
              <a:rPr lang="en-US" dirty="0" smtClean="0">
                <a:solidFill>
                  <a:srgbClr val="3F3F3F"/>
                </a:solidFill>
              </a:rPr>
              <a:t>The Project Manager can create or delete a hub, open one to edit it</a:t>
            </a:r>
            <a:r>
              <a:rPr lang="fr-FR" dirty="0">
                <a:solidFill>
                  <a:srgbClr val="3F3F3F"/>
                </a:solidFill>
              </a:rPr>
              <a:t>s</a:t>
            </a:r>
            <a:r>
              <a:rPr lang="en-US" dirty="0" smtClean="0">
                <a:solidFill>
                  <a:srgbClr val="3F3F3F"/>
                </a:solidFill>
              </a:rPr>
              <a:t> Shares or list of members, and check the Activity of the users with this Hub.</a:t>
            </a:r>
            <a:endParaRPr lang="en-US" dirty="0">
              <a:solidFill>
                <a:srgbClr val="3F3F3F"/>
              </a:solidFill>
            </a:endParaRPr>
          </a:p>
        </p:txBody>
      </p:sp>
      <p:pic>
        <p:nvPicPr>
          <p:cNvPr id="7" name="Picture 6" descr="hub creat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413" y="202850"/>
            <a:ext cx="8196481" cy="3616095"/>
          </a:xfrm>
          <a:prstGeom prst="rect">
            <a:avLst/>
          </a:prstGeom>
        </p:spPr>
      </p:pic>
    </p:spTree>
    <p:extLst>
      <p:ext uri="{BB962C8B-B14F-4D97-AF65-F5344CB8AC3E}">
        <p14:creationId xmlns:p14="http://schemas.microsoft.com/office/powerpoint/2010/main" val="278276976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2"/>
          </p:nvPr>
        </p:nvSpPr>
        <p:spPr/>
      </p:sp>
      <p:sp>
        <p:nvSpPr>
          <p:cNvPr id="4" name="Content Placeholder 3"/>
          <p:cNvSpPr>
            <a:spLocks noGrp="1"/>
          </p:cNvSpPr>
          <p:nvPr>
            <p:ph idx="13"/>
          </p:nvPr>
        </p:nvSpPr>
        <p:spPr/>
        <p:txBody>
          <a:bodyPr/>
          <a:lstStyle/>
          <a:p>
            <a:r>
              <a:rPr lang="en-US" dirty="0"/>
              <a:t> </a:t>
            </a:r>
          </a:p>
        </p:txBody>
      </p:sp>
      <p:sp>
        <p:nvSpPr>
          <p:cNvPr id="6" name="TextBox 5"/>
          <p:cNvSpPr txBox="1"/>
          <p:nvPr/>
        </p:nvSpPr>
        <p:spPr>
          <a:xfrm>
            <a:off x="185519" y="4130024"/>
            <a:ext cx="8823716" cy="2031325"/>
          </a:xfrm>
          <a:prstGeom prst="rect">
            <a:avLst/>
          </a:prstGeom>
          <a:noFill/>
        </p:spPr>
        <p:txBody>
          <a:bodyPr wrap="square" rtlCol="0">
            <a:spAutoFit/>
          </a:bodyPr>
          <a:lstStyle/>
          <a:p>
            <a:r>
              <a:rPr lang="en-US" dirty="0" smtClean="0"/>
              <a:t>To </a:t>
            </a:r>
            <a:r>
              <a:rPr lang="en-US" dirty="0" smtClean="0"/>
              <a:t>create a Hub, the Project Manager has to fill the details of the new Hub with:</a:t>
            </a:r>
          </a:p>
          <a:p>
            <a:pPr marL="285750" indent="-285750">
              <a:buFontTx/>
              <a:buChar char="-"/>
            </a:pPr>
            <a:r>
              <a:rPr lang="en-US" dirty="0" smtClean="0"/>
              <a:t>A Name that will be displayed in the Hubs list</a:t>
            </a:r>
          </a:p>
          <a:p>
            <a:pPr marL="285750" indent="-285750">
              <a:buFontTx/>
              <a:buChar char="-"/>
            </a:pPr>
            <a:r>
              <a:rPr lang="en-US" dirty="0" smtClean="0"/>
              <a:t>A </a:t>
            </a:r>
            <a:r>
              <a:rPr lang="en-US" dirty="0" smtClean="0"/>
              <a:t>Description, displayed in the Hubs list as well</a:t>
            </a:r>
          </a:p>
          <a:p>
            <a:pPr marL="285750" indent="-285750">
              <a:buFontTx/>
              <a:buChar char="-"/>
            </a:pPr>
            <a:r>
              <a:rPr lang="en-US" dirty="0" smtClean="0"/>
              <a:t>An option to hide the user list to </a:t>
            </a:r>
            <a:r>
              <a:rPr lang="en-US" dirty="0" smtClean="0"/>
              <a:t>the members of the Hub. </a:t>
            </a:r>
          </a:p>
          <a:p>
            <a:pPr marL="285750" indent="-285750">
              <a:buFontTx/>
              <a:buChar char="-"/>
            </a:pPr>
            <a:r>
              <a:rPr lang="en-US" dirty="0" smtClean="0"/>
              <a:t>An Expiration Date after which the Hub will be automatically deleted. This field </a:t>
            </a:r>
            <a:r>
              <a:rPr lang="en-US" dirty="0" smtClean="0"/>
              <a:t>is optional.</a:t>
            </a:r>
          </a:p>
          <a:p>
            <a:r>
              <a:rPr lang="en-US" dirty="0" smtClean="0"/>
              <a:t>To finish the creation, click “Create Hub”.</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299" y="213895"/>
            <a:ext cx="7794678" cy="3736579"/>
          </a:xfrm>
          <a:prstGeom prst="rect">
            <a:avLst/>
          </a:prstGeom>
        </p:spPr>
      </p:pic>
    </p:spTree>
    <p:extLst>
      <p:ext uri="{BB962C8B-B14F-4D97-AF65-F5344CB8AC3E}">
        <p14:creationId xmlns:p14="http://schemas.microsoft.com/office/powerpoint/2010/main" val="278276976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2"/>
          </p:nvPr>
        </p:nvSpPr>
        <p:spPr/>
      </p:sp>
      <p:sp>
        <p:nvSpPr>
          <p:cNvPr id="4" name="Content Placeholder 3"/>
          <p:cNvSpPr>
            <a:spLocks noGrp="1"/>
          </p:cNvSpPr>
          <p:nvPr>
            <p:ph idx="13"/>
          </p:nvPr>
        </p:nvSpPr>
        <p:spPr/>
        <p:txBody>
          <a:bodyPr/>
          <a:lstStyle/>
          <a:p>
            <a:r>
              <a:rPr lang="en-US" dirty="0"/>
              <a:t> </a:t>
            </a:r>
          </a:p>
        </p:txBody>
      </p:sp>
      <p:sp>
        <p:nvSpPr>
          <p:cNvPr id="6" name="TextBox 5"/>
          <p:cNvSpPr txBox="1"/>
          <p:nvPr/>
        </p:nvSpPr>
        <p:spPr>
          <a:xfrm>
            <a:off x="185519" y="4080011"/>
            <a:ext cx="8823716" cy="2031325"/>
          </a:xfrm>
          <a:prstGeom prst="rect">
            <a:avLst/>
          </a:prstGeom>
          <a:noFill/>
        </p:spPr>
        <p:txBody>
          <a:bodyPr wrap="square" rtlCol="0">
            <a:spAutoFit/>
          </a:bodyPr>
          <a:lstStyle/>
          <a:p>
            <a:r>
              <a:rPr lang="en-US" dirty="0" smtClean="0">
                <a:solidFill>
                  <a:srgbClr val="3F3F3F"/>
                </a:solidFill>
              </a:rPr>
              <a:t>Opening a Hub gives the Project Manager the list of Shares and Members of this Hub. </a:t>
            </a:r>
          </a:p>
          <a:p>
            <a:r>
              <a:rPr lang="en-US" dirty="0" smtClean="0">
                <a:solidFill>
                  <a:srgbClr val="3F3F3F"/>
                </a:solidFill>
              </a:rPr>
              <a:t>Each </a:t>
            </a:r>
            <a:r>
              <a:rPr lang="en-US" dirty="0">
                <a:solidFill>
                  <a:srgbClr val="3F3F3F"/>
                </a:solidFill>
              </a:rPr>
              <a:t>Share is </a:t>
            </a:r>
            <a:r>
              <a:rPr lang="en-US" dirty="0" smtClean="0">
                <a:solidFill>
                  <a:srgbClr val="3F3F3F"/>
                </a:solidFill>
              </a:rPr>
              <a:t>an Access Rule added </a:t>
            </a:r>
            <a:r>
              <a:rPr lang="en-US" dirty="0">
                <a:solidFill>
                  <a:srgbClr val="3F3F3F"/>
                </a:solidFill>
              </a:rPr>
              <a:t>by the Project Manager to the Hub, and shows a </a:t>
            </a:r>
            <a:r>
              <a:rPr lang="en-US" dirty="0" smtClean="0">
                <a:solidFill>
                  <a:srgbClr val="3F3F3F"/>
                </a:solidFill>
              </a:rPr>
              <a:t>Name</a:t>
            </a:r>
            <a:r>
              <a:rPr lang="en-US" dirty="0">
                <a:solidFill>
                  <a:srgbClr val="3F3F3F"/>
                </a:solidFill>
              </a:rPr>
              <a:t>, </a:t>
            </a:r>
            <a:r>
              <a:rPr lang="en-US" dirty="0" smtClean="0">
                <a:solidFill>
                  <a:srgbClr val="3F3F3F"/>
                </a:solidFill>
              </a:rPr>
              <a:t>the Storage Type </a:t>
            </a:r>
            <a:r>
              <a:rPr lang="en-US" dirty="0">
                <a:solidFill>
                  <a:srgbClr val="3F3F3F"/>
                </a:solidFill>
              </a:rPr>
              <a:t>and the name of the Project Manager who added it</a:t>
            </a:r>
            <a:r>
              <a:rPr lang="en-US" dirty="0" smtClean="0">
                <a:solidFill>
                  <a:srgbClr val="3F3F3F"/>
                </a:solidFill>
              </a:rPr>
              <a:t>. The Project Manager can add or remove a Share, and Browse a specific Share.</a:t>
            </a:r>
            <a:endParaRPr lang="en-US" dirty="0">
              <a:solidFill>
                <a:srgbClr val="3F3F3F"/>
              </a:solidFill>
            </a:endParaRPr>
          </a:p>
          <a:p>
            <a:r>
              <a:rPr lang="en-US" dirty="0" smtClean="0">
                <a:solidFill>
                  <a:srgbClr val="3F3F3F"/>
                </a:solidFill>
              </a:rPr>
              <a:t>The list of members contain the Name and Email of the users. The Project Manager can add or remove users from the Hub.</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0419" y="74681"/>
            <a:ext cx="5935578" cy="3904626"/>
          </a:xfrm>
          <a:prstGeom prst="rect">
            <a:avLst/>
          </a:prstGeom>
        </p:spPr>
      </p:pic>
    </p:spTree>
    <p:extLst>
      <p:ext uri="{BB962C8B-B14F-4D97-AF65-F5344CB8AC3E}">
        <p14:creationId xmlns:p14="http://schemas.microsoft.com/office/powerpoint/2010/main" val="278276976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2"/>
          </p:nvPr>
        </p:nvSpPr>
        <p:spPr/>
      </p:sp>
      <p:sp>
        <p:nvSpPr>
          <p:cNvPr id="4" name="Content Placeholder 3"/>
          <p:cNvSpPr>
            <a:spLocks noGrp="1"/>
          </p:cNvSpPr>
          <p:nvPr>
            <p:ph idx="13"/>
          </p:nvPr>
        </p:nvSpPr>
        <p:spPr/>
        <p:txBody>
          <a:bodyPr/>
          <a:lstStyle/>
          <a:p>
            <a:r>
              <a:rPr lang="en-US" dirty="0"/>
              <a:t> </a:t>
            </a:r>
          </a:p>
        </p:txBody>
      </p:sp>
      <p:sp>
        <p:nvSpPr>
          <p:cNvPr id="6" name="TextBox 5"/>
          <p:cNvSpPr txBox="1"/>
          <p:nvPr/>
        </p:nvSpPr>
        <p:spPr>
          <a:xfrm>
            <a:off x="185519" y="4263705"/>
            <a:ext cx="8823716" cy="1754327"/>
          </a:xfrm>
          <a:prstGeom prst="rect">
            <a:avLst/>
          </a:prstGeom>
          <a:noFill/>
        </p:spPr>
        <p:txBody>
          <a:bodyPr wrap="square" rtlCol="0">
            <a:spAutoFit/>
          </a:bodyPr>
          <a:lstStyle/>
          <a:p>
            <a:r>
              <a:rPr lang="en-US" dirty="0" smtClean="0"/>
              <a:t>To add a </a:t>
            </a:r>
            <a:r>
              <a:rPr lang="en-US" dirty="0" err="1" smtClean="0"/>
              <a:t>Sahre</a:t>
            </a:r>
            <a:r>
              <a:rPr lang="en-US" dirty="0" smtClean="0"/>
              <a:t>, </a:t>
            </a:r>
            <a:r>
              <a:rPr lang="en-US" dirty="0" smtClean="0"/>
              <a:t>the Project Manager must fill the following details:</a:t>
            </a:r>
          </a:p>
          <a:p>
            <a:pPr marL="285750" indent="-285750">
              <a:buFontTx/>
              <a:buChar char="-"/>
            </a:pPr>
            <a:r>
              <a:rPr lang="en-US" dirty="0" smtClean="0"/>
              <a:t>The Access Rule used for this Share. The Project Manager selects it from a dropdown</a:t>
            </a:r>
          </a:p>
          <a:p>
            <a:pPr marL="285750" indent="-285750">
              <a:buFontTx/>
              <a:buChar char="-"/>
            </a:pPr>
            <a:r>
              <a:rPr lang="en-US" dirty="0" smtClean="0"/>
              <a:t>A name for the </a:t>
            </a:r>
            <a:r>
              <a:rPr lang="en-US" dirty="0" err="1" smtClean="0"/>
              <a:t>Sahre</a:t>
            </a:r>
            <a:r>
              <a:rPr lang="en-US" dirty="0" smtClean="0"/>
              <a:t> that will be displayed to all the users</a:t>
            </a:r>
          </a:p>
          <a:p>
            <a:pPr marL="285750" indent="-285750">
              <a:buFontTx/>
              <a:buChar char="-"/>
            </a:pPr>
            <a:r>
              <a:rPr lang="en-US" dirty="0"/>
              <a:t>A Change Root, which is the path the </a:t>
            </a:r>
            <a:r>
              <a:rPr lang="en-US" dirty="0" smtClean="0"/>
              <a:t>users </a:t>
            </a:r>
            <a:r>
              <a:rPr lang="en-US" dirty="0"/>
              <a:t>will start </a:t>
            </a:r>
            <a:r>
              <a:rPr lang="en-US" dirty="0" smtClean="0"/>
              <a:t>at when browsing this Share.</a:t>
            </a:r>
            <a:endParaRPr lang="en-US" dirty="0"/>
          </a:p>
          <a:p>
            <a:r>
              <a:rPr lang="en-US" dirty="0" smtClean="0"/>
              <a:t>Tick the “Enabled” option then “Add Share to Hub” to finish adding this Share.</a:t>
            </a:r>
            <a:endParaRPr lang="en-US"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30828" t="17171" r="10302"/>
          <a:stretch/>
        </p:blipFill>
        <p:spPr>
          <a:xfrm>
            <a:off x="2366211" y="147052"/>
            <a:ext cx="4430629" cy="3743158"/>
          </a:xfrm>
          <a:prstGeom prst="rect">
            <a:avLst/>
          </a:prstGeom>
        </p:spPr>
      </p:pic>
    </p:spTree>
    <p:extLst>
      <p:ext uri="{BB962C8B-B14F-4D97-AF65-F5344CB8AC3E}">
        <p14:creationId xmlns:p14="http://schemas.microsoft.com/office/powerpoint/2010/main" val="350283163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2"/>
          </p:nvPr>
        </p:nvSpPr>
        <p:spPr/>
      </p:sp>
      <p:sp>
        <p:nvSpPr>
          <p:cNvPr id="4" name="Content Placeholder 3"/>
          <p:cNvSpPr>
            <a:spLocks noGrp="1"/>
          </p:cNvSpPr>
          <p:nvPr>
            <p:ph idx="13"/>
          </p:nvPr>
        </p:nvSpPr>
        <p:spPr/>
        <p:txBody>
          <a:bodyPr/>
          <a:lstStyle/>
          <a:p>
            <a:r>
              <a:rPr lang="en-US" dirty="0"/>
              <a:t> </a:t>
            </a:r>
          </a:p>
        </p:txBody>
      </p:sp>
      <p:sp>
        <p:nvSpPr>
          <p:cNvPr id="6" name="TextBox 5"/>
          <p:cNvSpPr txBox="1"/>
          <p:nvPr/>
        </p:nvSpPr>
        <p:spPr>
          <a:xfrm>
            <a:off x="172151" y="4547085"/>
            <a:ext cx="8823716" cy="923330"/>
          </a:xfrm>
          <a:prstGeom prst="rect">
            <a:avLst/>
          </a:prstGeom>
          <a:noFill/>
        </p:spPr>
        <p:txBody>
          <a:bodyPr wrap="square" rtlCol="0">
            <a:spAutoFit/>
          </a:bodyPr>
          <a:lstStyle/>
          <a:p>
            <a:r>
              <a:rPr lang="en-US" dirty="0">
                <a:solidFill>
                  <a:srgbClr val="3F3F3F"/>
                </a:solidFill>
              </a:rPr>
              <a:t>The documents contained in the Share are displayed to </a:t>
            </a:r>
            <a:r>
              <a:rPr lang="en-US" dirty="0" smtClean="0">
                <a:solidFill>
                  <a:srgbClr val="3F3F3F"/>
                </a:solidFill>
              </a:rPr>
              <a:t>the Project Manager. </a:t>
            </a:r>
            <a:endParaRPr lang="en-US" dirty="0">
              <a:solidFill>
                <a:srgbClr val="3F3F3F"/>
              </a:solidFill>
            </a:endParaRPr>
          </a:p>
          <a:p>
            <a:r>
              <a:rPr lang="en-US" dirty="0" smtClean="0">
                <a:solidFill>
                  <a:srgbClr val="3F3F3F"/>
                </a:solidFill>
              </a:rPr>
              <a:t>When browsing a Share, the Project Manager is subject to the right management system he put in place when creating the corresponding Access Rule.</a:t>
            </a:r>
            <a:endParaRPr lang="en-US" dirty="0">
              <a:solidFill>
                <a:srgbClr val="3F3F3F"/>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42" y="347257"/>
            <a:ext cx="8971849" cy="3276409"/>
          </a:xfrm>
          <a:prstGeom prst="rect">
            <a:avLst/>
          </a:prstGeom>
        </p:spPr>
      </p:pic>
    </p:spTree>
    <p:extLst>
      <p:ext uri="{BB962C8B-B14F-4D97-AF65-F5344CB8AC3E}">
        <p14:creationId xmlns:p14="http://schemas.microsoft.com/office/powerpoint/2010/main" val="29056117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2"/>
          </p:nvPr>
        </p:nvSpPr>
        <p:spPr/>
      </p:sp>
      <p:sp>
        <p:nvSpPr>
          <p:cNvPr id="4" name="Content Placeholder 3"/>
          <p:cNvSpPr>
            <a:spLocks noGrp="1"/>
          </p:cNvSpPr>
          <p:nvPr>
            <p:ph idx="13"/>
          </p:nvPr>
        </p:nvSpPr>
        <p:spPr/>
        <p:txBody>
          <a:bodyPr/>
          <a:lstStyle/>
          <a:p>
            <a:r>
              <a:rPr lang="en-US" dirty="0"/>
              <a:t> </a:t>
            </a:r>
          </a:p>
        </p:txBody>
      </p:sp>
      <p:sp>
        <p:nvSpPr>
          <p:cNvPr id="6" name="TextBox 5"/>
          <p:cNvSpPr txBox="1"/>
          <p:nvPr/>
        </p:nvSpPr>
        <p:spPr>
          <a:xfrm>
            <a:off x="185519" y="4597917"/>
            <a:ext cx="8823716" cy="923330"/>
          </a:xfrm>
          <a:prstGeom prst="rect">
            <a:avLst/>
          </a:prstGeom>
          <a:noFill/>
        </p:spPr>
        <p:txBody>
          <a:bodyPr wrap="square" rtlCol="0">
            <a:spAutoFit/>
          </a:bodyPr>
          <a:lstStyle/>
          <a:p>
            <a:r>
              <a:rPr lang="en-US" dirty="0" smtClean="0"/>
              <a:t>To add an user to the Hub, the Project Manager fill the details of the new user with the E-Mail address, the First Name and Last Name.</a:t>
            </a:r>
          </a:p>
          <a:p>
            <a:r>
              <a:rPr lang="en-US" dirty="0" smtClean="0"/>
              <a:t>By clicking “Add User” an invitation is sent to this E-Mail address.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730" y="120316"/>
            <a:ext cx="6911475" cy="3840572"/>
          </a:xfrm>
          <a:prstGeom prst="rect">
            <a:avLst/>
          </a:prstGeom>
        </p:spPr>
      </p:pic>
    </p:spTree>
    <p:extLst>
      <p:ext uri="{BB962C8B-B14F-4D97-AF65-F5344CB8AC3E}">
        <p14:creationId xmlns:p14="http://schemas.microsoft.com/office/powerpoint/2010/main" val="278276976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2"/>
          </p:nvPr>
        </p:nvSpPr>
        <p:spPr/>
      </p:sp>
      <p:sp>
        <p:nvSpPr>
          <p:cNvPr id="4" name="Content Placeholder 3"/>
          <p:cNvSpPr>
            <a:spLocks noGrp="1"/>
          </p:cNvSpPr>
          <p:nvPr>
            <p:ph idx="13"/>
          </p:nvPr>
        </p:nvSpPr>
        <p:spPr/>
        <p:txBody>
          <a:bodyPr/>
          <a:lstStyle/>
          <a:p>
            <a:r>
              <a:rPr lang="en-US" dirty="0"/>
              <a:t> </a:t>
            </a:r>
          </a:p>
        </p:txBody>
      </p:sp>
      <p:sp>
        <p:nvSpPr>
          <p:cNvPr id="6" name="TextBox 5"/>
          <p:cNvSpPr txBox="1"/>
          <p:nvPr/>
        </p:nvSpPr>
        <p:spPr>
          <a:xfrm>
            <a:off x="185519" y="4611284"/>
            <a:ext cx="8823716" cy="923330"/>
          </a:xfrm>
          <a:prstGeom prst="rect">
            <a:avLst/>
          </a:prstGeom>
          <a:noFill/>
        </p:spPr>
        <p:txBody>
          <a:bodyPr wrap="square" rtlCol="0">
            <a:spAutoFit/>
          </a:bodyPr>
          <a:lstStyle/>
          <a:p>
            <a:r>
              <a:rPr lang="en-US" dirty="0" smtClean="0"/>
              <a:t>The Activity page of a Hub allows the Project Manager to monitor everything that has happened in the Hub. </a:t>
            </a:r>
          </a:p>
          <a:p>
            <a:r>
              <a:rPr lang="en-US" dirty="0" smtClean="0"/>
              <a:t>The list of events produces by the users and the Project Manager </a:t>
            </a:r>
            <a:r>
              <a:rPr lang="en-US" dirty="0" err="1" smtClean="0"/>
              <a:t>isdisplayed</a:t>
            </a:r>
            <a:r>
              <a:rPr lang="en-US" dirty="0" smtClean="0"/>
              <a:t>.</a:t>
            </a: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14358"/>
          <a:stretch/>
        </p:blipFill>
        <p:spPr>
          <a:xfrm>
            <a:off x="1417049" y="178099"/>
            <a:ext cx="6096004" cy="3765585"/>
          </a:xfrm>
          <a:prstGeom prst="rect">
            <a:avLst/>
          </a:prstGeom>
        </p:spPr>
      </p:pic>
    </p:spTree>
    <p:extLst>
      <p:ext uri="{BB962C8B-B14F-4D97-AF65-F5344CB8AC3E}">
        <p14:creationId xmlns:p14="http://schemas.microsoft.com/office/powerpoint/2010/main" val="29056117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50709"/>
          </a:xfrm>
        </p:spPr>
        <p:txBody>
          <a:bodyPr/>
          <a:lstStyle/>
          <a:p>
            <a:r>
              <a:rPr lang="en-US" sz="3200" dirty="0" smtClean="0"/>
              <a:t>Project Manager scenario</a:t>
            </a:r>
            <a:endParaRPr lang="en-US" sz="3200" dirty="0"/>
          </a:p>
        </p:txBody>
      </p:sp>
      <p:sp>
        <p:nvSpPr>
          <p:cNvPr id="3" name="Text Placeholder 2"/>
          <p:cNvSpPr>
            <a:spLocks noGrp="1"/>
          </p:cNvSpPr>
          <p:nvPr>
            <p:ph type="body" idx="1"/>
          </p:nvPr>
        </p:nvSpPr>
        <p:spPr>
          <a:xfrm>
            <a:off x="457200" y="799170"/>
            <a:ext cx="8229600" cy="4160519"/>
          </a:xfrm>
        </p:spPr>
        <p:txBody>
          <a:bodyPr/>
          <a:lstStyle/>
          <a:p>
            <a:r>
              <a:rPr lang="en-US" sz="2400" dirty="0" smtClean="0"/>
              <a:t>The Project Manager selects the documents, users and users rights for the project he is creating. His goal is to grant the right accesses to the right persons for its project, while minimizing the enterprise storage exposure. </a:t>
            </a:r>
          </a:p>
          <a:p>
            <a:r>
              <a:rPr lang="en-US" sz="2400" dirty="0" smtClean="0"/>
              <a:t>Access Rules and everything related to Hubs are managed by the Project Manager</a:t>
            </a:r>
            <a:r>
              <a:rPr lang="en-US" sz="2400" dirty="0"/>
              <a:t>. </a:t>
            </a:r>
            <a:r>
              <a:rPr lang="en-US" sz="2400" dirty="0" smtClean="0"/>
              <a:t>In the web </a:t>
            </a:r>
            <a:r>
              <a:rPr lang="en-US" sz="2400" dirty="0"/>
              <a:t>console, </a:t>
            </a:r>
            <a:r>
              <a:rPr lang="en-US" sz="2400" dirty="0" smtClean="0"/>
              <a:t>a hub represents a project.</a:t>
            </a:r>
            <a:endParaRPr lang="en-US" sz="2400" dirty="0"/>
          </a:p>
          <a:p>
            <a:r>
              <a:rPr lang="en-US" sz="2400" dirty="0"/>
              <a:t>In the next slide, </a:t>
            </a:r>
          </a:p>
          <a:p>
            <a:pPr lvl="1"/>
            <a:r>
              <a:rPr lang="en-US" sz="2000" dirty="0"/>
              <a:t>Blue component are available in the current web console</a:t>
            </a:r>
          </a:p>
          <a:p>
            <a:pPr lvl="1"/>
            <a:r>
              <a:rPr lang="en-US" sz="2000" dirty="0" smtClean="0"/>
              <a:t>Red components don’t exist in </a:t>
            </a:r>
            <a:r>
              <a:rPr lang="en-US" sz="2000" dirty="0" err="1" smtClean="0"/>
              <a:t>Point.io</a:t>
            </a:r>
            <a:r>
              <a:rPr lang="en-US" sz="2000" dirty="0" smtClean="0"/>
              <a:t> technology</a:t>
            </a:r>
            <a:endParaRPr lang="en-US" sz="2000" dirty="0"/>
          </a:p>
        </p:txBody>
      </p:sp>
    </p:spTree>
    <p:extLst>
      <p:ext uri="{BB962C8B-B14F-4D97-AF65-F5344CB8AC3E}">
        <p14:creationId xmlns:p14="http://schemas.microsoft.com/office/powerpoint/2010/main" val="121077775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3474" t="4213" r="1726" b="22402"/>
          <a:stretch/>
        </p:blipFill>
        <p:spPr>
          <a:xfrm>
            <a:off x="187159" y="1499926"/>
            <a:ext cx="8679047" cy="3900903"/>
          </a:xfrm>
          <a:prstGeom prst="rect">
            <a:avLst/>
          </a:prstGeom>
        </p:spPr>
      </p:pic>
      <p:sp>
        <p:nvSpPr>
          <p:cNvPr id="5" name="TextBox 4"/>
          <p:cNvSpPr txBox="1"/>
          <p:nvPr/>
        </p:nvSpPr>
        <p:spPr>
          <a:xfrm>
            <a:off x="511527" y="570422"/>
            <a:ext cx="4929285" cy="369332"/>
          </a:xfrm>
          <a:prstGeom prst="rect">
            <a:avLst/>
          </a:prstGeom>
          <a:noFill/>
        </p:spPr>
        <p:txBody>
          <a:bodyPr wrap="square" rtlCol="0">
            <a:spAutoFit/>
          </a:bodyPr>
          <a:lstStyle/>
          <a:p>
            <a:r>
              <a:rPr lang="en-US" dirty="0" smtClean="0"/>
              <a:t>Click a shape to access its description directly.</a:t>
            </a:r>
            <a:endParaRPr lang="en-US" dirty="0"/>
          </a:p>
        </p:txBody>
      </p:sp>
      <p:sp>
        <p:nvSpPr>
          <p:cNvPr id="3" name="Oval 2">
            <a:hlinkClick r:id="rId3" action="ppaction://hlinksldjump"/>
          </p:cNvPr>
          <p:cNvSpPr/>
          <p:nvPr/>
        </p:nvSpPr>
        <p:spPr>
          <a:xfrm>
            <a:off x="3342105" y="1804737"/>
            <a:ext cx="681786" cy="748632"/>
          </a:xfrm>
          <a:prstGeom prst="ellipse">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a:hlinkClick r:id="rId4" action="ppaction://hlinksldjump"/>
          </p:cNvPr>
          <p:cNvSpPr/>
          <p:nvPr/>
        </p:nvSpPr>
        <p:spPr>
          <a:xfrm>
            <a:off x="360947" y="2245895"/>
            <a:ext cx="1376944" cy="58821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a:hlinkClick r:id="rId5" action="ppaction://hlinksldjump"/>
          </p:cNvPr>
          <p:cNvSpPr/>
          <p:nvPr/>
        </p:nvSpPr>
        <p:spPr>
          <a:xfrm>
            <a:off x="3146922" y="3090782"/>
            <a:ext cx="997289" cy="49596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hlinkClick r:id="rId6" action="ppaction://hlinksldjump"/>
          </p:cNvPr>
          <p:cNvSpPr/>
          <p:nvPr/>
        </p:nvSpPr>
        <p:spPr>
          <a:xfrm>
            <a:off x="2783305" y="4245814"/>
            <a:ext cx="1013328" cy="48660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hlinkClick r:id="rId7" action="ppaction://hlinksldjump"/>
          </p:cNvPr>
          <p:cNvSpPr/>
          <p:nvPr/>
        </p:nvSpPr>
        <p:spPr>
          <a:xfrm>
            <a:off x="1909005" y="3586745"/>
            <a:ext cx="1117601" cy="40372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hlinkClick r:id="rId8" action="ppaction://hlinksldjump"/>
          </p:cNvPr>
          <p:cNvSpPr/>
          <p:nvPr/>
        </p:nvSpPr>
        <p:spPr>
          <a:xfrm>
            <a:off x="5521156" y="2312735"/>
            <a:ext cx="975898" cy="52137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hlinkClick r:id="rId9" action="ppaction://hlinksldjump"/>
          </p:cNvPr>
          <p:cNvSpPr/>
          <p:nvPr/>
        </p:nvSpPr>
        <p:spPr>
          <a:xfrm>
            <a:off x="4595927" y="1657685"/>
            <a:ext cx="738073" cy="45452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hlinkClick r:id="rId10" action="ppaction://hlinksldjump"/>
          </p:cNvPr>
          <p:cNvSpPr/>
          <p:nvPr/>
        </p:nvSpPr>
        <p:spPr>
          <a:xfrm>
            <a:off x="6853445" y="2646948"/>
            <a:ext cx="989265" cy="47057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hlinkClick r:id="rId11" action="ppaction://hlinksldjump"/>
          </p:cNvPr>
          <p:cNvSpPr/>
          <p:nvPr/>
        </p:nvSpPr>
        <p:spPr>
          <a:xfrm>
            <a:off x="6005091" y="3788612"/>
            <a:ext cx="1356355" cy="48393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hlinkClick r:id="rId12" action="ppaction://hlinksldjump"/>
          </p:cNvPr>
          <p:cNvSpPr/>
          <p:nvPr/>
        </p:nvSpPr>
        <p:spPr>
          <a:xfrm>
            <a:off x="7361446" y="4352760"/>
            <a:ext cx="1341393" cy="91172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hlinkClick r:id="rId13" action="ppaction://hlinksldjump"/>
          </p:cNvPr>
          <p:cNvSpPr/>
          <p:nvPr/>
        </p:nvSpPr>
        <p:spPr>
          <a:xfrm>
            <a:off x="7527213" y="3237836"/>
            <a:ext cx="989265" cy="47057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713765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2"/>
          </p:nvPr>
        </p:nvSpPr>
        <p:spPr/>
      </p:sp>
      <p:sp>
        <p:nvSpPr>
          <p:cNvPr id="4" name="Content Placeholder 3"/>
          <p:cNvSpPr>
            <a:spLocks noGrp="1"/>
          </p:cNvSpPr>
          <p:nvPr>
            <p:ph idx="13"/>
          </p:nvPr>
        </p:nvSpPr>
        <p:spPr/>
        <p:txBody>
          <a:bodyPr/>
          <a:lstStyle/>
          <a:p>
            <a:r>
              <a:rPr lang="en-US" dirty="0"/>
              <a:t> </a:t>
            </a:r>
          </a:p>
        </p:txBody>
      </p:sp>
      <p:sp>
        <p:nvSpPr>
          <p:cNvPr id="6" name="TextBox 5"/>
          <p:cNvSpPr txBox="1"/>
          <p:nvPr/>
        </p:nvSpPr>
        <p:spPr>
          <a:xfrm>
            <a:off x="185519" y="4424126"/>
            <a:ext cx="8823716" cy="1200329"/>
          </a:xfrm>
          <a:prstGeom prst="rect">
            <a:avLst/>
          </a:prstGeom>
          <a:noFill/>
        </p:spPr>
        <p:txBody>
          <a:bodyPr wrap="square" rtlCol="0">
            <a:spAutoFit/>
          </a:bodyPr>
          <a:lstStyle/>
          <a:p>
            <a:r>
              <a:rPr lang="en-US" dirty="0" smtClean="0"/>
              <a:t>A Storage Site is the representation of an access to a storage location inside the enterprise’s network.</a:t>
            </a:r>
          </a:p>
          <a:p>
            <a:r>
              <a:rPr lang="en-US" dirty="0" smtClean="0"/>
              <a:t>The Project Manager can see the Storage </a:t>
            </a:r>
            <a:r>
              <a:rPr lang="en-US" dirty="0" smtClean="0"/>
              <a:t>Sites </a:t>
            </a:r>
            <a:r>
              <a:rPr lang="en-US" dirty="0" smtClean="0"/>
              <a:t>authorized by the Storage Administrator by going to Account </a:t>
            </a:r>
            <a:r>
              <a:rPr lang="en-US" dirty="0" smtClean="0"/>
              <a:t>-&gt; Manage Storage.</a:t>
            </a:r>
            <a:endParaRPr lang="en-US" dirty="0"/>
          </a:p>
        </p:txBody>
      </p:sp>
      <p:pic>
        <p:nvPicPr>
          <p:cNvPr id="8" name="Picture 7" descr="go to storage.png"/>
          <p:cNvPicPr>
            <a:picLocks noChangeAspect="1"/>
          </p:cNvPicPr>
          <p:nvPr/>
        </p:nvPicPr>
        <p:blipFill rotWithShape="1">
          <a:blip r:embed="rId2">
            <a:extLst>
              <a:ext uri="{28A0092B-C50C-407E-A947-70E740481C1C}">
                <a14:useLocalDpi xmlns:a14="http://schemas.microsoft.com/office/drawing/2010/main" val="0"/>
              </a:ext>
            </a:extLst>
          </a:blip>
          <a:srcRect l="3502" t="19098" b="15549"/>
          <a:stretch/>
        </p:blipFill>
        <p:spPr>
          <a:xfrm>
            <a:off x="185518" y="81343"/>
            <a:ext cx="8823717" cy="3825208"/>
          </a:xfrm>
          <a:prstGeom prst="rect">
            <a:avLst/>
          </a:prstGeom>
        </p:spPr>
      </p:pic>
    </p:spTree>
    <p:extLst>
      <p:ext uri="{BB962C8B-B14F-4D97-AF65-F5344CB8AC3E}">
        <p14:creationId xmlns:p14="http://schemas.microsoft.com/office/powerpoint/2010/main" val="61502366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2"/>
          </p:nvPr>
        </p:nvSpPr>
        <p:spPr/>
      </p:sp>
      <p:sp>
        <p:nvSpPr>
          <p:cNvPr id="4" name="Content Placeholder 3"/>
          <p:cNvSpPr>
            <a:spLocks noGrp="1"/>
          </p:cNvSpPr>
          <p:nvPr>
            <p:ph idx="13"/>
          </p:nvPr>
        </p:nvSpPr>
        <p:spPr/>
        <p:txBody>
          <a:bodyPr/>
          <a:lstStyle/>
          <a:p>
            <a:r>
              <a:rPr lang="en-US" dirty="0"/>
              <a:t> </a:t>
            </a:r>
          </a:p>
        </p:txBody>
      </p:sp>
      <p:sp>
        <p:nvSpPr>
          <p:cNvPr id="6" name="TextBox 5"/>
          <p:cNvSpPr txBox="1"/>
          <p:nvPr/>
        </p:nvSpPr>
        <p:spPr>
          <a:xfrm>
            <a:off x="185519" y="4263710"/>
            <a:ext cx="8823716" cy="1754327"/>
          </a:xfrm>
          <a:prstGeom prst="rect">
            <a:avLst/>
          </a:prstGeom>
          <a:noFill/>
        </p:spPr>
        <p:txBody>
          <a:bodyPr wrap="square" rtlCol="0">
            <a:spAutoFit/>
          </a:bodyPr>
          <a:lstStyle/>
          <a:p>
            <a:r>
              <a:rPr lang="en-US" dirty="0" smtClean="0"/>
              <a:t>The Storage Sites </a:t>
            </a:r>
            <a:r>
              <a:rPr lang="en-US" dirty="0" smtClean="0"/>
              <a:t>page </a:t>
            </a:r>
            <a:r>
              <a:rPr lang="en-US" dirty="0" smtClean="0"/>
              <a:t>displays the list of </a:t>
            </a:r>
            <a:r>
              <a:rPr lang="en-US" dirty="0" smtClean="0"/>
              <a:t>usable </a:t>
            </a:r>
            <a:r>
              <a:rPr lang="en-US" dirty="0" smtClean="0"/>
              <a:t>Storage Sites. </a:t>
            </a:r>
            <a:endParaRPr lang="en-US" dirty="0" smtClean="0"/>
          </a:p>
          <a:p>
            <a:r>
              <a:rPr lang="en-US" dirty="0" smtClean="0"/>
              <a:t>Each entry shows a Name, a Storage Type and the Name of the Gateway used for this connection.</a:t>
            </a:r>
          </a:p>
          <a:p>
            <a:r>
              <a:rPr lang="en-US" dirty="0" smtClean="0"/>
              <a:t>The Project Manager can’t use the Edit and Remove options. </a:t>
            </a:r>
          </a:p>
          <a:p>
            <a:r>
              <a:rPr lang="en-US" dirty="0" smtClean="0"/>
              <a:t>A “Request for a new Storage Site” option for the Project Manager should be available for this use case.</a:t>
            </a: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2038" t="31689" r="2248" b="-189"/>
          <a:stretch/>
        </p:blipFill>
        <p:spPr>
          <a:xfrm>
            <a:off x="185519" y="70629"/>
            <a:ext cx="8717850" cy="4009381"/>
          </a:xfrm>
          <a:prstGeom prst="rect">
            <a:avLst/>
          </a:prstGeom>
        </p:spPr>
      </p:pic>
    </p:spTree>
    <p:extLst>
      <p:ext uri="{BB962C8B-B14F-4D97-AF65-F5344CB8AC3E}">
        <p14:creationId xmlns:p14="http://schemas.microsoft.com/office/powerpoint/2010/main" val="215810443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2"/>
          </p:nvPr>
        </p:nvSpPr>
        <p:spPr/>
      </p:sp>
      <p:sp>
        <p:nvSpPr>
          <p:cNvPr id="4" name="Content Placeholder 3"/>
          <p:cNvSpPr>
            <a:spLocks noGrp="1"/>
          </p:cNvSpPr>
          <p:nvPr>
            <p:ph idx="13"/>
          </p:nvPr>
        </p:nvSpPr>
        <p:spPr/>
        <p:txBody>
          <a:bodyPr/>
          <a:lstStyle/>
          <a:p>
            <a:r>
              <a:rPr lang="en-US" dirty="0"/>
              <a:t> </a:t>
            </a:r>
          </a:p>
        </p:txBody>
      </p:sp>
      <p:sp>
        <p:nvSpPr>
          <p:cNvPr id="6" name="TextBox 5"/>
          <p:cNvSpPr txBox="1"/>
          <p:nvPr/>
        </p:nvSpPr>
        <p:spPr>
          <a:xfrm>
            <a:off x="185519" y="4424126"/>
            <a:ext cx="8823716" cy="1200329"/>
          </a:xfrm>
          <a:prstGeom prst="rect">
            <a:avLst/>
          </a:prstGeom>
          <a:noFill/>
        </p:spPr>
        <p:txBody>
          <a:bodyPr wrap="square" rtlCol="0">
            <a:spAutoFit/>
          </a:bodyPr>
          <a:lstStyle/>
          <a:p>
            <a:r>
              <a:rPr lang="en-US" dirty="0" smtClean="0"/>
              <a:t>An Access Rule is a right management layer that sit on top of a Storage Site to limit the users interactions with a storage location’s documents. </a:t>
            </a:r>
            <a:r>
              <a:rPr lang="en-US" dirty="0" smtClean="0"/>
              <a:t>The Project Manager creates them and use them in projects for document access.</a:t>
            </a:r>
            <a:endParaRPr lang="en-US" dirty="0" smtClean="0"/>
          </a:p>
          <a:p>
            <a:r>
              <a:rPr lang="en-US" dirty="0" smtClean="0"/>
              <a:t>The Access Rules management page is at Access -&gt; View My Files.</a:t>
            </a:r>
            <a:endParaRPr lang="en-US" dirty="0"/>
          </a:p>
        </p:txBody>
      </p:sp>
      <p:pic>
        <p:nvPicPr>
          <p:cNvPr id="8" name="Picture 7" descr="view my files.png"/>
          <p:cNvPicPr>
            <a:picLocks noChangeAspect="1"/>
          </p:cNvPicPr>
          <p:nvPr/>
        </p:nvPicPr>
        <p:blipFill rotWithShape="1">
          <a:blip r:embed="rId2">
            <a:extLst>
              <a:ext uri="{28A0092B-C50C-407E-A947-70E740481C1C}">
                <a14:useLocalDpi xmlns:a14="http://schemas.microsoft.com/office/drawing/2010/main" val="0"/>
              </a:ext>
            </a:extLst>
          </a:blip>
          <a:srcRect b="38685"/>
          <a:stretch/>
        </p:blipFill>
        <p:spPr>
          <a:xfrm>
            <a:off x="105310" y="243761"/>
            <a:ext cx="8958481" cy="3372924"/>
          </a:xfrm>
          <a:prstGeom prst="rect">
            <a:avLst/>
          </a:prstGeom>
        </p:spPr>
      </p:pic>
    </p:spTree>
    <p:extLst>
      <p:ext uri="{BB962C8B-B14F-4D97-AF65-F5344CB8AC3E}">
        <p14:creationId xmlns:p14="http://schemas.microsoft.com/office/powerpoint/2010/main" val="126006784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2"/>
          </p:nvPr>
        </p:nvSpPr>
        <p:spPr/>
      </p:sp>
      <p:sp>
        <p:nvSpPr>
          <p:cNvPr id="4" name="Content Placeholder 3"/>
          <p:cNvSpPr>
            <a:spLocks noGrp="1"/>
          </p:cNvSpPr>
          <p:nvPr>
            <p:ph idx="13"/>
          </p:nvPr>
        </p:nvSpPr>
        <p:spPr/>
        <p:txBody>
          <a:bodyPr/>
          <a:lstStyle/>
          <a:p>
            <a:r>
              <a:rPr lang="en-US" dirty="0"/>
              <a:t> </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205" y="347995"/>
            <a:ext cx="8916134" cy="3315236"/>
          </a:xfrm>
          <a:prstGeom prst="rect">
            <a:avLst/>
          </a:prstGeom>
        </p:spPr>
      </p:pic>
      <p:sp>
        <p:nvSpPr>
          <p:cNvPr id="11" name="TextBox 10"/>
          <p:cNvSpPr txBox="1"/>
          <p:nvPr/>
        </p:nvSpPr>
        <p:spPr>
          <a:xfrm>
            <a:off x="185519" y="4182674"/>
            <a:ext cx="8823716" cy="1846659"/>
          </a:xfrm>
          <a:prstGeom prst="rect">
            <a:avLst/>
          </a:prstGeom>
          <a:noFill/>
        </p:spPr>
        <p:txBody>
          <a:bodyPr wrap="square" rtlCol="0">
            <a:spAutoFit/>
          </a:bodyPr>
          <a:lstStyle/>
          <a:p>
            <a:r>
              <a:rPr lang="en-US" sz="1600" dirty="0"/>
              <a:t>The </a:t>
            </a:r>
            <a:r>
              <a:rPr lang="en-US" sz="1600" dirty="0" smtClean="0"/>
              <a:t>Access Rules management </a:t>
            </a:r>
            <a:r>
              <a:rPr lang="en-US" sz="1600" dirty="0"/>
              <a:t>page displays the list of </a:t>
            </a:r>
            <a:r>
              <a:rPr lang="en-US" sz="1600" dirty="0" smtClean="0"/>
              <a:t>Access Rules created </a:t>
            </a:r>
            <a:r>
              <a:rPr lang="en-US" sz="1600" dirty="0"/>
              <a:t>by the </a:t>
            </a:r>
            <a:r>
              <a:rPr lang="en-US" sz="1600" dirty="0" smtClean="0"/>
              <a:t>Project Manager. </a:t>
            </a:r>
            <a:endParaRPr lang="en-US" sz="1600" dirty="0"/>
          </a:p>
          <a:p>
            <a:r>
              <a:rPr lang="en-US" sz="1600" dirty="0"/>
              <a:t>Each entry shows a Name, </a:t>
            </a:r>
            <a:r>
              <a:rPr lang="en-US" sz="1600" dirty="0" smtClean="0"/>
              <a:t>the Storage Site the Access Rules sits on top of, the type of this Storage Site, and Comments.</a:t>
            </a:r>
            <a:endParaRPr lang="en-US" sz="1600" dirty="0"/>
          </a:p>
          <a:p>
            <a:r>
              <a:rPr lang="en-US" sz="1600" dirty="0"/>
              <a:t>The </a:t>
            </a:r>
            <a:r>
              <a:rPr lang="en-US" sz="1600" dirty="0" smtClean="0"/>
              <a:t>Project Manager </a:t>
            </a:r>
            <a:r>
              <a:rPr lang="en-US" sz="1600" dirty="0"/>
              <a:t>can </a:t>
            </a:r>
            <a:r>
              <a:rPr lang="en-US" sz="1600" dirty="0" smtClean="0"/>
              <a:t>remove a specific Access Rule, or browse its documents. The right management of the Access Rule doesn’t apply to the Project Manager when he browses it.</a:t>
            </a:r>
          </a:p>
          <a:p>
            <a:r>
              <a:rPr lang="en-US" sz="1600" dirty="0" smtClean="0"/>
              <a:t>A new Access Rule can be created with the “</a:t>
            </a:r>
            <a:r>
              <a:rPr lang="en-US" sz="1600" dirty="0"/>
              <a:t>New </a:t>
            </a:r>
            <a:r>
              <a:rPr lang="en-US" sz="1600" dirty="0" smtClean="0"/>
              <a:t>Access Rule” </a:t>
            </a:r>
            <a:r>
              <a:rPr lang="en-US" sz="1600" dirty="0"/>
              <a:t>button.</a:t>
            </a:r>
            <a:endParaRPr lang="en-US" sz="1600" dirty="0"/>
          </a:p>
        </p:txBody>
      </p:sp>
    </p:spTree>
    <p:extLst>
      <p:ext uri="{BB962C8B-B14F-4D97-AF65-F5344CB8AC3E}">
        <p14:creationId xmlns:p14="http://schemas.microsoft.com/office/powerpoint/2010/main" val="278276976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2"/>
          </p:nvPr>
        </p:nvSpPr>
        <p:spPr/>
      </p:sp>
      <p:sp>
        <p:nvSpPr>
          <p:cNvPr id="4" name="Content Placeholder 3"/>
          <p:cNvSpPr>
            <a:spLocks noGrp="1"/>
          </p:cNvSpPr>
          <p:nvPr>
            <p:ph idx="13"/>
          </p:nvPr>
        </p:nvSpPr>
        <p:spPr/>
        <p:txBody>
          <a:bodyPr/>
          <a:lstStyle/>
          <a:p>
            <a:r>
              <a:rPr lang="en-US" dirty="0"/>
              <a:t> </a:t>
            </a:r>
          </a:p>
        </p:txBody>
      </p:sp>
      <p:sp>
        <p:nvSpPr>
          <p:cNvPr id="6" name="TextBox 5"/>
          <p:cNvSpPr txBox="1"/>
          <p:nvPr/>
        </p:nvSpPr>
        <p:spPr>
          <a:xfrm>
            <a:off x="185519" y="4490966"/>
            <a:ext cx="8823716" cy="923330"/>
          </a:xfrm>
          <a:prstGeom prst="rect">
            <a:avLst/>
          </a:prstGeom>
          <a:noFill/>
        </p:spPr>
        <p:txBody>
          <a:bodyPr wrap="square" rtlCol="0">
            <a:spAutoFit/>
          </a:bodyPr>
          <a:lstStyle/>
          <a:p>
            <a:r>
              <a:rPr lang="en-US" dirty="0" smtClean="0"/>
              <a:t>The creation of a new Access Rule consists of two steps.</a:t>
            </a:r>
          </a:p>
          <a:p>
            <a:r>
              <a:rPr lang="en-US" dirty="0" smtClean="0"/>
              <a:t>For the first step, the Project Manager selects the existing Storage Site the Access Rule will be on top of from a dropdown.</a:t>
            </a: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2528" t="8923" r="6165" b="6023"/>
          <a:stretch/>
        </p:blipFill>
        <p:spPr>
          <a:xfrm>
            <a:off x="551219" y="213895"/>
            <a:ext cx="8181842" cy="3569369"/>
          </a:xfrm>
          <a:prstGeom prst="rect">
            <a:avLst/>
          </a:prstGeom>
        </p:spPr>
      </p:pic>
    </p:spTree>
    <p:extLst>
      <p:ext uri="{BB962C8B-B14F-4D97-AF65-F5344CB8AC3E}">
        <p14:creationId xmlns:p14="http://schemas.microsoft.com/office/powerpoint/2010/main" val="278276976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Screen Shot 2014-05-19 at 09.48.46.png"/>
          <p:cNvPicPr>
            <a:picLocks noGrp="1" noChangeAspect="1"/>
          </p:cNvPicPr>
          <p:nvPr>
            <p:ph idx="12"/>
          </p:nvPr>
        </p:nvPicPr>
        <p:blipFill>
          <a:blip r:embed="rId2">
            <a:extLst>
              <a:ext uri="{28A0092B-C50C-407E-A947-70E740481C1C}">
                <a14:useLocalDpi xmlns:a14="http://schemas.microsoft.com/office/drawing/2010/main" val="0"/>
              </a:ext>
            </a:extLst>
          </a:blip>
          <a:srcRect t="30408" b="30408"/>
          <a:stretch>
            <a:fillRect/>
          </a:stretch>
        </p:blipFill>
        <p:spPr/>
      </p:pic>
      <p:sp>
        <p:nvSpPr>
          <p:cNvPr id="4" name="Content Placeholder 3"/>
          <p:cNvSpPr>
            <a:spLocks noGrp="1"/>
          </p:cNvSpPr>
          <p:nvPr>
            <p:ph idx="13"/>
          </p:nvPr>
        </p:nvSpPr>
        <p:spPr/>
        <p:txBody>
          <a:bodyPr/>
          <a:lstStyle/>
          <a:p>
            <a:r>
              <a:rPr lang="en-US" dirty="0"/>
              <a:t> </a:t>
            </a:r>
          </a:p>
        </p:txBody>
      </p:sp>
      <p:sp>
        <p:nvSpPr>
          <p:cNvPr id="6" name="TextBox 5"/>
          <p:cNvSpPr txBox="1"/>
          <p:nvPr/>
        </p:nvSpPr>
        <p:spPr>
          <a:xfrm>
            <a:off x="160142" y="4105926"/>
            <a:ext cx="8823716" cy="2031325"/>
          </a:xfrm>
          <a:prstGeom prst="rect">
            <a:avLst/>
          </a:prstGeom>
          <a:noFill/>
        </p:spPr>
        <p:txBody>
          <a:bodyPr wrap="square" rtlCol="0">
            <a:spAutoFit/>
          </a:bodyPr>
          <a:lstStyle/>
          <a:p>
            <a:r>
              <a:rPr lang="en-US" sz="1400" dirty="0" smtClean="0"/>
              <a:t>The second step consists in filling the new Access Rule’s details:</a:t>
            </a:r>
          </a:p>
          <a:p>
            <a:pPr marL="285750" indent="-285750">
              <a:buFontTx/>
              <a:buChar char="-"/>
            </a:pPr>
            <a:r>
              <a:rPr lang="en-US" sz="1400" dirty="0" smtClean="0"/>
              <a:t>A Name by which it will be referred in the Access Rules list</a:t>
            </a:r>
          </a:p>
          <a:p>
            <a:pPr marL="285750" indent="-285750">
              <a:buFontTx/>
              <a:buChar char="-"/>
            </a:pPr>
            <a:r>
              <a:rPr lang="en-US" sz="1400" dirty="0" smtClean="0"/>
              <a:t>An Expiration Date after which the Access Rule is automatically deleted. This field can be omitted.</a:t>
            </a:r>
          </a:p>
          <a:p>
            <a:pPr marL="285750" indent="-285750">
              <a:buFontTx/>
              <a:buChar char="-"/>
            </a:pPr>
            <a:r>
              <a:rPr lang="en-US" sz="1400" dirty="0" smtClean="0"/>
              <a:t>A “Lock to root” option to prevent users to access the changed root’s parent folders.</a:t>
            </a:r>
          </a:p>
          <a:p>
            <a:pPr marL="285750" indent="-285750">
              <a:buFontTx/>
              <a:buChar char="-"/>
            </a:pPr>
            <a:r>
              <a:rPr lang="en-US" sz="1400" dirty="0" smtClean="0"/>
              <a:t>A comment that will be displayed on the Access Rules list.</a:t>
            </a:r>
          </a:p>
          <a:p>
            <a:pPr marL="285750" indent="-285750">
              <a:buFontTx/>
              <a:buChar char="-"/>
            </a:pPr>
            <a:r>
              <a:rPr lang="en-US" sz="1400" dirty="0" smtClean="0"/>
              <a:t>The list of permissions granted when accessing a Storage Site via this Access Rule.</a:t>
            </a:r>
          </a:p>
          <a:p>
            <a:pPr marL="285750" indent="-285750">
              <a:buFontTx/>
              <a:buChar char="-"/>
            </a:pPr>
            <a:r>
              <a:rPr lang="en-US" sz="1400" dirty="0" smtClean="0"/>
              <a:t>A list of notification actions when users manipulate the documents</a:t>
            </a:r>
          </a:p>
          <a:p>
            <a:pPr marL="285750" indent="-285750">
              <a:buFontTx/>
              <a:buChar char="-"/>
            </a:pPr>
            <a:r>
              <a:rPr lang="en-US" sz="1400" dirty="0" smtClean="0"/>
              <a:t>A Change Root, which is the path the user will start at when accessing a Storage Site via this Access rule.</a:t>
            </a:r>
            <a:endParaRPr lang="en-US" sz="1400" dirty="0" smtClean="0"/>
          </a:p>
          <a:p>
            <a:r>
              <a:rPr lang="en-US" sz="1400" dirty="0" smtClean="0"/>
              <a:t>Click “Create Access Rule” to finish the creation process.</a:t>
            </a:r>
            <a:endParaRPr lang="en-US" sz="1400" dirty="0"/>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31445" t="28061" r="7671"/>
          <a:stretch/>
        </p:blipFill>
        <p:spPr>
          <a:xfrm>
            <a:off x="213888" y="280772"/>
            <a:ext cx="4048993" cy="3462389"/>
          </a:xfrm>
          <a:prstGeom prst="rect">
            <a:avLst/>
          </a:prstGeom>
        </p:spPr>
      </p:pic>
      <p:pic>
        <p:nvPicPr>
          <p:cNvPr id="5" name="Picture 4" descr="Screen Shot 2014-05-19 at 09.48.46.png"/>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5267157" y="200564"/>
            <a:ext cx="3254757" cy="3739369"/>
          </a:xfrm>
          <a:prstGeom prst="rect">
            <a:avLst/>
          </a:prstGeom>
        </p:spPr>
      </p:pic>
      <p:cxnSp>
        <p:nvCxnSpPr>
          <p:cNvPr id="10" name="Straight Connector 9"/>
          <p:cNvCxnSpPr>
            <a:stCxn id="4" idx="0"/>
            <a:endCxn id="4" idx="2"/>
          </p:cNvCxnSpPr>
          <p:nvPr/>
        </p:nvCxnSpPr>
        <p:spPr>
          <a:xfrm>
            <a:off x="4572000" y="3789"/>
            <a:ext cx="0" cy="4076221"/>
          </a:xfrm>
          <a:prstGeom prst="line">
            <a:avLst/>
          </a:prstGeom>
          <a:ln w="635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276976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11440</TotalTime>
  <Words>1041</Words>
  <Application>Microsoft Macintosh PowerPoint</Application>
  <PresentationFormat>On-screen Show (4:3)</PresentationFormat>
  <Paragraphs>74</Paragraphs>
  <Slides>17</Slides>
  <Notes>0</Notes>
  <HiddenSlides>0</HiddenSlides>
  <MMClips>0</MMClips>
  <ScaleCrop>false</ScaleCrop>
  <HeadingPairs>
    <vt:vector size="4" baseType="variant">
      <vt:variant>
        <vt:lpstr>Theme</vt:lpstr>
      </vt:variant>
      <vt:variant>
        <vt:i4>3</vt:i4>
      </vt:variant>
      <vt:variant>
        <vt:lpstr>Slide Titles</vt:lpstr>
      </vt:variant>
      <vt:variant>
        <vt:i4>17</vt:i4>
      </vt:variant>
    </vt:vector>
  </HeadingPairs>
  <TitlesOfParts>
    <vt:vector size="20" baseType="lpstr">
      <vt:lpstr>Default Theme</vt:lpstr>
      <vt:lpstr>2_Office Theme</vt:lpstr>
      <vt:lpstr>3_Office Theme</vt:lpstr>
      <vt:lpstr>PowerPoint Presentation</vt:lpstr>
      <vt:lpstr>Project Manager scenario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Point.io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Julien Gaye</dc:creator>
  <cp:lastModifiedBy>Julien Gaye</cp:lastModifiedBy>
  <cp:revision>84</cp:revision>
  <dcterms:created xsi:type="dcterms:W3CDTF">2014-04-09T09:16:00Z</dcterms:created>
  <dcterms:modified xsi:type="dcterms:W3CDTF">2014-05-19T10:29:23Z</dcterms:modified>
</cp:coreProperties>
</file>