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  <p:sldMasterId id="2147483672" r:id="rId3"/>
  </p:sldMasterIdLst>
  <p:notesMasterIdLst>
    <p:notesMasterId r:id="rId16"/>
  </p:notesMasterIdLst>
  <p:sldIdLst>
    <p:sldId id="299" r:id="rId4"/>
    <p:sldId id="306" r:id="rId5"/>
    <p:sldId id="307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 snapToObjects="1">
      <p:cViewPr varScale="1">
        <p:scale>
          <a:sx n="92" d="100"/>
          <a:sy n="9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FC54-96E1-1A4C-A783-DB39D2B24BDB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2168-1821-0041-99A2-12926B5F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rgbClr val="36609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>
                <a:solidFill>
                  <a:srgbClr val="595959"/>
                </a:solidFill>
              </a:defRPr>
            </a:lvl2pPr>
            <a:lvl3pPr rtl="0">
              <a:defRPr/>
            </a:lvl3pPr>
            <a:lvl4pPr rtl="0">
              <a:defRPr>
                <a:solidFill>
                  <a:srgbClr val="3F3F3F"/>
                </a:solidFill>
              </a:defRPr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3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0"/>
          <p:cNvSpPr txBox="1">
            <a:spLocks noGrp="1"/>
          </p:cNvSpPr>
          <p:nvPr>
            <p:ph idx="1" hasCustomPrompt="1"/>
          </p:nvPr>
        </p:nvSpPr>
        <p:spPr>
          <a:xfrm>
            <a:off x="0" y="4080012"/>
            <a:ext cx="9144000" cy="2086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Enter description here</a:t>
            </a:r>
            <a:endParaRPr dirty="0"/>
          </a:p>
        </p:txBody>
      </p:sp>
      <p:sp>
        <p:nvSpPr>
          <p:cNvPr id="6" name="Shape 10"/>
          <p:cNvSpPr txBox="1">
            <a:spLocks noGrp="1"/>
          </p:cNvSpPr>
          <p:nvPr>
            <p:ph idx="12"/>
          </p:nvPr>
        </p:nvSpPr>
        <p:spPr>
          <a:xfrm>
            <a:off x="0" y="-36740"/>
            <a:ext cx="9144000" cy="4116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10"/>
          <p:cNvSpPr txBox="1">
            <a:spLocks noGrp="1"/>
          </p:cNvSpPr>
          <p:nvPr>
            <p:ph idx="13"/>
          </p:nvPr>
        </p:nvSpPr>
        <p:spPr>
          <a:xfrm>
            <a:off x="0" y="3789"/>
            <a:ext cx="9144000" cy="4076221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3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6138531"/>
            <a:ext cx="9144000" cy="7194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 txBox="1"/>
          <p:nvPr/>
        </p:nvSpPr>
        <p:spPr>
          <a:xfrm>
            <a:off x="1088942" y="6356352"/>
            <a:ext cx="6826084" cy="6463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API Enabled Modern </a:t>
            </a:r>
            <a:r>
              <a:rPr lang="en-US" sz="1400" b="1" i="0" u="none" strike="noStrike" cap="none" baseline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Middleware for Mobile Enterprise    |   </a:t>
            </a: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May 2014</a:t>
            </a:r>
            <a:endParaRPr lang="en-US" sz="1400" b="1" i="0" u="none" strike="noStrike" cap="none" baseline="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/>
          </a:p>
        </p:txBody>
      </p:sp>
      <p:sp>
        <p:nvSpPr>
          <p:cNvPr id="16" name="Shape 16"/>
          <p:cNvSpPr/>
          <p:nvPr/>
        </p:nvSpPr>
        <p:spPr>
          <a:xfrm>
            <a:off x="243440" y="6307939"/>
            <a:ext cx="1769655" cy="380653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646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8"/>
          <p:cNvSpPr/>
          <p:nvPr/>
        </p:nvSpPr>
        <p:spPr>
          <a:xfrm>
            <a:off x="167404" y="270643"/>
            <a:ext cx="8592283" cy="1942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D8D8"/>
              </a:gs>
              <a:gs pos="64999">
                <a:srgbClr val="D8D8D8"/>
              </a:gs>
              <a:gs pos="100000">
                <a:schemeClr val="lt1"/>
              </a:gs>
            </a:gsLst>
            <a:lin ang="5400000" scaled="0"/>
          </a:gradFill>
          <a:ln w="508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endParaRPr sz="1400"/>
          </a:p>
        </p:txBody>
      </p:sp>
      <p:sp>
        <p:nvSpPr>
          <p:cNvPr id="5" name="ZoneTexte 3"/>
          <p:cNvSpPr txBox="1"/>
          <p:nvPr/>
        </p:nvSpPr>
        <p:spPr>
          <a:xfrm>
            <a:off x="798699" y="2557380"/>
            <a:ext cx="7605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just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Storage Administrator scenario with </a:t>
            </a:r>
            <a:r>
              <a:rPr lang="en-GB" sz="2800" b="1" dirty="0" err="1" smtClean="0">
                <a:solidFill>
                  <a:schemeClr val="bg1">
                    <a:lumMod val="50000"/>
                  </a:schemeClr>
                </a:solidFill>
              </a:rPr>
              <a:t>Point.io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 web console</a:t>
            </a:r>
          </a:p>
          <a:p>
            <a:pPr algn="just"/>
            <a:endParaRPr lang="en-GB" sz="1400" dirty="0"/>
          </a:p>
        </p:txBody>
      </p:sp>
      <p:sp>
        <p:nvSpPr>
          <p:cNvPr id="6" name="ZoneTexte 4"/>
          <p:cNvSpPr txBox="1"/>
          <p:nvPr/>
        </p:nvSpPr>
        <p:spPr>
          <a:xfrm>
            <a:off x="6398489" y="4557449"/>
            <a:ext cx="228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Julien Gaye</a:t>
            </a:r>
          </a:p>
          <a:p>
            <a:pPr algn="r"/>
            <a:r>
              <a:rPr lang="en-GB" dirty="0"/>
              <a:t>Sales Engineer</a:t>
            </a:r>
          </a:p>
          <a:p>
            <a:pPr algn="r"/>
            <a:r>
              <a:rPr lang="en-GB" dirty="0"/>
              <a:t>+44 7708 147 </a:t>
            </a:r>
            <a:r>
              <a:rPr lang="en-GB" dirty="0" smtClean="0"/>
              <a:t>445</a:t>
            </a:r>
          </a:p>
          <a:p>
            <a:pPr algn="r"/>
            <a:r>
              <a:rPr lang="en-GB" dirty="0" err="1" smtClean="0"/>
              <a:t>jgaye@point.io</a:t>
            </a:r>
            <a:endParaRPr lang="en-GB" dirty="0"/>
          </a:p>
        </p:txBody>
      </p:sp>
      <p:grpSp>
        <p:nvGrpSpPr>
          <p:cNvPr id="7" name="Groupe 1"/>
          <p:cNvGrpSpPr/>
          <p:nvPr/>
        </p:nvGrpSpPr>
        <p:grpSpPr>
          <a:xfrm>
            <a:off x="592033" y="643564"/>
            <a:ext cx="3370148" cy="1151244"/>
            <a:chOff x="2345420" y="803088"/>
            <a:chExt cx="4493530" cy="1534992"/>
          </a:xfrm>
        </p:grpSpPr>
        <p:sp>
          <p:nvSpPr>
            <p:cNvPr id="8" name="Shape 40"/>
            <p:cNvSpPr/>
            <p:nvPr/>
          </p:nvSpPr>
          <p:spPr>
            <a:xfrm>
              <a:off x="2620976" y="1932458"/>
              <a:ext cx="390525" cy="390525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Shape 41"/>
            <p:cNvSpPr/>
            <p:nvPr/>
          </p:nvSpPr>
          <p:spPr>
            <a:xfrm>
              <a:off x="3699287" y="1935772"/>
              <a:ext cx="392783" cy="39278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Shape 42"/>
            <p:cNvSpPr/>
            <p:nvPr/>
          </p:nvSpPr>
          <p:spPr>
            <a:xfrm>
              <a:off x="3155358" y="1940533"/>
              <a:ext cx="390525" cy="390525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Shape 43"/>
            <p:cNvSpPr/>
            <p:nvPr/>
          </p:nvSpPr>
          <p:spPr>
            <a:xfrm>
              <a:off x="4252740" y="1945297"/>
              <a:ext cx="390525" cy="3927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Shape 44"/>
            <p:cNvSpPr/>
            <p:nvPr/>
          </p:nvSpPr>
          <p:spPr>
            <a:xfrm>
              <a:off x="5837904" y="1940533"/>
              <a:ext cx="390525" cy="390525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Shape 45"/>
            <p:cNvSpPr/>
            <p:nvPr/>
          </p:nvSpPr>
          <p:spPr>
            <a:xfrm>
              <a:off x="4784708" y="1935772"/>
              <a:ext cx="392783" cy="3927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Shape 46"/>
            <p:cNvSpPr/>
            <p:nvPr/>
          </p:nvSpPr>
          <p:spPr>
            <a:xfrm>
              <a:off x="5319109" y="1940533"/>
              <a:ext cx="390525" cy="39052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Shape 47"/>
            <p:cNvSpPr/>
            <p:nvPr/>
          </p:nvSpPr>
          <p:spPr>
            <a:xfrm>
              <a:off x="6376340" y="1933867"/>
              <a:ext cx="392783" cy="39278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Shape 48"/>
            <p:cNvSpPr/>
            <p:nvPr/>
          </p:nvSpPr>
          <p:spPr>
            <a:xfrm>
              <a:off x="2345420" y="803088"/>
              <a:ext cx="4493530" cy="96655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Shape 50"/>
          <p:cNvSpPr/>
          <p:nvPr/>
        </p:nvSpPr>
        <p:spPr>
          <a:xfrm>
            <a:off x="4369540" y="643564"/>
            <a:ext cx="4035159" cy="122014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72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116655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second step, the Storage Administrator must fill the Storage Site details: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Name by which the Storage Site will be referred to in the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Gateway that brokers this connection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Storage Site credentials, that depends on the Storage Type selected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Default Change Root, that is the folder of this Storage Site that will be see as the root for the Project Managers using it</a:t>
            </a:r>
          </a:p>
          <a:p>
            <a:r>
              <a:rPr lang="en-US" dirty="0" smtClean="0"/>
              <a:t>Tick the “Site enabled” option then click “Create Storage Site”.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3" b="19036"/>
          <a:stretch/>
        </p:blipFill>
        <p:spPr>
          <a:xfrm>
            <a:off x="459441" y="120319"/>
            <a:ext cx="7855716" cy="38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597910"/>
            <a:ext cx="882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clicking on the “Edit” </a:t>
            </a:r>
            <a:r>
              <a:rPr lang="en-US" dirty="0"/>
              <a:t>b</a:t>
            </a:r>
            <a:r>
              <a:rPr lang="en-US" dirty="0" smtClean="0"/>
              <a:t>utton of a Storage Site entry, the Storage Administrator can update this Storage Site’s details.</a:t>
            </a:r>
          </a:p>
          <a:p>
            <a:r>
              <a:rPr lang="en-US" dirty="0" smtClean="0"/>
              <a:t>The fields are the same as for the creation of a Storage Site.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3"/>
          <a:stretch/>
        </p:blipFill>
        <p:spPr>
          <a:xfrm>
            <a:off x="185519" y="187156"/>
            <a:ext cx="7910749" cy="37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 case functionalities not implemented in the current web console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 would be to grant access to a storage site to a Project Manager, but this is not available with the current console.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torage Site monitoring isn’t accessible via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03"/>
            <a:ext cx="8229600" cy="1050709"/>
          </a:xfrm>
        </p:spPr>
        <p:txBody>
          <a:bodyPr/>
          <a:lstStyle/>
          <a:p>
            <a:r>
              <a:rPr lang="en-US" sz="3200" dirty="0" smtClean="0"/>
              <a:t>Storage Administrator scenario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4948"/>
            <a:ext cx="8229600" cy="4160519"/>
          </a:xfrm>
        </p:spPr>
        <p:txBody>
          <a:bodyPr/>
          <a:lstStyle/>
          <a:p>
            <a:r>
              <a:rPr lang="en-US" sz="2400" dirty="0" smtClean="0"/>
              <a:t>The Storage Administrator is connecting storage resources to the platform, and allowing Project Manager to use them.</a:t>
            </a:r>
          </a:p>
          <a:p>
            <a:r>
              <a:rPr lang="en-US" sz="2400" dirty="0" smtClean="0"/>
              <a:t>He is managing the Gateways, Storage Sites, the access to Storage Sites by other users and monitors all the activities in his Storage Sites.</a:t>
            </a:r>
          </a:p>
          <a:p>
            <a:r>
              <a:rPr lang="en-US" sz="2400" dirty="0" smtClean="0"/>
              <a:t>In the next slide, 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lue component </a:t>
            </a:r>
            <a:r>
              <a:rPr lang="en-US" sz="2000" dirty="0"/>
              <a:t>are available in the current web </a:t>
            </a:r>
            <a:r>
              <a:rPr lang="en-US" sz="2000" dirty="0" smtClean="0"/>
              <a:t>console</a:t>
            </a:r>
          </a:p>
          <a:p>
            <a:pPr lvl="1"/>
            <a:r>
              <a:rPr lang="en-US" sz="2000" dirty="0"/>
              <a:t>Yellow components exist but are not displayed in the current console</a:t>
            </a:r>
          </a:p>
        </p:txBody>
      </p:sp>
    </p:spTree>
    <p:extLst>
      <p:ext uri="{BB962C8B-B14F-4D97-AF65-F5344CB8AC3E}">
        <p14:creationId xmlns:p14="http://schemas.microsoft.com/office/powerpoint/2010/main" val="121077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ageManagerScenarioHierarch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0"/>
          <a:stretch/>
        </p:blipFill>
        <p:spPr>
          <a:xfrm>
            <a:off x="13992" y="1096211"/>
            <a:ext cx="9130008" cy="3930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83" y="570422"/>
            <a:ext cx="4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 shape to access its description directly.</a:t>
            </a:r>
            <a:endParaRPr lang="en-US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1403684" y="1965158"/>
            <a:ext cx="842211" cy="82884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256632" y="3195053"/>
            <a:ext cx="1203157" cy="588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20317" y="4069348"/>
            <a:ext cx="1136315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096086" y="2189748"/>
            <a:ext cx="1625598" cy="60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5780508" y="1267326"/>
            <a:ext cx="1237913" cy="69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7170823" y="1786021"/>
            <a:ext cx="1438440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7277770" y="2549358"/>
            <a:ext cx="1679072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2892926" y="3900906"/>
            <a:ext cx="1692442" cy="6577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10" action="ppaction://hlinksldjump"/>
          </p:cNvPr>
          <p:cNvSpPr/>
          <p:nvPr/>
        </p:nvSpPr>
        <p:spPr>
          <a:xfrm>
            <a:off x="5962314" y="3195053"/>
            <a:ext cx="1457160" cy="588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10" action="ppaction://hlinksldjump"/>
          </p:cNvPr>
          <p:cNvSpPr/>
          <p:nvPr/>
        </p:nvSpPr>
        <p:spPr>
          <a:xfrm>
            <a:off x="5962314" y="4069348"/>
            <a:ext cx="1550739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424126"/>
            <a:ext cx="882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Gateway is an appliance installed in the enterprise’s network to broker the connections between Storage Sites and the end users.</a:t>
            </a:r>
          </a:p>
          <a:p>
            <a:r>
              <a:rPr lang="en-US" dirty="0" smtClean="0"/>
              <a:t>To access the Gateway management page, the Storage Administrator goes to Account -&gt; Manage Gateways.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84265"/>
            <a:ext cx="8823716" cy="3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50336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Gateway management page displays a list of Gateway linked to the enterprise’s platform. </a:t>
            </a:r>
          </a:p>
          <a:p>
            <a:r>
              <a:rPr lang="en-US" dirty="0" smtClean="0"/>
              <a:t>Each entry shows the Gateway’s name, address, and port used to link it.</a:t>
            </a:r>
          </a:p>
          <a:p>
            <a:r>
              <a:rPr lang="en-US" dirty="0" smtClean="0"/>
              <a:t>The Storage Administrator can unlink a Gateway by clicking the “Unlink” button of a specific entry.</a:t>
            </a:r>
          </a:p>
          <a:p>
            <a:r>
              <a:rPr lang="en-US" dirty="0" smtClean="0"/>
              <a:t>A new Gateway can be link by clicking the “Link Gateway” button.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790489"/>
            <a:ext cx="8770825" cy="25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0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50336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link a new Gateway, the Storage Administrator must fill the Gateway’s details: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name that will be used to refer to this particular link in the Gateway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serial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Gateway address, that can be an IP address or a domain 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port that redirects to the Gateway</a:t>
            </a:r>
          </a:p>
          <a:p>
            <a:r>
              <a:rPr lang="en-US" dirty="0" smtClean="0"/>
              <a:t>These details depends of the Gateway’s setup inside the enterprise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6"/>
          <a:stretch/>
        </p:blipFill>
        <p:spPr>
          <a:xfrm>
            <a:off x="185519" y="110736"/>
            <a:ext cx="8637639" cy="3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5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424126"/>
            <a:ext cx="882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Storage Site is the representation of an access to a storage location inside the enterprise’s network.</a:t>
            </a:r>
          </a:p>
          <a:p>
            <a:r>
              <a:rPr lang="en-US" dirty="0" smtClean="0"/>
              <a:t>To access the Storage Sites management page, the Storage Administrator goes to Account -&gt; Manage Storage.</a:t>
            </a:r>
            <a:endParaRPr lang="en-US" dirty="0"/>
          </a:p>
        </p:txBody>
      </p:sp>
      <p:pic>
        <p:nvPicPr>
          <p:cNvPr id="8" name="Picture 7" descr="go to stora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19098" b="15549"/>
          <a:stretch/>
        </p:blipFill>
        <p:spPr>
          <a:xfrm>
            <a:off x="185518" y="108079"/>
            <a:ext cx="8823717" cy="3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63710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Storage Sites management page displays the list of Storage Sites created by the Storage Administrator. </a:t>
            </a:r>
          </a:p>
          <a:p>
            <a:r>
              <a:rPr lang="en-US" dirty="0" smtClean="0"/>
              <a:t>Each entry shows a Name, a Storage Type and the Name of the Gateway used for this connection.</a:t>
            </a:r>
          </a:p>
          <a:p>
            <a:r>
              <a:rPr lang="en-US" dirty="0" smtClean="0"/>
              <a:t>The Storage </a:t>
            </a:r>
            <a:r>
              <a:rPr lang="en-US" dirty="0" smtClean="0"/>
              <a:t>Administrator can </a:t>
            </a:r>
            <a:r>
              <a:rPr lang="en-US" dirty="0" smtClean="0"/>
              <a:t>remove or edit a specific Storage Site, or create a new one by clicking the “New Storage Site” button.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t="31689" r="2248" b="-189"/>
          <a:stretch/>
        </p:blipFill>
        <p:spPr>
          <a:xfrm>
            <a:off x="185519" y="70629"/>
            <a:ext cx="8717850" cy="40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638021"/>
            <a:ext cx="882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Storage Administrator, the first step to create a new Storage Site is to select the Storage Type he/she wants to connect to via the dropdown of available Storage Types.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7"/>
          <a:stretch/>
        </p:blipFill>
        <p:spPr>
          <a:xfrm>
            <a:off x="185519" y="98678"/>
            <a:ext cx="7617326" cy="39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8152</TotalTime>
  <Words>590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2_Office Theme</vt:lpstr>
      <vt:lpstr>3_Office Theme</vt:lpstr>
      <vt:lpstr>PowerPoint Presentation</vt:lpstr>
      <vt:lpstr>Storage Administrator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functionalities not implemented in the current web console</vt:lpstr>
    </vt:vector>
  </TitlesOfParts>
  <Company>Point.io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Gaye</dc:creator>
  <cp:lastModifiedBy>Julien Gaye</cp:lastModifiedBy>
  <cp:revision>72</cp:revision>
  <dcterms:created xsi:type="dcterms:W3CDTF">2014-04-09T09:16:00Z</dcterms:created>
  <dcterms:modified xsi:type="dcterms:W3CDTF">2014-05-19T08:37:46Z</dcterms:modified>
</cp:coreProperties>
</file>