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67" r:id="rId2"/>
    <p:sldMasterId id="2147483672" r:id="rId3"/>
  </p:sldMasterIdLst>
  <p:notesMasterIdLst>
    <p:notesMasterId r:id="rId22"/>
  </p:notesMasterIdLst>
  <p:sldIdLst>
    <p:sldId id="299"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6" autoAdjust="0"/>
  </p:normalViewPr>
  <p:slideViewPr>
    <p:cSldViewPr snapToGrid="0" snapToObjects="1">
      <p:cViewPr varScale="1">
        <p:scale>
          <a:sx n="89" d="100"/>
          <a:sy n="89" d="100"/>
        </p:scale>
        <p:origin x="-1496"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F6CED-022E-9244-A90E-868D1082A46B}"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0E237D5B-B004-8E4D-A16C-C65DFBD7E500}">
      <dgm:prSet phldrT="[Text]" custT="1"/>
      <dgm:spPr>
        <a:solidFill>
          <a:srgbClr val="FFFF00">
            <a:alpha val="90000"/>
          </a:srgbClr>
        </a:solidFill>
      </dgm:spPr>
      <dgm:t>
        <a:bodyPr/>
        <a:lstStyle/>
        <a:p>
          <a:r>
            <a:rPr lang="en-US" sz="800" dirty="0"/>
            <a:t>View </a:t>
          </a:r>
          <a:r>
            <a:rPr lang="en-US" sz="800" dirty="0" smtClean="0"/>
            <a:t>Storage Sites</a:t>
          </a:r>
          <a:endParaRPr lang="en-US" sz="800" dirty="0"/>
        </a:p>
      </dgm:t>
    </dgm:pt>
    <dgm:pt modelId="{1B65726A-5E08-4C45-B61E-4EDA76C9749D}" type="parTrans" cxnId="{E45E8E6C-D502-6D4C-8314-336E9A6BC0ED}">
      <dgm:prSet/>
      <dgm:spPr/>
      <dgm:t>
        <a:bodyPr/>
        <a:lstStyle/>
        <a:p>
          <a:endParaRPr lang="en-US" sz="2400"/>
        </a:p>
      </dgm:t>
    </dgm:pt>
    <dgm:pt modelId="{D64D028E-393A-4843-B5FC-3253CAF57F3C}" type="sibTrans" cxnId="{E45E8E6C-D502-6D4C-8314-336E9A6BC0ED}">
      <dgm:prSet/>
      <dgm:spPr/>
      <dgm:t>
        <a:bodyPr/>
        <a:lstStyle/>
        <a:p>
          <a:endParaRPr lang="en-US" sz="2400"/>
        </a:p>
      </dgm:t>
    </dgm:pt>
    <dgm:pt modelId="{11B177B3-223B-C54B-ACBF-D24F8AA7B00A}">
      <dgm:prSet phldrT="[Text]" custT="1"/>
      <dgm:spPr>
        <a:solidFill>
          <a:srgbClr val="9BBB59">
            <a:alpha val="90000"/>
          </a:srgbClr>
        </a:solidFill>
      </dgm:spPr>
      <dgm:t>
        <a:bodyPr/>
        <a:lstStyle/>
        <a:p>
          <a:r>
            <a:rPr lang="en-US" sz="800" dirty="0" smtClean="0"/>
            <a:t>Delete</a:t>
          </a:r>
          <a:endParaRPr lang="en-US" sz="800" dirty="0"/>
        </a:p>
      </dgm:t>
    </dgm:pt>
    <dgm:pt modelId="{8CF7473D-FE21-6E46-BDE2-5B6C3377FB0D}" type="parTrans" cxnId="{9E0E2BA7-5381-C541-AB47-BC7C7C35CB91}">
      <dgm:prSet/>
      <dgm:spPr/>
      <dgm:t>
        <a:bodyPr/>
        <a:lstStyle/>
        <a:p>
          <a:endParaRPr lang="en-US" sz="2400"/>
        </a:p>
      </dgm:t>
    </dgm:pt>
    <dgm:pt modelId="{10F0C13A-FBCA-E84B-B3DB-B0B6B588C875}" type="sibTrans" cxnId="{9E0E2BA7-5381-C541-AB47-BC7C7C35CB91}">
      <dgm:prSet/>
      <dgm:spPr/>
      <dgm:t>
        <a:bodyPr/>
        <a:lstStyle/>
        <a:p>
          <a:endParaRPr lang="en-US" sz="2400"/>
        </a:p>
      </dgm:t>
    </dgm:pt>
    <dgm:pt modelId="{5C2A2A75-B7B0-6047-83FD-10811E2184C1}">
      <dgm:prSet phldrT="[Text]" custT="1"/>
      <dgm:spPr>
        <a:solidFill>
          <a:schemeClr val="accent3">
            <a:alpha val="90000"/>
          </a:schemeClr>
        </a:solidFill>
      </dgm:spPr>
      <dgm:t>
        <a:bodyPr/>
        <a:lstStyle/>
        <a:p>
          <a:r>
            <a:rPr lang="en-US" sz="800" dirty="0"/>
            <a:t>Storage </a:t>
          </a:r>
          <a:r>
            <a:rPr lang="en-US" sz="800" dirty="0" smtClean="0"/>
            <a:t>Sites </a:t>
          </a:r>
          <a:r>
            <a:rPr lang="en-US" sz="800" dirty="0"/>
            <a:t>list</a:t>
          </a:r>
        </a:p>
      </dgm:t>
    </dgm:pt>
    <dgm:pt modelId="{9F9A1E65-5BF0-9947-BE80-51F7581B2687}" type="parTrans" cxnId="{64F8BE14-7E66-4C42-ADD2-4CB772A29BCD}">
      <dgm:prSet/>
      <dgm:spPr/>
      <dgm:t>
        <a:bodyPr/>
        <a:lstStyle/>
        <a:p>
          <a:endParaRPr lang="en-US" sz="2400"/>
        </a:p>
      </dgm:t>
    </dgm:pt>
    <dgm:pt modelId="{ED86B698-4ABA-E643-B123-6DD37EA37E1B}" type="sibTrans" cxnId="{64F8BE14-7E66-4C42-ADD2-4CB772A29BCD}">
      <dgm:prSet/>
      <dgm:spPr/>
      <dgm:t>
        <a:bodyPr/>
        <a:lstStyle/>
        <a:p>
          <a:endParaRPr lang="en-US" sz="2400"/>
        </a:p>
      </dgm:t>
    </dgm:pt>
    <dgm:pt modelId="{DAEA4CDA-722C-2348-99D5-20876A05BB5B}">
      <dgm:prSet phldrT="[Text]" custT="1"/>
      <dgm:spPr>
        <a:solidFill>
          <a:srgbClr val="9BBB59">
            <a:alpha val="90000"/>
          </a:srgbClr>
        </a:solidFill>
      </dgm:spPr>
      <dgm:t>
        <a:bodyPr/>
        <a:lstStyle/>
        <a:p>
          <a:r>
            <a:rPr lang="en-US" sz="800" dirty="0"/>
            <a:t>View </a:t>
          </a:r>
          <a:r>
            <a:rPr lang="en-US" sz="800" dirty="0" smtClean="0"/>
            <a:t>My Hubs</a:t>
          </a:r>
          <a:endParaRPr lang="en-US" sz="800" dirty="0"/>
        </a:p>
      </dgm:t>
    </dgm:pt>
    <dgm:pt modelId="{DB01EC59-5EA5-AF44-AC3C-597EA672B2D2}" type="parTrans" cxnId="{BEDBF7CE-1E95-3346-846F-72E3D6FE7506}">
      <dgm:prSet/>
      <dgm:spPr/>
      <dgm:t>
        <a:bodyPr/>
        <a:lstStyle/>
        <a:p>
          <a:endParaRPr lang="en-US" sz="2400"/>
        </a:p>
      </dgm:t>
    </dgm:pt>
    <dgm:pt modelId="{12789A22-4ADF-D14E-BB8D-1C9118BA781B}" type="sibTrans" cxnId="{BEDBF7CE-1E95-3346-846F-72E3D6FE7506}">
      <dgm:prSet/>
      <dgm:spPr/>
      <dgm:t>
        <a:bodyPr/>
        <a:lstStyle/>
        <a:p>
          <a:endParaRPr lang="en-US" sz="2400"/>
        </a:p>
      </dgm:t>
    </dgm:pt>
    <dgm:pt modelId="{F3D4C62C-6FB9-9A49-9DF7-C117F4E1F6C3}">
      <dgm:prSet phldrT="[Text]" custT="1"/>
      <dgm:spPr>
        <a:solidFill>
          <a:srgbClr val="9BBB59">
            <a:alpha val="90000"/>
          </a:srgbClr>
        </a:solidFill>
      </dgm:spPr>
      <dgm:t>
        <a:bodyPr/>
        <a:lstStyle/>
        <a:p>
          <a:r>
            <a:rPr lang="en-US" sz="800" dirty="0" smtClean="0"/>
            <a:t>Hubs list</a:t>
          </a:r>
          <a:endParaRPr lang="en-US" sz="800" dirty="0"/>
        </a:p>
      </dgm:t>
    </dgm:pt>
    <dgm:pt modelId="{8C6473F5-A5A5-8342-AFCD-B62FC9635312}" type="parTrans" cxnId="{D73933F7-B9E8-0348-BCD9-993CE0118F92}">
      <dgm:prSet/>
      <dgm:spPr/>
      <dgm:t>
        <a:bodyPr/>
        <a:lstStyle/>
        <a:p>
          <a:endParaRPr lang="en-US" sz="2400"/>
        </a:p>
      </dgm:t>
    </dgm:pt>
    <dgm:pt modelId="{9D423FE6-D816-C64A-87A0-C33DB567CE29}" type="sibTrans" cxnId="{D73933F7-B9E8-0348-BCD9-993CE0118F92}">
      <dgm:prSet/>
      <dgm:spPr/>
      <dgm:t>
        <a:bodyPr/>
        <a:lstStyle/>
        <a:p>
          <a:endParaRPr lang="en-US" sz="2400"/>
        </a:p>
      </dgm:t>
    </dgm:pt>
    <dgm:pt modelId="{381E8810-49B9-2D48-914C-B32512464249}">
      <dgm:prSet phldrT="[Text]" custT="1"/>
      <dgm:spPr>
        <a:solidFill>
          <a:srgbClr val="9BBB59">
            <a:alpha val="90000"/>
          </a:srgbClr>
        </a:solidFill>
      </dgm:spPr>
      <dgm:t>
        <a:bodyPr/>
        <a:lstStyle/>
        <a:p>
          <a:r>
            <a:rPr lang="en-US" sz="800" dirty="0" smtClean="0"/>
            <a:t>Open</a:t>
          </a:r>
          <a:endParaRPr lang="en-US" sz="800" dirty="0"/>
        </a:p>
      </dgm:t>
    </dgm:pt>
    <dgm:pt modelId="{43E509EF-85DE-4C4A-B831-E5EE6A04B50F}" type="parTrans" cxnId="{85ABEC07-8F29-3340-BFA6-DA04A4172EF4}">
      <dgm:prSet/>
      <dgm:spPr/>
      <dgm:t>
        <a:bodyPr/>
        <a:lstStyle/>
        <a:p>
          <a:endParaRPr lang="en-US" sz="2400"/>
        </a:p>
      </dgm:t>
    </dgm:pt>
    <dgm:pt modelId="{9D86B90E-10B1-FA40-90C9-85011A0C8BF4}" type="sibTrans" cxnId="{85ABEC07-8F29-3340-BFA6-DA04A4172EF4}">
      <dgm:prSet/>
      <dgm:spPr/>
      <dgm:t>
        <a:bodyPr/>
        <a:lstStyle/>
        <a:p>
          <a:endParaRPr lang="en-US" sz="2400"/>
        </a:p>
      </dgm:t>
    </dgm:pt>
    <dgm:pt modelId="{A838B4AC-59AE-F047-B6AE-E07F76449CD6}">
      <dgm:prSet phldrT="[Text]" custT="1"/>
      <dgm:spPr>
        <a:solidFill>
          <a:srgbClr val="9BBB59">
            <a:alpha val="90000"/>
          </a:srgbClr>
        </a:solidFill>
      </dgm:spPr>
      <dgm:t>
        <a:bodyPr/>
        <a:lstStyle/>
        <a:p>
          <a:r>
            <a:rPr lang="en-US" sz="800"/>
            <a:t>User list</a:t>
          </a:r>
        </a:p>
      </dgm:t>
    </dgm:pt>
    <dgm:pt modelId="{13AD3011-08E6-4742-8322-892E1DC9887B}" type="parTrans" cxnId="{397FD6CF-2F87-9E46-9EB3-DD68C820AFB4}">
      <dgm:prSet/>
      <dgm:spPr/>
      <dgm:t>
        <a:bodyPr/>
        <a:lstStyle/>
        <a:p>
          <a:endParaRPr lang="en-US" sz="2400"/>
        </a:p>
      </dgm:t>
    </dgm:pt>
    <dgm:pt modelId="{C4B334F8-F771-6F4D-A8B1-4014F20DDBE9}" type="sibTrans" cxnId="{397FD6CF-2F87-9E46-9EB3-DD68C820AFB4}">
      <dgm:prSet/>
      <dgm:spPr/>
      <dgm:t>
        <a:bodyPr/>
        <a:lstStyle/>
        <a:p>
          <a:endParaRPr lang="en-US" sz="2400"/>
        </a:p>
      </dgm:t>
    </dgm:pt>
    <dgm:pt modelId="{F7395368-6184-034B-964E-2FFF5CE91221}">
      <dgm:prSet phldrT="[Text]" custT="1"/>
      <dgm:spPr>
        <a:solidFill>
          <a:srgbClr val="9BBB59">
            <a:alpha val="90000"/>
          </a:srgbClr>
        </a:solidFill>
      </dgm:spPr>
      <dgm:t>
        <a:bodyPr/>
        <a:lstStyle/>
        <a:p>
          <a:r>
            <a:rPr lang="en-US" sz="800" dirty="0"/>
            <a:t>Remove user</a:t>
          </a:r>
        </a:p>
      </dgm:t>
    </dgm:pt>
    <dgm:pt modelId="{C82F5663-C0A3-D543-A705-052D46E78804}" type="parTrans" cxnId="{D5CF7A3E-6245-084B-A677-8238E19DCAE5}">
      <dgm:prSet/>
      <dgm:spPr/>
      <dgm:t>
        <a:bodyPr/>
        <a:lstStyle/>
        <a:p>
          <a:endParaRPr lang="en-US" sz="2400"/>
        </a:p>
      </dgm:t>
    </dgm:pt>
    <dgm:pt modelId="{C97105E8-507A-854B-B131-401156CCB520}" type="sibTrans" cxnId="{D5CF7A3E-6245-084B-A677-8238E19DCAE5}">
      <dgm:prSet/>
      <dgm:spPr/>
      <dgm:t>
        <a:bodyPr/>
        <a:lstStyle/>
        <a:p>
          <a:endParaRPr lang="en-US" sz="2400"/>
        </a:p>
      </dgm:t>
    </dgm:pt>
    <dgm:pt modelId="{2E466A75-3729-114D-802E-760F0B199C66}">
      <dgm:prSet phldrT="[Text]" custT="1"/>
      <dgm:spPr>
        <a:solidFill>
          <a:srgbClr val="9BBB59">
            <a:alpha val="90000"/>
          </a:srgbClr>
        </a:solidFill>
      </dgm:spPr>
      <dgm:t>
        <a:bodyPr/>
        <a:lstStyle/>
        <a:p>
          <a:r>
            <a:rPr lang="en-US" sz="800" dirty="0"/>
            <a:t>Add </a:t>
          </a:r>
          <a:r>
            <a:rPr lang="en-US" sz="800" dirty="0" smtClean="0"/>
            <a:t>User</a:t>
          </a:r>
          <a:endParaRPr lang="en-US" sz="800" dirty="0"/>
        </a:p>
      </dgm:t>
    </dgm:pt>
    <dgm:pt modelId="{1B094D93-AC89-494F-B44B-0661BB34B934}" type="parTrans" cxnId="{7AA320F7-47CE-7543-BE89-79456420A9AE}">
      <dgm:prSet/>
      <dgm:spPr/>
      <dgm:t>
        <a:bodyPr/>
        <a:lstStyle/>
        <a:p>
          <a:endParaRPr lang="en-US" sz="2400"/>
        </a:p>
      </dgm:t>
    </dgm:pt>
    <dgm:pt modelId="{E92166A0-D63E-6149-BA04-5166EDAF9E6C}" type="sibTrans" cxnId="{7AA320F7-47CE-7543-BE89-79456420A9AE}">
      <dgm:prSet/>
      <dgm:spPr/>
      <dgm:t>
        <a:bodyPr/>
        <a:lstStyle/>
        <a:p>
          <a:endParaRPr lang="en-US" sz="2400"/>
        </a:p>
      </dgm:t>
    </dgm:pt>
    <dgm:pt modelId="{EF0DF553-82C5-774A-9C53-DD6D1C36B91F}">
      <dgm:prSet phldrT="[Text]" custT="1"/>
      <dgm:spPr>
        <a:solidFill>
          <a:srgbClr val="9BBB59">
            <a:alpha val="90000"/>
          </a:srgbClr>
        </a:solidFill>
      </dgm:spPr>
      <dgm:t>
        <a:bodyPr/>
        <a:lstStyle/>
        <a:p>
          <a:r>
            <a:rPr lang="en-US" sz="800" dirty="0"/>
            <a:t>Create </a:t>
          </a:r>
          <a:r>
            <a:rPr lang="en-US" sz="800" dirty="0" smtClean="0"/>
            <a:t>Hub</a:t>
          </a:r>
          <a:endParaRPr lang="en-US" sz="800" dirty="0"/>
        </a:p>
      </dgm:t>
    </dgm:pt>
    <dgm:pt modelId="{8B100E02-BC5C-734D-BAEF-4F7E43104E90}" type="parTrans" cxnId="{DD1E1189-17B7-DD4C-BB48-C73478A3D594}">
      <dgm:prSet/>
      <dgm:spPr/>
      <dgm:t>
        <a:bodyPr/>
        <a:lstStyle/>
        <a:p>
          <a:endParaRPr lang="en-US" sz="2400"/>
        </a:p>
      </dgm:t>
    </dgm:pt>
    <dgm:pt modelId="{013F33B7-2F14-4942-882C-B944C9E53C41}" type="sibTrans" cxnId="{DD1E1189-17B7-DD4C-BB48-C73478A3D594}">
      <dgm:prSet/>
      <dgm:spPr/>
      <dgm:t>
        <a:bodyPr/>
        <a:lstStyle/>
        <a:p>
          <a:endParaRPr lang="en-US" sz="2400"/>
        </a:p>
      </dgm:t>
    </dgm:pt>
    <dgm:pt modelId="{EEB1DE3E-97F3-FD41-82A1-FB064E57D575}">
      <dgm:prSet phldrT="[Text]" custT="1"/>
      <dgm:spPr>
        <a:solidFill>
          <a:srgbClr val="9BBB59">
            <a:alpha val="90000"/>
          </a:srgbClr>
        </a:solidFill>
      </dgm:spPr>
      <dgm:t>
        <a:bodyPr/>
        <a:lstStyle/>
        <a:p>
          <a:r>
            <a:rPr lang="en-US" sz="800" dirty="0" smtClean="0"/>
            <a:t>Shares list</a:t>
          </a:r>
          <a:endParaRPr lang="en-US" sz="800" dirty="0"/>
        </a:p>
      </dgm:t>
    </dgm:pt>
    <dgm:pt modelId="{3CD7D80A-034D-3741-8973-3237C011BCAC}" type="parTrans" cxnId="{28D37E0D-E95B-7C48-BFF3-D44522C593FA}">
      <dgm:prSet/>
      <dgm:spPr/>
      <dgm:t>
        <a:bodyPr/>
        <a:lstStyle/>
        <a:p>
          <a:endParaRPr lang="en-US" sz="2400"/>
        </a:p>
      </dgm:t>
    </dgm:pt>
    <dgm:pt modelId="{68A21280-D90D-244C-8E05-C15C4A9914AC}" type="sibTrans" cxnId="{28D37E0D-E95B-7C48-BFF3-D44522C593FA}">
      <dgm:prSet/>
      <dgm:spPr/>
      <dgm:t>
        <a:bodyPr/>
        <a:lstStyle/>
        <a:p>
          <a:endParaRPr lang="en-US" sz="2400"/>
        </a:p>
      </dgm:t>
    </dgm:pt>
    <dgm:pt modelId="{1999A733-B6A9-C448-998B-2202E42079F5}">
      <dgm:prSet phldrT="[Text]" custT="1"/>
      <dgm:spPr>
        <a:solidFill>
          <a:srgbClr val="9BBB59">
            <a:alpha val="90000"/>
          </a:srgbClr>
        </a:solidFill>
      </dgm:spPr>
      <dgm:t>
        <a:bodyPr/>
        <a:lstStyle/>
        <a:p>
          <a:r>
            <a:rPr lang="en-US" sz="800" dirty="0" smtClean="0"/>
            <a:t>Browse Share</a:t>
          </a:r>
          <a:endParaRPr lang="en-US" sz="800" dirty="0"/>
        </a:p>
      </dgm:t>
    </dgm:pt>
    <dgm:pt modelId="{269ACE05-E4A7-CD4C-A1D4-756C26785707}" type="parTrans" cxnId="{E36BAD8A-C785-E947-90DD-5671744BCFA5}">
      <dgm:prSet/>
      <dgm:spPr/>
      <dgm:t>
        <a:bodyPr/>
        <a:lstStyle/>
        <a:p>
          <a:endParaRPr lang="en-US" sz="2400"/>
        </a:p>
      </dgm:t>
    </dgm:pt>
    <dgm:pt modelId="{99A484CA-D340-4B4F-ADAB-A0DC6EB9E8A6}" type="sibTrans" cxnId="{E36BAD8A-C785-E947-90DD-5671744BCFA5}">
      <dgm:prSet/>
      <dgm:spPr/>
      <dgm:t>
        <a:bodyPr/>
        <a:lstStyle/>
        <a:p>
          <a:endParaRPr lang="en-US" sz="2400"/>
        </a:p>
      </dgm:t>
    </dgm:pt>
    <dgm:pt modelId="{BBBBCEF1-D3F1-434D-9795-6A0221E383C3}">
      <dgm:prSet phldrT="[Text]" custT="1"/>
      <dgm:spPr>
        <a:solidFill>
          <a:srgbClr val="9BBB59">
            <a:alpha val="90000"/>
          </a:srgbClr>
        </a:solidFill>
      </dgm:spPr>
      <dgm:t>
        <a:bodyPr/>
        <a:lstStyle/>
        <a:p>
          <a:r>
            <a:rPr lang="en-US" sz="800" dirty="0" smtClean="0"/>
            <a:t>Rights follow the Access Rules’ permissions</a:t>
          </a:r>
          <a:endParaRPr lang="en-US" sz="800" dirty="0"/>
        </a:p>
      </dgm:t>
    </dgm:pt>
    <dgm:pt modelId="{89DAA1B8-350E-8B4B-AE70-28BDCA350962}" type="parTrans" cxnId="{0C353D59-2491-9C48-AEBF-AAEA867C8B32}">
      <dgm:prSet/>
      <dgm:spPr/>
      <dgm:t>
        <a:bodyPr/>
        <a:lstStyle/>
        <a:p>
          <a:endParaRPr lang="en-US" sz="2400"/>
        </a:p>
      </dgm:t>
    </dgm:pt>
    <dgm:pt modelId="{08EC1FC4-D560-3E40-9324-A8EB95D1BA3C}" type="sibTrans" cxnId="{0C353D59-2491-9C48-AEBF-AAEA867C8B32}">
      <dgm:prSet/>
      <dgm:spPr/>
      <dgm:t>
        <a:bodyPr/>
        <a:lstStyle/>
        <a:p>
          <a:endParaRPr lang="en-US" sz="2400"/>
        </a:p>
      </dgm:t>
    </dgm:pt>
    <dgm:pt modelId="{EC57E536-AEFB-744C-8A20-FB93956FC1A3}">
      <dgm:prSet phldrT="[Text]" custT="1"/>
      <dgm:spPr>
        <a:solidFill>
          <a:srgbClr val="9BBB59">
            <a:alpha val="90000"/>
          </a:srgbClr>
        </a:solidFill>
      </dgm:spPr>
      <dgm:t>
        <a:bodyPr/>
        <a:lstStyle/>
        <a:p>
          <a:r>
            <a:rPr lang="en-US" sz="800" dirty="0"/>
            <a:t>Add </a:t>
          </a:r>
          <a:r>
            <a:rPr lang="en-US" sz="800" dirty="0" smtClean="0"/>
            <a:t>Share</a:t>
          </a:r>
          <a:endParaRPr lang="en-US" sz="800" dirty="0"/>
        </a:p>
      </dgm:t>
    </dgm:pt>
    <dgm:pt modelId="{CE72F096-72EF-5743-88C9-190BF1D08DE0}" type="parTrans" cxnId="{A1D3CCCE-4613-8442-802D-C0433861919D}">
      <dgm:prSet/>
      <dgm:spPr/>
      <dgm:t>
        <a:bodyPr/>
        <a:lstStyle/>
        <a:p>
          <a:endParaRPr lang="en-US" sz="2400"/>
        </a:p>
      </dgm:t>
    </dgm:pt>
    <dgm:pt modelId="{516872DD-F43E-B249-B8B5-01A7A3C55791}" type="sibTrans" cxnId="{A1D3CCCE-4613-8442-802D-C0433861919D}">
      <dgm:prSet/>
      <dgm:spPr/>
      <dgm:t>
        <a:bodyPr/>
        <a:lstStyle/>
        <a:p>
          <a:endParaRPr lang="en-US" sz="2400"/>
        </a:p>
      </dgm:t>
    </dgm:pt>
    <dgm:pt modelId="{B76F805B-94DB-2742-8A18-ED082A5A8EFC}">
      <dgm:prSet phldrT="[Text]" custT="1"/>
      <dgm:spPr>
        <a:solidFill>
          <a:srgbClr val="9BBB59">
            <a:alpha val="90000"/>
          </a:srgbClr>
        </a:solidFill>
      </dgm:spPr>
      <dgm:t>
        <a:bodyPr/>
        <a:lstStyle/>
        <a:p>
          <a:r>
            <a:rPr lang="en-US" sz="800" dirty="0"/>
            <a:t>Monitor activity</a:t>
          </a:r>
        </a:p>
      </dgm:t>
    </dgm:pt>
    <dgm:pt modelId="{9AFC119B-F869-1447-8790-7C16502A6D34}" type="parTrans" cxnId="{2A7862D5-6DB3-844D-B1A5-6A1C05C25D1E}">
      <dgm:prSet/>
      <dgm:spPr/>
      <dgm:t>
        <a:bodyPr/>
        <a:lstStyle/>
        <a:p>
          <a:endParaRPr lang="en-US" sz="2400"/>
        </a:p>
      </dgm:t>
    </dgm:pt>
    <dgm:pt modelId="{B19FC539-7035-5B4D-A53D-E1F10779CBEE}" type="sibTrans" cxnId="{2A7862D5-6DB3-844D-B1A5-6A1C05C25D1E}">
      <dgm:prSet/>
      <dgm:spPr/>
      <dgm:t>
        <a:bodyPr/>
        <a:lstStyle/>
        <a:p>
          <a:endParaRPr lang="en-US" sz="2400"/>
        </a:p>
      </dgm:t>
    </dgm:pt>
    <dgm:pt modelId="{972353A8-1E3B-7A4A-A891-ACFB8DB658B4}">
      <dgm:prSet phldrT="[Text]" custT="1"/>
      <dgm:spPr>
        <a:solidFill>
          <a:srgbClr val="9BBB59">
            <a:alpha val="90000"/>
          </a:srgbClr>
        </a:solidFill>
      </dgm:spPr>
      <dgm:t>
        <a:bodyPr/>
        <a:lstStyle/>
        <a:p>
          <a:r>
            <a:rPr lang="en-US" sz="800"/>
            <a:t>Activities list</a:t>
          </a:r>
        </a:p>
      </dgm:t>
    </dgm:pt>
    <dgm:pt modelId="{CAD82557-D5E5-2749-AE41-0EAB944D5344}" type="parTrans" cxnId="{76640658-4DC3-BA43-A5A1-B4349B2D22DB}">
      <dgm:prSet/>
      <dgm:spPr/>
      <dgm:t>
        <a:bodyPr/>
        <a:lstStyle/>
        <a:p>
          <a:endParaRPr lang="en-US" sz="2400"/>
        </a:p>
      </dgm:t>
    </dgm:pt>
    <dgm:pt modelId="{830073B8-64F7-6D4A-A96C-A15236E96254}" type="sibTrans" cxnId="{76640658-4DC3-BA43-A5A1-B4349B2D22DB}">
      <dgm:prSet/>
      <dgm:spPr/>
      <dgm:t>
        <a:bodyPr/>
        <a:lstStyle/>
        <a:p>
          <a:endParaRPr lang="en-US" sz="2400"/>
        </a:p>
      </dgm:t>
    </dgm:pt>
    <dgm:pt modelId="{7894EFB4-BEA0-4B40-B1E8-D609D058A3F1}">
      <dgm:prSet custT="1"/>
      <dgm:spPr>
        <a:solidFill>
          <a:srgbClr val="FF0000">
            <a:alpha val="90000"/>
          </a:srgbClr>
        </a:solidFill>
      </dgm:spPr>
      <dgm:t>
        <a:bodyPr/>
        <a:lstStyle/>
        <a:p>
          <a:r>
            <a:rPr lang="en-US" sz="800" dirty="0" smtClean="0"/>
            <a:t>Request Storage Site to the Storage Manager</a:t>
          </a:r>
          <a:endParaRPr lang="en-US" sz="800" dirty="0"/>
        </a:p>
      </dgm:t>
    </dgm:pt>
    <dgm:pt modelId="{8FC6DDD3-EE14-8842-B7B3-73C53C1851A4}" type="parTrans" cxnId="{FD935010-C5E2-6B45-AF1F-39913CEBB669}">
      <dgm:prSet/>
      <dgm:spPr/>
      <dgm:t>
        <a:bodyPr/>
        <a:lstStyle/>
        <a:p>
          <a:endParaRPr lang="en-US" sz="2400"/>
        </a:p>
      </dgm:t>
    </dgm:pt>
    <dgm:pt modelId="{3D57C145-323B-C94C-8E10-97F4A20FF2F9}" type="sibTrans" cxnId="{FD935010-C5E2-6B45-AF1F-39913CEBB669}">
      <dgm:prSet/>
      <dgm:spPr/>
      <dgm:t>
        <a:bodyPr/>
        <a:lstStyle/>
        <a:p>
          <a:endParaRPr lang="en-US" sz="2400"/>
        </a:p>
      </dgm:t>
    </dgm:pt>
    <dgm:pt modelId="{15C3FEFC-BEB0-2E47-9ED9-504F228249B2}">
      <dgm:prSet phldrT="[Text]" custT="1"/>
      <dgm:spPr>
        <a:solidFill>
          <a:srgbClr val="9BBB59">
            <a:alpha val="90000"/>
          </a:srgbClr>
        </a:solidFill>
      </dgm:spPr>
      <dgm:t>
        <a:bodyPr/>
        <a:lstStyle/>
        <a:p>
          <a:r>
            <a:rPr lang="en-US" sz="800" dirty="0" smtClean="0"/>
            <a:t>Hub Information</a:t>
          </a:r>
          <a:endParaRPr lang="en-US" sz="800" dirty="0"/>
        </a:p>
      </dgm:t>
    </dgm:pt>
    <dgm:pt modelId="{AD8BD658-39A8-A244-A968-79A5264B8CB2}" type="parTrans" cxnId="{76D50BFD-D853-4D4C-AE3D-7BBDEEE5C2B0}">
      <dgm:prSet/>
      <dgm:spPr/>
      <dgm:t>
        <a:bodyPr/>
        <a:lstStyle/>
        <a:p>
          <a:endParaRPr lang="en-US" sz="2400"/>
        </a:p>
      </dgm:t>
    </dgm:pt>
    <dgm:pt modelId="{8C4426C3-F539-3849-8F56-CABB7570E1BC}" type="sibTrans" cxnId="{76D50BFD-D853-4D4C-AE3D-7BBDEEE5C2B0}">
      <dgm:prSet/>
      <dgm:spPr/>
      <dgm:t>
        <a:bodyPr/>
        <a:lstStyle/>
        <a:p>
          <a:endParaRPr lang="en-US" sz="2400"/>
        </a:p>
      </dgm:t>
    </dgm:pt>
    <dgm:pt modelId="{20C13D3A-F40A-1F47-966E-EB161019909E}">
      <dgm:prSet phldrT="[Text]" custT="1"/>
      <dgm:spPr>
        <a:solidFill>
          <a:srgbClr val="9BBB59">
            <a:alpha val="90000"/>
          </a:srgbClr>
        </a:solidFill>
      </dgm:spPr>
      <dgm:t>
        <a:bodyPr/>
        <a:lstStyle/>
        <a:p>
          <a:r>
            <a:rPr lang="en-US" sz="800" dirty="0" smtClean="0"/>
            <a:t>Remove Share</a:t>
          </a:r>
          <a:endParaRPr lang="en-US" sz="800" dirty="0"/>
        </a:p>
      </dgm:t>
    </dgm:pt>
    <dgm:pt modelId="{A5008243-C128-864F-937E-0C9B5FDB92D0}" type="parTrans" cxnId="{ECD17A42-151D-7449-BF32-13DFB6D4D331}">
      <dgm:prSet/>
      <dgm:spPr/>
      <dgm:t>
        <a:bodyPr/>
        <a:lstStyle/>
        <a:p>
          <a:endParaRPr lang="en-US" sz="2400"/>
        </a:p>
      </dgm:t>
    </dgm:pt>
    <dgm:pt modelId="{676DDD2F-4835-EE4D-B964-CA1507AB410B}" type="sibTrans" cxnId="{ECD17A42-151D-7449-BF32-13DFB6D4D331}">
      <dgm:prSet/>
      <dgm:spPr/>
      <dgm:t>
        <a:bodyPr/>
        <a:lstStyle/>
        <a:p>
          <a:endParaRPr lang="en-US" sz="2400"/>
        </a:p>
      </dgm:t>
    </dgm:pt>
    <dgm:pt modelId="{FEE3139F-7656-B946-ADB5-1A0823DB361C}">
      <dgm:prSet custT="1"/>
      <dgm:spPr>
        <a:solidFill>
          <a:srgbClr val="9BBB59">
            <a:alpha val="90000"/>
          </a:srgbClr>
        </a:solidFill>
      </dgm:spPr>
      <dgm:t>
        <a:bodyPr/>
        <a:lstStyle/>
        <a:p>
          <a:r>
            <a:rPr lang="en-US" sz="800" dirty="0" smtClean="0"/>
            <a:t>View My Files</a:t>
          </a:r>
          <a:endParaRPr lang="en-US" sz="800" dirty="0"/>
        </a:p>
      </dgm:t>
    </dgm:pt>
    <dgm:pt modelId="{5E43EF22-24CE-4D47-804B-6D0ABB38ADA3}" type="parTrans" cxnId="{C33E07EB-5BE9-6E4B-BE0A-7E47D2D4CB5C}">
      <dgm:prSet/>
      <dgm:spPr/>
      <dgm:t>
        <a:bodyPr/>
        <a:lstStyle/>
        <a:p>
          <a:endParaRPr lang="en-US" sz="2400"/>
        </a:p>
      </dgm:t>
    </dgm:pt>
    <dgm:pt modelId="{ACD16BEC-1BD5-6446-A5B1-8E5A7BCE4366}" type="sibTrans" cxnId="{C33E07EB-5BE9-6E4B-BE0A-7E47D2D4CB5C}">
      <dgm:prSet/>
      <dgm:spPr/>
      <dgm:t>
        <a:bodyPr/>
        <a:lstStyle/>
        <a:p>
          <a:endParaRPr lang="en-US" sz="2400"/>
        </a:p>
      </dgm:t>
    </dgm:pt>
    <dgm:pt modelId="{ADB8C24B-798C-C540-BB5C-763FD3B4A2DA}">
      <dgm:prSet custT="1"/>
      <dgm:spPr>
        <a:solidFill>
          <a:srgbClr val="9BBB59">
            <a:alpha val="90000"/>
          </a:srgbClr>
        </a:solidFill>
      </dgm:spPr>
      <dgm:t>
        <a:bodyPr/>
        <a:lstStyle/>
        <a:p>
          <a:r>
            <a:rPr lang="en-US" sz="800" dirty="0" smtClean="0"/>
            <a:t>New Access Rule</a:t>
          </a:r>
          <a:endParaRPr lang="en-US" sz="800" dirty="0"/>
        </a:p>
      </dgm:t>
    </dgm:pt>
    <dgm:pt modelId="{DE6A6165-9DDB-B341-87E1-3DFACCCB14BC}" type="parTrans" cxnId="{4F758043-A807-BC41-87DF-DBAE5B7D0F90}">
      <dgm:prSet/>
      <dgm:spPr/>
      <dgm:t>
        <a:bodyPr/>
        <a:lstStyle/>
        <a:p>
          <a:endParaRPr lang="en-US" sz="2400"/>
        </a:p>
      </dgm:t>
    </dgm:pt>
    <dgm:pt modelId="{EE1085A7-A81E-8F4B-BB43-632B4B0E163E}" type="sibTrans" cxnId="{4F758043-A807-BC41-87DF-DBAE5B7D0F90}">
      <dgm:prSet/>
      <dgm:spPr/>
      <dgm:t>
        <a:bodyPr/>
        <a:lstStyle/>
        <a:p>
          <a:endParaRPr lang="en-US" sz="2400"/>
        </a:p>
      </dgm:t>
    </dgm:pt>
    <dgm:pt modelId="{254D5388-9480-0D45-8D29-44978FB3E27A}">
      <dgm:prSet custT="1"/>
      <dgm:spPr>
        <a:solidFill>
          <a:srgbClr val="9BBB59">
            <a:alpha val="90000"/>
          </a:srgbClr>
        </a:solidFill>
      </dgm:spPr>
      <dgm:t>
        <a:bodyPr/>
        <a:lstStyle/>
        <a:p>
          <a:r>
            <a:rPr lang="en-US" sz="800" dirty="0" smtClean="0"/>
            <a:t>Access Rule Information</a:t>
          </a:r>
          <a:endParaRPr lang="en-US" sz="800" dirty="0"/>
        </a:p>
      </dgm:t>
    </dgm:pt>
    <dgm:pt modelId="{35882916-CB52-D74F-BFF7-4DF77D8EB71C}" type="parTrans" cxnId="{19546B82-4AAA-1344-B412-73DCB2C07729}">
      <dgm:prSet/>
      <dgm:spPr/>
      <dgm:t>
        <a:bodyPr/>
        <a:lstStyle/>
        <a:p>
          <a:endParaRPr lang="en-US" sz="2400"/>
        </a:p>
      </dgm:t>
    </dgm:pt>
    <dgm:pt modelId="{A8D7CB33-990F-5342-8F20-33AF27A09165}" type="sibTrans" cxnId="{19546B82-4AAA-1344-B412-73DCB2C07729}">
      <dgm:prSet/>
      <dgm:spPr/>
      <dgm:t>
        <a:bodyPr/>
        <a:lstStyle/>
        <a:p>
          <a:endParaRPr lang="en-US" sz="2400"/>
        </a:p>
      </dgm:t>
    </dgm:pt>
    <dgm:pt modelId="{7C5BE388-E49E-AC45-B697-C70140232E8F}">
      <dgm:prSet custT="1"/>
      <dgm:spPr>
        <a:solidFill>
          <a:srgbClr val="9BBB59">
            <a:alpha val="90000"/>
          </a:srgbClr>
        </a:solidFill>
      </dgm:spPr>
      <dgm:t>
        <a:bodyPr/>
        <a:lstStyle/>
        <a:p>
          <a:r>
            <a:rPr lang="en-US" sz="800" dirty="0" smtClean="0"/>
            <a:t>Share Information</a:t>
          </a:r>
          <a:endParaRPr lang="en-US" sz="800" dirty="0"/>
        </a:p>
      </dgm:t>
    </dgm:pt>
    <dgm:pt modelId="{25CDE9DE-815C-394B-8280-86EC969E30E2}" type="parTrans" cxnId="{8DBF52E1-1EA7-E140-9C92-165511D2C339}">
      <dgm:prSet/>
      <dgm:spPr/>
      <dgm:t>
        <a:bodyPr/>
        <a:lstStyle/>
        <a:p>
          <a:endParaRPr lang="en-US" sz="2400"/>
        </a:p>
      </dgm:t>
    </dgm:pt>
    <dgm:pt modelId="{8F1E6C6E-CB25-0D45-92CF-F6C52BBF24A8}" type="sibTrans" cxnId="{8DBF52E1-1EA7-E140-9C92-165511D2C339}">
      <dgm:prSet/>
      <dgm:spPr/>
      <dgm:t>
        <a:bodyPr/>
        <a:lstStyle/>
        <a:p>
          <a:endParaRPr lang="en-US" sz="2400"/>
        </a:p>
      </dgm:t>
    </dgm:pt>
    <dgm:pt modelId="{18CA2D5F-F35A-144B-8720-9FDE1EAFD3E0}">
      <dgm:prSet custT="1"/>
      <dgm:spPr>
        <a:solidFill>
          <a:srgbClr val="9BBB59">
            <a:alpha val="90000"/>
          </a:srgbClr>
        </a:solidFill>
      </dgm:spPr>
      <dgm:t>
        <a:bodyPr/>
        <a:lstStyle/>
        <a:p>
          <a:r>
            <a:rPr lang="en-US" sz="800" dirty="0" smtClean="0"/>
            <a:t>Access Rules list</a:t>
          </a:r>
          <a:endParaRPr lang="en-US" sz="800" dirty="0"/>
        </a:p>
      </dgm:t>
    </dgm:pt>
    <dgm:pt modelId="{E2290D16-A09C-4445-A893-3E0E43259C29}" type="parTrans" cxnId="{974444E8-AAC4-0646-9FBB-B8C0F37DA825}">
      <dgm:prSet/>
      <dgm:spPr/>
      <dgm:t>
        <a:bodyPr/>
        <a:lstStyle/>
        <a:p>
          <a:endParaRPr lang="en-US" sz="2400"/>
        </a:p>
      </dgm:t>
    </dgm:pt>
    <dgm:pt modelId="{B289C4B2-A27F-9641-9198-992F19B12752}" type="sibTrans" cxnId="{974444E8-AAC4-0646-9FBB-B8C0F37DA825}">
      <dgm:prSet/>
      <dgm:spPr/>
      <dgm:t>
        <a:bodyPr/>
        <a:lstStyle/>
        <a:p>
          <a:endParaRPr lang="en-US" sz="2400"/>
        </a:p>
      </dgm:t>
    </dgm:pt>
    <dgm:pt modelId="{0AF96B6E-5E08-C541-9278-A76DBFBA95EA}">
      <dgm:prSet custT="1"/>
      <dgm:spPr>
        <a:solidFill>
          <a:srgbClr val="9BBB59">
            <a:alpha val="90000"/>
          </a:srgbClr>
        </a:solidFill>
      </dgm:spPr>
      <dgm:t>
        <a:bodyPr/>
        <a:lstStyle/>
        <a:p>
          <a:r>
            <a:rPr lang="en-US" sz="800" dirty="0" smtClean="0"/>
            <a:t>Browse</a:t>
          </a:r>
          <a:endParaRPr lang="en-US" sz="800" dirty="0"/>
        </a:p>
      </dgm:t>
    </dgm:pt>
    <dgm:pt modelId="{67DFC435-1354-FC4E-BC09-D92567A156C0}" type="parTrans" cxnId="{662C5391-C98D-A542-85B5-888670D84630}">
      <dgm:prSet/>
      <dgm:spPr/>
      <dgm:t>
        <a:bodyPr/>
        <a:lstStyle/>
        <a:p>
          <a:endParaRPr lang="en-US" sz="2400"/>
        </a:p>
      </dgm:t>
    </dgm:pt>
    <dgm:pt modelId="{1F2A87CD-1DC2-3447-BDDB-A969189E32B9}" type="sibTrans" cxnId="{662C5391-C98D-A542-85B5-888670D84630}">
      <dgm:prSet/>
      <dgm:spPr/>
      <dgm:t>
        <a:bodyPr/>
        <a:lstStyle/>
        <a:p>
          <a:endParaRPr lang="en-US" sz="2400"/>
        </a:p>
      </dgm:t>
    </dgm:pt>
    <dgm:pt modelId="{8BD59804-7A21-444A-87BF-697D6AC80DF0}">
      <dgm:prSet custT="1"/>
      <dgm:spPr>
        <a:solidFill>
          <a:srgbClr val="9BBB59">
            <a:alpha val="90000"/>
          </a:srgbClr>
        </a:solidFill>
      </dgm:spPr>
      <dgm:t>
        <a:bodyPr/>
        <a:lstStyle/>
        <a:p>
          <a:r>
            <a:rPr lang="en-US" sz="800" dirty="0" smtClean="0"/>
            <a:t>Remove</a:t>
          </a:r>
          <a:endParaRPr lang="en-US" sz="800" dirty="0"/>
        </a:p>
      </dgm:t>
    </dgm:pt>
    <dgm:pt modelId="{0E011B7C-4926-6A4B-B0BE-7E1C78680E98}" type="parTrans" cxnId="{2623D952-96FD-0242-8A56-B71404CEA3B5}">
      <dgm:prSet/>
      <dgm:spPr/>
      <dgm:t>
        <a:bodyPr/>
        <a:lstStyle/>
        <a:p>
          <a:endParaRPr lang="en-US" sz="2400"/>
        </a:p>
      </dgm:t>
    </dgm:pt>
    <dgm:pt modelId="{8CF5E4E6-F8A9-FD4C-89ED-A590E1F49F4F}" type="sibTrans" cxnId="{2623D952-96FD-0242-8A56-B71404CEA3B5}">
      <dgm:prSet/>
      <dgm:spPr/>
      <dgm:t>
        <a:bodyPr/>
        <a:lstStyle/>
        <a:p>
          <a:endParaRPr lang="en-US" sz="2400"/>
        </a:p>
      </dgm:t>
    </dgm:pt>
    <dgm:pt modelId="{DCF2DA6F-25C7-C443-99D1-46D29DEBC9D4}">
      <dgm:prSet custT="1"/>
      <dgm:spPr>
        <a:solidFill>
          <a:srgbClr val="9BBB59">
            <a:alpha val="90000"/>
          </a:srgbClr>
        </a:solidFill>
      </dgm:spPr>
      <dgm:t>
        <a:bodyPr/>
        <a:lstStyle/>
        <a:p>
          <a:r>
            <a:rPr lang="en-US" sz="800" dirty="0" smtClean="0"/>
            <a:t>Rights follow the Access Rules’ permissions</a:t>
          </a:r>
          <a:endParaRPr lang="en-US" sz="800" dirty="0"/>
        </a:p>
      </dgm:t>
    </dgm:pt>
    <dgm:pt modelId="{DB71AFBE-2F70-CE43-8F18-3D4B37BFEC93}" type="parTrans" cxnId="{C16C99C6-4252-AE44-B205-8BD1177AF97E}">
      <dgm:prSet/>
      <dgm:spPr/>
      <dgm:t>
        <a:bodyPr/>
        <a:lstStyle/>
        <a:p>
          <a:endParaRPr lang="en-US" sz="2400"/>
        </a:p>
      </dgm:t>
    </dgm:pt>
    <dgm:pt modelId="{CB544B46-3F57-3940-BBF9-5471B0D9A404}" type="sibTrans" cxnId="{C16C99C6-4252-AE44-B205-8BD1177AF97E}">
      <dgm:prSet/>
      <dgm:spPr/>
      <dgm:t>
        <a:bodyPr/>
        <a:lstStyle/>
        <a:p>
          <a:endParaRPr lang="en-US" sz="2400"/>
        </a:p>
      </dgm:t>
    </dgm:pt>
    <dgm:pt modelId="{B5F470F7-FFDC-2340-A7CB-F77DC302EFE9}">
      <dgm:prSet phldrT="[Text]" custT="1"/>
      <dgm:spPr>
        <a:solidFill>
          <a:srgbClr val="FFFF00">
            <a:alpha val="90000"/>
          </a:srgbClr>
        </a:solidFill>
      </dgm:spPr>
      <dgm:t>
        <a:bodyPr/>
        <a:lstStyle/>
        <a:p>
          <a:r>
            <a:rPr lang="en-US" sz="800" dirty="0" smtClean="0"/>
            <a:t>No Storage Site management</a:t>
          </a:r>
          <a:endParaRPr lang="en-US" sz="800" dirty="0"/>
        </a:p>
      </dgm:t>
    </dgm:pt>
    <dgm:pt modelId="{BAFE01C4-7C11-114D-B2E4-CEAD59C36643}" type="parTrans" cxnId="{6847AE09-6CC5-6E49-A744-5529F997D349}">
      <dgm:prSet/>
      <dgm:spPr/>
      <dgm:t>
        <a:bodyPr/>
        <a:lstStyle/>
        <a:p>
          <a:endParaRPr lang="en-US" sz="2400"/>
        </a:p>
      </dgm:t>
    </dgm:pt>
    <dgm:pt modelId="{1AF0100F-A2CE-9F41-BD18-AFF2325EE9ED}" type="sibTrans" cxnId="{6847AE09-6CC5-6E49-A744-5529F997D349}">
      <dgm:prSet/>
      <dgm:spPr/>
      <dgm:t>
        <a:bodyPr/>
        <a:lstStyle/>
        <a:p>
          <a:endParaRPr lang="en-US" sz="2400"/>
        </a:p>
      </dgm:t>
    </dgm:pt>
    <dgm:pt modelId="{C678E9B8-2AD8-444B-949D-8ED6E7BB55C6}" type="pres">
      <dgm:prSet presAssocID="{30BF6CED-022E-9244-A90E-868D1082A46B}" presName="hierChild1" presStyleCnt="0">
        <dgm:presLayoutVars>
          <dgm:chPref val="1"/>
          <dgm:dir/>
          <dgm:animOne val="branch"/>
          <dgm:animLvl val="lvl"/>
          <dgm:resizeHandles/>
        </dgm:presLayoutVars>
      </dgm:prSet>
      <dgm:spPr/>
      <dgm:t>
        <a:bodyPr/>
        <a:lstStyle/>
        <a:p>
          <a:endParaRPr lang="en-US"/>
        </a:p>
      </dgm:t>
    </dgm:pt>
    <dgm:pt modelId="{485D62A8-5D05-FD4A-BF33-3B70637181B4}" type="pres">
      <dgm:prSet presAssocID="{0E237D5B-B004-8E4D-A16C-C65DFBD7E500}" presName="hierRoot1" presStyleCnt="0"/>
      <dgm:spPr/>
    </dgm:pt>
    <dgm:pt modelId="{7FA0AD5B-3C69-C94D-B66D-7AE0653F2102}" type="pres">
      <dgm:prSet presAssocID="{0E237D5B-B004-8E4D-A16C-C65DFBD7E500}" presName="composite" presStyleCnt="0"/>
      <dgm:spPr/>
    </dgm:pt>
    <dgm:pt modelId="{89CA9562-4A7F-EB41-8273-9069968D14EA}" type="pres">
      <dgm:prSet presAssocID="{0E237D5B-B004-8E4D-A16C-C65DFBD7E500}" presName="background" presStyleLbl="node0" presStyleIdx="0" presStyleCnt="3"/>
      <dgm:spPr/>
    </dgm:pt>
    <dgm:pt modelId="{369BEEF7-75AD-7E46-9219-09235CEBDE32}" type="pres">
      <dgm:prSet presAssocID="{0E237D5B-B004-8E4D-A16C-C65DFBD7E500}" presName="text" presStyleLbl="fgAcc0" presStyleIdx="0" presStyleCnt="3">
        <dgm:presLayoutVars>
          <dgm:chPref val="3"/>
        </dgm:presLayoutVars>
      </dgm:prSet>
      <dgm:spPr/>
      <dgm:t>
        <a:bodyPr/>
        <a:lstStyle/>
        <a:p>
          <a:endParaRPr lang="en-US"/>
        </a:p>
      </dgm:t>
    </dgm:pt>
    <dgm:pt modelId="{0C9D9F7A-71A5-C443-A999-8E94BA1B0CFF}" type="pres">
      <dgm:prSet presAssocID="{0E237D5B-B004-8E4D-A16C-C65DFBD7E500}" presName="hierChild2" presStyleCnt="0"/>
      <dgm:spPr/>
    </dgm:pt>
    <dgm:pt modelId="{45DE9970-3154-5A43-893F-B69DD90CE3E9}" type="pres">
      <dgm:prSet presAssocID="{9F9A1E65-5BF0-9947-BE80-51F7581B2687}" presName="Name10" presStyleLbl="parChTrans1D2" presStyleIdx="0" presStyleCnt="6"/>
      <dgm:spPr/>
      <dgm:t>
        <a:bodyPr/>
        <a:lstStyle/>
        <a:p>
          <a:endParaRPr lang="en-US"/>
        </a:p>
      </dgm:t>
    </dgm:pt>
    <dgm:pt modelId="{075B80D7-BEE9-6B44-AF24-25E773683E12}" type="pres">
      <dgm:prSet presAssocID="{5C2A2A75-B7B0-6047-83FD-10811E2184C1}" presName="hierRoot2" presStyleCnt="0"/>
      <dgm:spPr/>
    </dgm:pt>
    <dgm:pt modelId="{5A66E8B2-7865-ED47-A7F7-E43BBF7727B4}" type="pres">
      <dgm:prSet presAssocID="{5C2A2A75-B7B0-6047-83FD-10811E2184C1}" presName="composite2" presStyleCnt="0"/>
      <dgm:spPr/>
    </dgm:pt>
    <dgm:pt modelId="{34CB559A-8809-A74F-97EE-8784FAF3423A}" type="pres">
      <dgm:prSet presAssocID="{5C2A2A75-B7B0-6047-83FD-10811E2184C1}" presName="background2" presStyleLbl="node2" presStyleIdx="0" presStyleCnt="6"/>
      <dgm:spPr/>
    </dgm:pt>
    <dgm:pt modelId="{3B153995-E610-5048-A3F8-4AFD3AC0A109}" type="pres">
      <dgm:prSet presAssocID="{5C2A2A75-B7B0-6047-83FD-10811E2184C1}" presName="text2" presStyleLbl="fgAcc2" presStyleIdx="0" presStyleCnt="6">
        <dgm:presLayoutVars>
          <dgm:chPref val="3"/>
        </dgm:presLayoutVars>
      </dgm:prSet>
      <dgm:spPr/>
      <dgm:t>
        <a:bodyPr/>
        <a:lstStyle/>
        <a:p>
          <a:endParaRPr lang="en-US"/>
        </a:p>
      </dgm:t>
    </dgm:pt>
    <dgm:pt modelId="{FDDB0B68-2413-CD4C-8357-33EB4BAB917C}" type="pres">
      <dgm:prSet presAssocID="{5C2A2A75-B7B0-6047-83FD-10811E2184C1}" presName="hierChild3" presStyleCnt="0"/>
      <dgm:spPr/>
    </dgm:pt>
    <dgm:pt modelId="{66293016-43E4-9444-B931-3439E16329FE}" type="pres">
      <dgm:prSet presAssocID="{BAFE01C4-7C11-114D-B2E4-CEAD59C36643}" presName="Name17" presStyleLbl="parChTrans1D3" presStyleIdx="0" presStyleCnt="8"/>
      <dgm:spPr/>
      <dgm:t>
        <a:bodyPr/>
        <a:lstStyle/>
        <a:p>
          <a:endParaRPr lang="en-US"/>
        </a:p>
      </dgm:t>
    </dgm:pt>
    <dgm:pt modelId="{DFE18566-4DEB-BB47-BFA1-1887DD2B6C27}" type="pres">
      <dgm:prSet presAssocID="{B5F470F7-FFDC-2340-A7CB-F77DC302EFE9}" presName="hierRoot3" presStyleCnt="0"/>
      <dgm:spPr/>
    </dgm:pt>
    <dgm:pt modelId="{930D9A15-933D-1A44-ACC2-9CF790EDF314}" type="pres">
      <dgm:prSet presAssocID="{B5F470F7-FFDC-2340-A7CB-F77DC302EFE9}" presName="composite3" presStyleCnt="0"/>
      <dgm:spPr/>
    </dgm:pt>
    <dgm:pt modelId="{F9ED115B-B7B6-0049-AFAF-BF809954A2CC}" type="pres">
      <dgm:prSet presAssocID="{B5F470F7-FFDC-2340-A7CB-F77DC302EFE9}" presName="background3" presStyleLbl="node3" presStyleIdx="0" presStyleCnt="8"/>
      <dgm:spPr/>
    </dgm:pt>
    <dgm:pt modelId="{D1B4EB51-499E-3C46-B383-AA740945B8BA}" type="pres">
      <dgm:prSet presAssocID="{B5F470F7-FFDC-2340-A7CB-F77DC302EFE9}" presName="text3" presStyleLbl="fgAcc3" presStyleIdx="0" presStyleCnt="8">
        <dgm:presLayoutVars>
          <dgm:chPref val="3"/>
        </dgm:presLayoutVars>
      </dgm:prSet>
      <dgm:spPr/>
      <dgm:t>
        <a:bodyPr/>
        <a:lstStyle/>
        <a:p>
          <a:endParaRPr lang="en-US"/>
        </a:p>
      </dgm:t>
    </dgm:pt>
    <dgm:pt modelId="{968ED8B7-A2E4-8547-964D-D0C79E5DD6A4}" type="pres">
      <dgm:prSet presAssocID="{B5F470F7-FFDC-2340-A7CB-F77DC302EFE9}" presName="hierChild4" presStyleCnt="0"/>
      <dgm:spPr/>
    </dgm:pt>
    <dgm:pt modelId="{B3239A28-2E05-2746-B8A4-A7C2E259CC40}" type="pres">
      <dgm:prSet presAssocID="{8FC6DDD3-EE14-8842-B7B3-73C53C1851A4}" presName="Name10" presStyleLbl="parChTrans1D2" presStyleIdx="1" presStyleCnt="6"/>
      <dgm:spPr/>
      <dgm:t>
        <a:bodyPr/>
        <a:lstStyle/>
        <a:p>
          <a:endParaRPr lang="en-US"/>
        </a:p>
      </dgm:t>
    </dgm:pt>
    <dgm:pt modelId="{5CE4162F-167D-E14E-9E9D-8B99E04CE251}" type="pres">
      <dgm:prSet presAssocID="{7894EFB4-BEA0-4B40-B1E8-D609D058A3F1}" presName="hierRoot2" presStyleCnt="0"/>
      <dgm:spPr/>
    </dgm:pt>
    <dgm:pt modelId="{C20DC71D-B467-CC49-89E5-ED905A7C5D6A}" type="pres">
      <dgm:prSet presAssocID="{7894EFB4-BEA0-4B40-B1E8-D609D058A3F1}" presName="composite2" presStyleCnt="0"/>
      <dgm:spPr/>
    </dgm:pt>
    <dgm:pt modelId="{2CE41F8D-F58A-BB4F-B4BF-5D9CAC84992C}" type="pres">
      <dgm:prSet presAssocID="{7894EFB4-BEA0-4B40-B1E8-D609D058A3F1}" presName="background2" presStyleLbl="node2" presStyleIdx="1" presStyleCnt="6"/>
      <dgm:spPr/>
    </dgm:pt>
    <dgm:pt modelId="{CE3C0663-482B-6640-9EE6-D0FDF4F42BCE}" type="pres">
      <dgm:prSet presAssocID="{7894EFB4-BEA0-4B40-B1E8-D609D058A3F1}" presName="text2" presStyleLbl="fgAcc2" presStyleIdx="1" presStyleCnt="6" custScaleY="164078">
        <dgm:presLayoutVars>
          <dgm:chPref val="3"/>
        </dgm:presLayoutVars>
      </dgm:prSet>
      <dgm:spPr/>
      <dgm:t>
        <a:bodyPr/>
        <a:lstStyle/>
        <a:p>
          <a:endParaRPr lang="en-US"/>
        </a:p>
      </dgm:t>
    </dgm:pt>
    <dgm:pt modelId="{26771CE6-9F6C-4C4B-B5F0-F486FB2BAAA6}" type="pres">
      <dgm:prSet presAssocID="{7894EFB4-BEA0-4B40-B1E8-D609D058A3F1}" presName="hierChild3" presStyleCnt="0"/>
      <dgm:spPr/>
    </dgm:pt>
    <dgm:pt modelId="{8B152EE3-22A2-8040-BF03-8DD5EC0B51AC}" type="pres">
      <dgm:prSet presAssocID="{FEE3139F-7656-B946-ADB5-1A0823DB361C}" presName="hierRoot1" presStyleCnt="0"/>
      <dgm:spPr/>
    </dgm:pt>
    <dgm:pt modelId="{1595FAF0-63E1-F84A-9BE5-38A402AD6E32}" type="pres">
      <dgm:prSet presAssocID="{FEE3139F-7656-B946-ADB5-1A0823DB361C}" presName="composite" presStyleCnt="0"/>
      <dgm:spPr/>
    </dgm:pt>
    <dgm:pt modelId="{F7BFFD8F-CC90-9C4C-A640-59E9849FAFC0}" type="pres">
      <dgm:prSet presAssocID="{FEE3139F-7656-B946-ADB5-1A0823DB361C}" presName="background" presStyleLbl="node0" presStyleIdx="1" presStyleCnt="3"/>
      <dgm:spPr/>
    </dgm:pt>
    <dgm:pt modelId="{BE2E5529-2E93-5949-9980-F8DE62A4AB44}" type="pres">
      <dgm:prSet presAssocID="{FEE3139F-7656-B946-ADB5-1A0823DB361C}" presName="text" presStyleLbl="fgAcc0" presStyleIdx="1" presStyleCnt="3">
        <dgm:presLayoutVars>
          <dgm:chPref val="3"/>
        </dgm:presLayoutVars>
      </dgm:prSet>
      <dgm:spPr/>
      <dgm:t>
        <a:bodyPr/>
        <a:lstStyle/>
        <a:p>
          <a:endParaRPr lang="en-US"/>
        </a:p>
      </dgm:t>
    </dgm:pt>
    <dgm:pt modelId="{8EC3EFE4-E8EA-FE4E-83EB-0599FF245798}" type="pres">
      <dgm:prSet presAssocID="{FEE3139F-7656-B946-ADB5-1A0823DB361C}" presName="hierChild2" presStyleCnt="0"/>
      <dgm:spPr/>
    </dgm:pt>
    <dgm:pt modelId="{77B4C822-A34A-FB44-BB6B-21F211CB84FE}" type="pres">
      <dgm:prSet presAssocID="{DE6A6165-9DDB-B341-87E1-3DFACCCB14BC}" presName="Name10" presStyleLbl="parChTrans1D2" presStyleIdx="2" presStyleCnt="6"/>
      <dgm:spPr/>
      <dgm:t>
        <a:bodyPr/>
        <a:lstStyle/>
        <a:p>
          <a:endParaRPr lang="en-US"/>
        </a:p>
      </dgm:t>
    </dgm:pt>
    <dgm:pt modelId="{98616F94-2729-D341-B49B-D744625D2359}" type="pres">
      <dgm:prSet presAssocID="{ADB8C24B-798C-C540-BB5C-763FD3B4A2DA}" presName="hierRoot2" presStyleCnt="0"/>
      <dgm:spPr/>
    </dgm:pt>
    <dgm:pt modelId="{1E20D23A-C52A-4C4A-8EF6-2E7FF8B9C7B6}" type="pres">
      <dgm:prSet presAssocID="{ADB8C24B-798C-C540-BB5C-763FD3B4A2DA}" presName="composite2" presStyleCnt="0"/>
      <dgm:spPr/>
    </dgm:pt>
    <dgm:pt modelId="{2BF03DF4-A692-D041-90A1-62529E09A383}" type="pres">
      <dgm:prSet presAssocID="{ADB8C24B-798C-C540-BB5C-763FD3B4A2DA}" presName="background2" presStyleLbl="node2" presStyleIdx="2" presStyleCnt="6"/>
      <dgm:spPr/>
    </dgm:pt>
    <dgm:pt modelId="{EF32894E-0737-5F41-9DE8-B489DD30BCA9}" type="pres">
      <dgm:prSet presAssocID="{ADB8C24B-798C-C540-BB5C-763FD3B4A2DA}" presName="text2" presStyleLbl="fgAcc2" presStyleIdx="2" presStyleCnt="6">
        <dgm:presLayoutVars>
          <dgm:chPref val="3"/>
        </dgm:presLayoutVars>
      </dgm:prSet>
      <dgm:spPr/>
      <dgm:t>
        <a:bodyPr/>
        <a:lstStyle/>
        <a:p>
          <a:endParaRPr lang="en-US"/>
        </a:p>
      </dgm:t>
    </dgm:pt>
    <dgm:pt modelId="{7BE07CC2-7BF6-3946-A740-34CB189AB6B5}" type="pres">
      <dgm:prSet presAssocID="{ADB8C24B-798C-C540-BB5C-763FD3B4A2DA}" presName="hierChild3" presStyleCnt="0"/>
      <dgm:spPr/>
    </dgm:pt>
    <dgm:pt modelId="{E2B3767A-CB51-9748-B05D-B72FBBD79EBD}" type="pres">
      <dgm:prSet presAssocID="{35882916-CB52-D74F-BFF7-4DF77D8EB71C}" presName="Name17" presStyleLbl="parChTrans1D3" presStyleIdx="1" presStyleCnt="8"/>
      <dgm:spPr/>
      <dgm:t>
        <a:bodyPr/>
        <a:lstStyle/>
        <a:p>
          <a:endParaRPr lang="en-US"/>
        </a:p>
      </dgm:t>
    </dgm:pt>
    <dgm:pt modelId="{247BD035-0626-2D46-AAA7-AEB37CBCF616}" type="pres">
      <dgm:prSet presAssocID="{254D5388-9480-0D45-8D29-44978FB3E27A}" presName="hierRoot3" presStyleCnt="0"/>
      <dgm:spPr/>
    </dgm:pt>
    <dgm:pt modelId="{C3A10EE8-5788-2B49-9ADC-CD7B7C0770D1}" type="pres">
      <dgm:prSet presAssocID="{254D5388-9480-0D45-8D29-44978FB3E27A}" presName="composite3" presStyleCnt="0"/>
      <dgm:spPr/>
    </dgm:pt>
    <dgm:pt modelId="{CC3E6468-D450-5149-BA81-89E04986BEC4}" type="pres">
      <dgm:prSet presAssocID="{254D5388-9480-0D45-8D29-44978FB3E27A}" presName="background3" presStyleLbl="node3" presStyleIdx="1" presStyleCnt="8"/>
      <dgm:spPr/>
    </dgm:pt>
    <dgm:pt modelId="{16369EBC-18EC-E848-B721-FA7D1BD73B43}" type="pres">
      <dgm:prSet presAssocID="{254D5388-9480-0D45-8D29-44978FB3E27A}" presName="text3" presStyleLbl="fgAcc3" presStyleIdx="1" presStyleCnt="8">
        <dgm:presLayoutVars>
          <dgm:chPref val="3"/>
        </dgm:presLayoutVars>
      </dgm:prSet>
      <dgm:spPr/>
      <dgm:t>
        <a:bodyPr/>
        <a:lstStyle/>
        <a:p>
          <a:endParaRPr lang="en-US"/>
        </a:p>
      </dgm:t>
    </dgm:pt>
    <dgm:pt modelId="{3020A454-6136-2647-AE1F-071EFB25C1E9}" type="pres">
      <dgm:prSet presAssocID="{254D5388-9480-0D45-8D29-44978FB3E27A}" presName="hierChild4" presStyleCnt="0"/>
      <dgm:spPr/>
    </dgm:pt>
    <dgm:pt modelId="{CA8C7900-73CD-F347-A9F9-7B7CDC1206A0}" type="pres">
      <dgm:prSet presAssocID="{E2290D16-A09C-4445-A893-3E0E43259C29}" presName="Name10" presStyleLbl="parChTrans1D2" presStyleIdx="3" presStyleCnt="6"/>
      <dgm:spPr/>
      <dgm:t>
        <a:bodyPr/>
        <a:lstStyle/>
        <a:p>
          <a:endParaRPr lang="en-US"/>
        </a:p>
      </dgm:t>
    </dgm:pt>
    <dgm:pt modelId="{E688343C-7974-8744-86B1-17D5D5E68B57}" type="pres">
      <dgm:prSet presAssocID="{18CA2D5F-F35A-144B-8720-9FDE1EAFD3E0}" presName="hierRoot2" presStyleCnt="0"/>
      <dgm:spPr/>
    </dgm:pt>
    <dgm:pt modelId="{86638BAA-0B02-474D-A3F2-F6299A98F05E}" type="pres">
      <dgm:prSet presAssocID="{18CA2D5F-F35A-144B-8720-9FDE1EAFD3E0}" presName="composite2" presStyleCnt="0"/>
      <dgm:spPr/>
    </dgm:pt>
    <dgm:pt modelId="{8EBC6807-5C59-614E-B791-E1DB17967954}" type="pres">
      <dgm:prSet presAssocID="{18CA2D5F-F35A-144B-8720-9FDE1EAFD3E0}" presName="background2" presStyleLbl="node2" presStyleIdx="3" presStyleCnt="6"/>
      <dgm:spPr/>
    </dgm:pt>
    <dgm:pt modelId="{DD02AF23-F801-5B49-94F6-D1A8F4D1A16A}" type="pres">
      <dgm:prSet presAssocID="{18CA2D5F-F35A-144B-8720-9FDE1EAFD3E0}" presName="text2" presStyleLbl="fgAcc2" presStyleIdx="3" presStyleCnt="6">
        <dgm:presLayoutVars>
          <dgm:chPref val="3"/>
        </dgm:presLayoutVars>
      </dgm:prSet>
      <dgm:spPr/>
      <dgm:t>
        <a:bodyPr/>
        <a:lstStyle/>
        <a:p>
          <a:endParaRPr lang="en-US"/>
        </a:p>
      </dgm:t>
    </dgm:pt>
    <dgm:pt modelId="{D002A99A-7AD3-4C46-893B-FB67A5A8EF2E}" type="pres">
      <dgm:prSet presAssocID="{18CA2D5F-F35A-144B-8720-9FDE1EAFD3E0}" presName="hierChild3" presStyleCnt="0"/>
      <dgm:spPr/>
    </dgm:pt>
    <dgm:pt modelId="{5CDAE4DA-EB91-5148-9E0C-0FC873792D4E}" type="pres">
      <dgm:prSet presAssocID="{67DFC435-1354-FC4E-BC09-D92567A156C0}" presName="Name17" presStyleLbl="parChTrans1D3" presStyleIdx="2" presStyleCnt="8"/>
      <dgm:spPr/>
      <dgm:t>
        <a:bodyPr/>
        <a:lstStyle/>
        <a:p>
          <a:endParaRPr lang="en-US"/>
        </a:p>
      </dgm:t>
    </dgm:pt>
    <dgm:pt modelId="{FE6D1703-48C5-2A40-9C40-E279A1707E60}" type="pres">
      <dgm:prSet presAssocID="{0AF96B6E-5E08-C541-9278-A76DBFBA95EA}" presName="hierRoot3" presStyleCnt="0"/>
      <dgm:spPr/>
    </dgm:pt>
    <dgm:pt modelId="{55352839-CDBD-F24A-927E-06146CBE9B5A}" type="pres">
      <dgm:prSet presAssocID="{0AF96B6E-5E08-C541-9278-A76DBFBA95EA}" presName="composite3" presStyleCnt="0"/>
      <dgm:spPr/>
    </dgm:pt>
    <dgm:pt modelId="{9B54E83B-531C-A341-B82F-AA8653E7FA6F}" type="pres">
      <dgm:prSet presAssocID="{0AF96B6E-5E08-C541-9278-A76DBFBA95EA}" presName="background3" presStyleLbl="node3" presStyleIdx="2" presStyleCnt="8"/>
      <dgm:spPr/>
    </dgm:pt>
    <dgm:pt modelId="{F81013DB-F8F1-2E44-A4CE-9A901971591B}" type="pres">
      <dgm:prSet presAssocID="{0AF96B6E-5E08-C541-9278-A76DBFBA95EA}" presName="text3" presStyleLbl="fgAcc3" presStyleIdx="2" presStyleCnt="8">
        <dgm:presLayoutVars>
          <dgm:chPref val="3"/>
        </dgm:presLayoutVars>
      </dgm:prSet>
      <dgm:spPr/>
      <dgm:t>
        <a:bodyPr/>
        <a:lstStyle/>
        <a:p>
          <a:endParaRPr lang="en-US"/>
        </a:p>
      </dgm:t>
    </dgm:pt>
    <dgm:pt modelId="{5678E4D9-CCF9-A64E-967E-C32BA99024FF}" type="pres">
      <dgm:prSet presAssocID="{0AF96B6E-5E08-C541-9278-A76DBFBA95EA}" presName="hierChild4" presStyleCnt="0"/>
      <dgm:spPr/>
    </dgm:pt>
    <dgm:pt modelId="{203CE28B-4F42-6F48-97E8-23B82B61A478}" type="pres">
      <dgm:prSet presAssocID="{DB71AFBE-2F70-CE43-8F18-3D4B37BFEC93}" presName="Name23" presStyleLbl="parChTrans1D4" presStyleIdx="0" presStyleCnt="11"/>
      <dgm:spPr/>
      <dgm:t>
        <a:bodyPr/>
        <a:lstStyle/>
        <a:p>
          <a:endParaRPr lang="en-US"/>
        </a:p>
      </dgm:t>
    </dgm:pt>
    <dgm:pt modelId="{D90A6DE4-3566-C247-B014-8176712055A6}" type="pres">
      <dgm:prSet presAssocID="{DCF2DA6F-25C7-C443-99D1-46D29DEBC9D4}" presName="hierRoot4" presStyleCnt="0"/>
      <dgm:spPr/>
    </dgm:pt>
    <dgm:pt modelId="{E8E9A598-8DDE-D34F-8408-63926CC67216}" type="pres">
      <dgm:prSet presAssocID="{DCF2DA6F-25C7-C443-99D1-46D29DEBC9D4}" presName="composite4" presStyleCnt="0"/>
      <dgm:spPr/>
    </dgm:pt>
    <dgm:pt modelId="{E9F83D7C-98E9-FB4A-9DED-AA4000A79B72}" type="pres">
      <dgm:prSet presAssocID="{DCF2DA6F-25C7-C443-99D1-46D29DEBC9D4}" presName="background4" presStyleLbl="node4" presStyleIdx="0" presStyleCnt="11"/>
      <dgm:spPr/>
    </dgm:pt>
    <dgm:pt modelId="{DD924F1E-5D27-5C4B-A337-8A3B953C3BC0}" type="pres">
      <dgm:prSet presAssocID="{DCF2DA6F-25C7-C443-99D1-46D29DEBC9D4}" presName="text4" presStyleLbl="fgAcc4" presStyleIdx="0" presStyleCnt="11" custScaleY="157045">
        <dgm:presLayoutVars>
          <dgm:chPref val="3"/>
        </dgm:presLayoutVars>
      </dgm:prSet>
      <dgm:spPr/>
      <dgm:t>
        <a:bodyPr/>
        <a:lstStyle/>
        <a:p>
          <a:endParaRPr lang="en-US"/>
        </a:p>
      </dgm:t>
    </dgm:pt>
    <dgm:pt modelId="{114FF51B-D540-5541-8025-E51A9B91102D}" type="pres">
      <dgm:prSet presAssocID="{DCF2DA6F-25C7-C443-99D1-46D29DEBC9D4}" presName="hierChild5" presStyleCnt="0"/>
      <dgm:spPr/>
    </dgm:pt>
    <dgm:pt modelId="{55A24FA9-45C2-FC4B-A25A-B46719BCB987}" type="pres">
      <dgm:prSet presAssocID="{0E011B7C-4926-6A4B-B0BE-7E1C78680E98}" presName="Name17" presStyleLbl="parChTrans1D3" presStyleIdx="3" presStyleCnt="8"/>
      <dgm:spPr/>
      <dgm:t>
        <a:bodyPr/>
        <a:lstStyle/>
        <a:p>
          <a:endParaRPr lang="en-US"/>
        </a:p>
      </dgm:t>
    </dgm:pt>
    <dgm:pt modelId="{DB2FA183-6EBA-C54B-8868-82120AB97298}" type="pres">
      <dgm:prSet presAssocID="{8BD59804-7A21-444A-87BF-697D6AC80DF0}" presName="hierRoot3" presStyleCnt="0"/>
      <dgm:spPr/>
    </dgm:pt>
    <dgm:pt modelId="{6CFE34CF-6334-A547-B024-7F4213157882}" type="pres">
      <dgm:prSet presAssocID="{8BD59804-7A21-444A-87BF-697D6AC80DF0}" presName="composite3" presStyleCnt="0"/>
      <dgm:spPr/>
    </dgm:pt>
    <dgm:pt modelId="{A499E5D5-A1EF-0E4D-ACF2-1C5633A4C8B4}" type="pres">
      <dgm:prSet presAssocID="{8BD59804-7A21-444A-87BF-697D6AC80DF0}" presName="background3" presStyleLbl="node3" presStyleIdx="3" presStyleCnt="8"/>
      <dgm:spPr/>
    </dgm:pt>
    <dgm:pt modelId="{CA06D69A-F814-9D4E-AF9F-6D1421216A17}" type="pres">
      <dgm:prSet presAssocID="{8BD59804-7A21-444A-87BF-697D6AC80DF0}" presName="text3" presStyleLbl="fgAcc3" presStyleIdx="3" presStyleCnt="8">
        <dgm:presLayoutVars>
          <dgm:chPref val="3"/>
        </dgm:presLayoutVars>
      </dgm:prSet>
      <dgm:spPr/>
      <dgm:t>
        <a:bodyPr/>
        <a:lstStyle/>
        <a:p>
          <a:endParaRPr lang="en-US"/>
        </a:p>
      </dgm:t>
    </dgm:pt>
    <dgm:pt modelId="{CF3C9E72-1723-EC44-9037-825EF92524AA}" type="pres">
      <dgm:prSet presAssocID="{8BD59804-7A21-444A-87BF-697D6AC80DF0}" presName="hierChild4" presStyleCnt="0"/>
      <dgm:spPr/>
    </dgm:pt>
    <dgm:pt modelId="{9199E4C5-1C36-2240-8CE2-8CE66DDCFCCB}" type="pres">
      <dgm:prSet presAssocID="{DAEA4CDA-722C-2348-99D5-20876A05BB5B}" presName="hierRoot1" presStyleCnt="0"/>
      <dgm:spPr/>
    </dgm:pt>
    <dgm:pt modelId="{2E1AA839-4A46-B24E-BBAB-3EFBBB1A08DE}" type="pres">
      <dgm:prSet presAssocID="{DAEA4CDA-722C-2348-99D5-20876A05BB5B}" presName="composite" presStyleCnt="0"/>
      <dgm:spPr/>
    </dgm:pt>
    <dgm:pt modelId="{0845A446-3C45-8048-8783-AF2CDA24B974}" type="pres">
      <dgm:prSet presAssocID="{DAEA4CDA-722C-2348-99D5-20876A05BB5B}" presName="background" presStyleLbl="node0" presStyleIdx="2" presStyleCnt="3"/>
      <dgm:spPr/>
    </dgm:pt>
    <dgm:pt modelId="{11775B26-A09B-5449-ADB4-115BC2DC2A3F}" type="pres">
      <dgm:prSet presAssocID="{DAEA4CDA-722C-2348-99D5-20876A05BB5B}" presName="text" presStyleLbl="fgAcc0" presStyleIdx="2" presStyleCnt="3">
        <dgm:presLayoutVars>
          <dgm:chPref val="3"/>
        </dgm:presLayoutVars>
      </dgm:prSet>
      <dgm:spPr/>
      <dgm:t>
        <a:bodyPr/>
        <a:lstStyle/>
        <a:p>
          <a:endParaRPr lang="en-US"/>
        </a:p>
      </dgm:t>
    </dgm:pt>
    <dgm:pt modelId="{016B99E1-2740-FE44-AD77-4DDADE459FB7}" type="pres">
      <dgm:prSet presAssocID="{DAEA4CDA-722C-2348-99D5-20876A05BB5B}" presName="hierChild2" presStyleCnt="0"/>
      <dgm:spPr/>
    </dgm:pt>
    <dgm:pt modelId="{869CB458-E62B-DB42-85A3-362C0AC3BBBC}" type="pres">
      <dgm:prSet presAssocID="{8B100E02-BC5C-734D-BAEF-4F7E43104E90}" presName="Name10" presStyleLbl="parChTrans1D2" presStyleIdx="4" presStyleCnt="6"/>
      <dgm:spPr/>
      <dgm:t>
        <a:bodyPr/>
        <a:lstStyle/>
        <a:p>
          <a:endParaRPr lang="en-US"/>
        </a:p>
      </dgm:t>
    </dgm:pt>
    <dgm:pt modelId="{CA4AD78D-3CB1-124D-BFFF-44695BA23D46}" type="pres">
      <dgm:prSet presAssocID="{EF0DF553-82C5-774A-9C53-DD6D1C36B91F}" presName="hierRoot2" presStyleCnt="0"/>
      <dgm:spPr/>
    </dgm:pt>
    <dgm:pt modelId="{2970833A-92C7-5749-B9B9-4FA0A6528856}" type="pres">
      <dgm:prSet presAssocID="{EF0DF553-82C5-774A-9C53-DD6D1C36B91F}" presName="composite2" presStyleCnt="0"/>
      <dgm:spPr/>
    </dgm:pt>
    <dgm:pt modelId="{4C5B7E6A-8D5B-AE44-8C48-9993BEFF490C}" type="pres">
      <dgm:prSet presAssocID="{EF0DF553-82C5-774A-9C53-DD6D1C36B91F}" presName="background2" presStyleLbl="node2" presStyleIdx="4" presStyleCnt="6"/>
      <dgm:spPr/>
    </dgm:pt>
    <dgm:pt modelId="{3A8966CF-BDA5-4247-AAFA-4C8C4F2BF9FF}" type="pres">
      <dgm:prSet presAssocID="{EF0DF553-82C5-774A-9C53-DD6D1C36B91F}" presName="text2" presStyleLbl="fgAcc2" presStyleIdx="4" presStyleCnt="6">
        <dgm:presLayoutVars>
          <dgm:chPref val="3"/>
        </dgm:presLayoutVars>
      </dgm:prSet>
      <dgm:spPr/>
      <dgm:t>
        <a:bodyPr/>
        <a:lstStyle/>
        <a:p>
          <a:endParaRPr lang="en-US"/>
        </a:p>
      </dgm:t>
    </dgm:pt>
    <dgm:pt modelId="{1D27175B-62D3-0D48-9AFF-4AF8B14020B2}" type="pres">
      <dgm:prSet presAssocID="{EF0DF553-82C5-774A-9C53-DD6D1C36B91F}" presName="hierChild3" presStyleCnt="0"/>
      <dgm:spPr/>
    </dgm:pt>
    <dgm:pt modelId="{ADDB915D-5226-684C-8B31-3363CC51FE89}" type="pres">
      <dgm:prSet presAssocID="{AD8BD658-39A8-A244-A968-79A5264B8CB2}" presName="Name17" presStyleLbl="parChTrans1D3" presStyleIdx="4" presStyleCnt="8"/>
      <dgm:spPr/>
      <dgm:t>
        <a:bodyPr/>
        <a:lstStyle/>
        <a:p>
          <a:endParaRPr lang="en-US"/>
        </a:p>
      </dgm:t>
    </dgm:pt>
    <dgm:pt modelId="{80449E03-4B05-5E47-86B3-4662484DD69E}" type="pres">
      <dgm:prSet presAssocID="{15C3FEFC-BEB0-2E47-9ED9-504F228249B2}" presName="hierRoot3" presStyleCnt="0"/>
      <dgm:spPr/>
    </dgm:pt>
    <dgm:pt modelId="{CF9E2264-E25C-3E42-B702-809FCFBD00CC}" type="pres">
      <dgm:prSet presAssocID="{15C3FEFC-BEB0-2E47-9ED9-504F228249B2}" presName="composite3" presStyleCnt="0"/>
      <dgm:spPr/>
    </dgm:pt>
    <dgm:pt modelId="{3FEABE87-6DA5-874B-9B2E-12863734DA25}" type="pres">
      <dgm:prSet presAssocID="{15C3FEFC-BEB0-2E47-9ED9-504F228249B2}" presName="background3" presStyleLbl="node3" presStyleIdx="4" presStyleCnt="8"/>
      <dgm:spPr/>
    </dgm:pt>
    <dgm:pt modelId="{B810F3AA-B7C2-9B4D-8920-9B1E7879324E}" type="pres">
      <dgm:prSet presAssocID="{15C3FEFC-BEB0-2E47-9ED9-504F228249B2}" presName="text3" presStyleLbl="fgAcc3" presStyleIdx="4" presStyleCnt="8">
        <dgm:presLayoutVars>
          <dgm:chPref val="3"/>
        </dgm:presLayoutVars>
      </dgm:prSet>
      <dgm:spPr/>
      <dgm:t>
        <a:bodyPr/>
        <a:lstStyle/>
        <a:p>
          <a:endParaRPr lang="en-US"/>
        </a:p>
      </dgm:t>
    </dgm:pt>
    <dgm:pt modelId="{B48E56DF-4D5E-2646-848B-5AF92352018A}" type="pres">
      <dgm:prSet presAssocID="{15C3FEFC-BEB0-2E47-9ED9-504F228249B2}" presName="hierChild4" presStyleCnt="0"/>
      <dgm:spPr/>
    </dgm:pt>
    <dgm:pt modelId="{F6F8B274-C753-C44F-974B-18D2FC0C8D92}" type="pres">
      <dgm:prSet presAssocID="{8C6473F5-A5A5-8342-AFCD-B62FC9635312}" presName="Name10" presStyleLbl="parChTrans1D2" presStyleIdx="5" presStyleCnt="6"/>
      <dgm:spPr/>
      <dgm:t>
        <a:bodyPr/>
        <a:lstStyle/>
        <a:p>
          <a:endParaRPr lang="en-US"/>
        </a:p>
      </dgm:t>
    </dgm:pt>
    <dgm:pt modelId="{D3D1FFF8-9EA3-BA48-A6D7-A5D514C2F9A8}" type="pres">
      <dgm:prSet presAssocID="{F3D4C62C-6FB9-9A49-9DF7-C117F4E1F6C3}" presName="hierRoot2" presStyleCnt="0"/>
      <dgm:spPr/>
    </dgm:pt>
    <dgm:pt modelId="{FCF594D7-65ED-164D-A6CD-BB92E656737F}" type="pres">
      <dgm:prSet presAssocID="{F3D4C62C-6FB9-9A49-9DF7-C117F4E1F6C3}" presName="composite2" presStyleCnt="0"/>
      <dgm:spPr/>
    </dgm:pt>
    <dgm:pt modelId="{8D61C082-6E84-3544-B9FD-FFC979016728}" type="pres">
      <dgm:prSet presAssocID="{F3D4C62C-6FB9-9A49-9DF7-C117F4E1F6C3}" presName="background2" presStyleLbl="node2" presStyleIdx="5" presStyleCnt="6"/>
      <dgm:spPr/>
    </dgm:pt>
    <dgm:pt modelId="{DDD2B4D5-2C99-F941-9F1D-B3AC64D768BB}" type="pres">
      <dgm:prSet presAssocID="{F3D4C62C-6FB9-9A49-9DF7-C117F4E1F6C3}" presName="text2" presStyleLbl="fgAcc2" presStyleIdx="5" presStyleCnt="6">
        <dgm:presLayoutVars>
          <dgm:chPref val="3"/>
        </dgm:presLayoutVars>
      </dgm:prSet>
      <dgm:spPr/>
      <dgm:t>
        <a:bodyPr/>
        <a:lstStyle/>
        <a:p>
          <a:endParaRPr lang="en-US"/>
        </a:p>
      </dgm:t>
    </dgm:pt>
    <dgm:pt modelId="{22EAA976-310A-BB42-8A77-995F9D950D3E}" type="pres">
      <dgm:prSet presAssocID="{F3D4C62C-6FB9-9A49-9DF7-C117F4E1F6C3}" presName="hierChild3" presStyleCnt="0"/>
      <dgm:spPr/>
    </dgm:pt>
    <dgm:pt modelId="{2BA03AF2-948E-4347-B70B-6265D1DC5E90}" type="pres">
      <dgm:prSet presAssocID="{43E509EF-85DE-4C4A-B831-E5EE6A04B50F}" presName="Name17" presStyleLbl="parChTrans1D3" presStyleIdx="5" presStyleCnt="8"/>
      <dgm:spPr/>
      <dgm:t>
        <a:bodyPr/>
        <a:lstStyle/>
        <a:p>
          <a:endParaRPr lang="en-US"/>
        </a:p>
      </dgm:t>
    </dgm:pt>
    <dgm:pt modelId="{1D4EB871-3FBE-0B43-99A0-938B8C47873E}" type="pres">
      <dgm:prSet presAssocID="{381E8810-49B9-2D48-914C-B32512464249}" presName="hierRoot3" presStyleCnt="0"/>
      <dgm:spPr/>
    </dgm:pt>
    <dgm:pt modelId="{B6569979-4B97-3D42-BBAD-F2509B314F93}" type="pres">
      <dgm:prSet presAssocID="{381E8810-49B9-2D48-914C-B32512464249}" presName="composite3" presStyleCnt="0"/>
      <dgm:spPr/>
    </dgm:pt>
    <dgm:pt modelId="{060A33D0-DE36-CF4F-AEA6-5669802A0B15}" type="pres">
      <dgm:prSet presAssocID="{381E8810-49B9-2D48-914C-B32512464249}" presName="background3" presStyleLbl="node3" presStyleIdx="5" presStyleCnt="8"/>
      <dgm:spPr/>
    </dgm:pt>
    <dgm:pt modelId="{DB44B268-5514-4549-A071-D526D05A6177}" type="pres">
      <dgm:prSet presAssocID="{381E8810-49B9-2D48-914C-B32512464249}" presName="text3" presStyleLbl="fgAcc3" presStyleIdx="5" presStyleCnt="8">
        <dgm:presLayoutVars>
          <dgm:chPref val="3"/>
        </dgm:presLayoutVars>
      </dgm:prSet>
      <dgm:spPr/>
      <dgm:t>
        <a:bodyPr/>
        <a:lstStyle/>
        <a:p>
          <a:endParaRPr lang="en-US"/>
        </a:p>
      </dgm:t>
    </dgm:pt>
    <dgm:pt modelId="{050E9035-9138-E549-91F7-F9BA50334755}" type="pres">
      <dgm:prSet presAssocID="{381E8810-49B9-2D48-914C-B32512464249}" presName="hierChild4" presStyleCnt="0"/>
      <dgm:spPr/>
    </dgm:pt>
    <dgm:pt modelId="{5B8E9041-AA84-7042-8E53-9835AA19DE16}" type="pres">
      <dgm:prSet presAssocID="{1B094D93-AC89-494F-B44B-0661BB34B934}" presName="Name23" presStyleLbl="parChTrans1D4" presStyleIdx="1" presStyleCnt="11"/>
      <dgm:spPr/>
      <dgm:t>
        <a:bodyPr/>
        <a:lstStyle/>
        <a:p>
          <a:endParaRPr lang="en-US"/>
        </a:p>
      </dgm:t>
    </dgm:pt>
    <dgm:pt modelId="{E41E1FA5-560A-5346-A343-1A1D343FDE1F}" type="pres">
      <dgm:prSet presAssocID="{2E466A75-3729-114D-802E-760F0B199C66}" presName="hierRoot4" presStyleCnt="0"/>
      <dgm:spPr/>
    </dgm:pt>
    <dgm:pt modelId="{EB4C85A0-D1D0-5349-815C-E2C7D3F85FDF}" type="pres">
      <dgm:prSet presAssocID="{2E466A75-3729-114D-802E-760F0B199C66}" presName="composite4" presStyleCnt="0"/>
      <dgm:spPr/>
    </dgm:pt>
    <dgm:pt modelId="{58D3618B-EB7F-5B41-966F-ACDAFCC70F7C}" type="pres">
      <dgm:prSet presAssocID="{2E466A75-3729-114D-802E-760F0B199C66}" presName="background4" presStyleLbl="node4" presStyleIdx="1" presStyleCnt="11"/>
      <dgm:spPr/>
    </dgm:pt>
    <dgm:pt modelId="{26EFF885-EBB8-3A40-8CE8-62AF43153900}" type="pres">
      <dgm:prSet presAssocID="{2E466A75-3729-114D-802E-760F0B199C66}" presName="text4" presStyleLbl="fgAcc4" presStyleIdx="1" presStyleCnt="11">
        <dgm:presLayoutVars>
          <dgm:chPref val="3"/>
        </dgm:presLayoutVars>
      </dgm:prSet>
      <dgm:spPr/>
      <dgm:t>
        <a:bodyPr/>
        <a:lstStyle/>
        <a:p>
          <a:endParaRPr lang="en-US"/>
        </a:p>
      </dgm:t>
    </dgm:pt>
    <dgm:pt modelId="{74E056B8-2D6A-724A-8932-306010601014}" type="pres">
      <dgm:prSet presAssocID="{2E466A75-3729-114D-802E-760F0B199C66}" presName="hierChild5" presStyleCnt="0"/>
      <dgm:spPr/>
    </dgm:pt>
    <dgm:pt modelId="{646DF3B4-608E-6940-87E5-14A23C55F601}" type="pres">
      <dgm:prSet presAssocID="{13AD3011-08E6-4742-8322-892E1DC9887B}" presName="Name23" presStyleLbl="parChTrans1D4" presStyleIdx="2" presStyleCnt="11"/>
      <dgm:spPr/>
      <dgm:t>
        <a:bodyPr/>
        <a:lstStyle/>
        <a:p>
          <a:endParaRPr lang="en-US"/>
        </a:p>
      </dgm:t>
    </dgm:pt>
    <dgm:pt modelId="{B4E04A1D-32D1-FD44-9CFA-BD792BCA128C}" type="pres">
      <dgm:prSet presAssocID="{A838B4AC-59AE-F047-B6AE-E07F76449CD6}" presName="hierRoot4" presStyleCnt="0"/>
      <dgm:spPr/>
    </dgm:pt>
    <dgm:pt modelId="{E779BADA-E75E-144E-97F2-F1F13A8AA7D7}" type="pres">
      <dgm:prSet presAssocID="{A838B4AC-59AE-F047-B6AE-E07F76449CD6}" presName="composite4" presStyleCnt="0"/>
      <dgm:spPr/>
    </dgm:pt>
    <dgm:pt modelId="{A356F73A-D09A-ED42-B8D4-02391109E3DB}" type="pres">
      <dgm:prSet presAssocID="{A838B4AC-59AE-F047-B6AE-E07F76449CD6}" presName="background4" presStyleLbl="node4" presStyleIdx="2" presStyleCnt="11"/>
      <dgm:spPr/>
    </dgm:pt>
    <dgm:pt modelId="{0ADD0801-089F-D24B-85E3-871A577C8552}" type="pres">
      <dgm:prSet presAssocID="{A838B4AC-59AE-F047-B6AE-E07F76449CD6}" presName="text4" presStyleLbl="fgAcc4" presStyleIdx="2" presStyleCnt="11">
        <dgm:presLayoutVars>
          <dgm:chPref val="3"/>
        </dgm:presLayoutVars>
      </dgm:prSet>
      <dgm:spPr/>
      <dgm:t>
        <a:bodyPr/>
        <a:lstStyle/>
        <a:p>
          <a:endParaRPr lang="en-US"/>
        </a:p>
      </dgm:t>
    </dgm:pt>
    <dgm:pt modelId="{F3AA968A-708A-AF4E-BB71-855E5F1DE10C}" type="pres">
      <dgm:prSet presAssocID="{A838B4AC-59AE-F047-B6AE-E07F76449CD6}" presName="hierChild5" presStyleCnt="0"/>
      <dgm:spPr/>
    </dgm:pt>
    <dgm:pt modelId="{721E56B5-9103-A947-9772-A6166B2F3FB0}" type="pres">
      <dgm:prSet presAssocID="{C82F5663-C0A3-D543-A705-052D46E78804}" presName="Name23" presStyleLbl="parChTrans1D4" presStyleIdx="3" presStyleCnt="11"/>
      <dgm:spPr/>
      <dgm:t>
        <a:bodyPr/>
        <a:lstStyle/>
        <a:p>
          <a:endParaRPr lang="en-US"/>
        </a:p>
      </dgm:t>
    </dgm:pt>
    <dgm:pt modelId="{37570E5E-8973-4441-BA02-F2BBBEDBFEA0}" type="pres">
      <dgm:prSet presAssocID="{F7395368-6184-034B-964E-2FFF5CE91221}" presName="hierRoot4" presStyleCnt="0"/>
      <dgm:spPr/>
    </dgm:pt>
    <dgm:pt modelId="{B2A1C612-E6C5-CE47-8DD4-FD07ACC45BDA}" type="pres">
      <dgm:prSet presAssocID="{F7395368-6184-034B-964E-2FFF5CE91221}" presName="composite4" presStyleCnt="0"/>
      <dgm:spPr/>
    </dgm:pt>
    <dgm:pt modelId="{C2A05EDA-D46D-0B47-97C7-B18AD4F811B5}" type="pres">
      <dgm:prSet presAssocID="{F7395368-6184-034B-964E-2FFF5CE91221}" presName="background4" presStyleLbl="node4" presStyleIdx="3" presStyleCnt="11"/>
      <dgm:spPr/>
    </dgm:pt>
    <dgm:pt modelId="{BF7A004E-FECC-B34C-AF93-EEB6A7BA9AEC}" type="pres">
      <dgm:prSet presAssocID="{F7395368-6184-034B-964E-2FFF5CE91221}" presName="text4" presStyleLbl="fgAcc4" presStyleIdx="3" presStyleCnt="11">
        <dgm:presLayoutVars>
          <dgm:chPref val="3"/>
        </dgm:presLayoutVars>
      </dgm:prSet>
      <dgm:spPr/>
      <dgm:t>
        <a:bodyPr/>
        <a:lstStyle/>
        <a:p>
          <a:endParaRPr lang="en-US"/>
        </a:p>
      </dgm:t>
    </dgm:pt>
    <dgm:pt modelId="{4A5437B0-D3D9-3641-B5C5-91DA8A7D8B45}" type="pres">
      <dgm:prSet presAssocID="{F7395368-6184-034B-964E-2FFF5CE91221}" presName="hierChild5" presStyleCnt="0"/>
      <dgm:spPr/>
    </dgm:pt>
    <dgm:pt modelId="{56FF930F-88F2-834D-BEA8-1009E27C7B30}" type="pres">
      <dgm:prSet presAssocID="{CE72F096-72EF-5743-88C9-190BF1D08DE0}" presName="Name23" presStyleLbl="parChTrans1D4" presStyleIdx="4" presStyleCnt="11"/>
      <dgm:spPr/>
      <dgm:t>
        <a:bodyPr/>
        <a:lstStyle/>
        <a:p>
          <a:endParaRPr lang="en-US"/>
        </a:p>
      </dgm:t>
    </dgm:pt>
    <dgm:pt modelId="{32C01C43-2FE4-4246-B9B4-F99B77AF125D}" type="pres">
      <dgm:prSet presAssocID="{EC57E536-AEFB-744C-8A20-FB93956FC1A3}" presName="hierRoot4" presStyleCnt="0"/>
      <dgm:spPr/>
    </dgm:pt>
    <dgm:pt modelId="{1ED2EF32-7674-3848-8938-125702CB0141}" type="pres">
      <dgm:prSet presAssocID="{EC57E536-AEFB-744C-8A20-FB93956FC1A3}" presName="composite4" presStyleCnt="0"/>
      <dgm:spPr/>
    </dgm:pt>
    <dgm:pt modelId="{88821CB2-E9EB-BB48-A761-1B0D52654A54}" type="pres">
      <dgm:prSet presAssocID="{EC57E536-AEFB-744C-8A20-FB93956FC1A3}" presName="background4" presStyleLbl="node4" presStyleIdx="4" presStyleCnt="11"/>
      <dgm:spPr/>
    </dgm:pt>
    <dgm:pt modelId="{B43F436F-DAE6-7747-A6BF-4A47C281CE61}" type="pres">
      <dgm:prSet presAssocID="{EC57E536-AEFB-744C-8A20-FB93956FC1A3}" presName="text4" presStyleLbl="fgAcc4" presStyleIdx="4" presStyleCnt="11">
        <dgm:presLayoutVars>
          <dgm:chPref val="3"/>
        </dgm:presLayoutVars>
      </dgm:prSet>
      <dgm:spPr/>
      <dgm:t>
        <a:bodyPr/>
        <a:lstStyle/>
        <a:p>
          <a:endParaRPr lang="en-US"/>
        </a:p>
      </dgm:t>
    </dgm:pt>
    <dgm:pt modelId="{90FC2815-36B3-0245-A9FC-9820AEE9451B}" type="pres">
      <dgm:prSet presAssocID="{EC57E536-AEFB-744C-8A20-FB93956FC1A3}" presName="hierChild5" presStyleCnt="0"/>
      <dgm:spPr/>
    </dgm:pt>
    <dgm:pt modelId="{705E462A-7164-F74E-8786-4A8CF0BBBD01}" type="pres">
      <dgm:prSet presAssocID="{25CDE9DE-815C-394B-8280-86EC969E30E2}" presName="Name23" presStyleLbl="parChTrans1D4" presStyleIdx="5" presStyleCnt="11"/>
      <dgm:spPr/>
      <dgm:t>
        <a:bodyPr/>
        <a:lstStyle/>
        <a:p>
          <a:endParaRPr lang="en-US"/>
        </a:p>
      </dgm:t>
    </dgm:pt>
    <dgm:pt modelId="{55948BCB-8B50-F64F-B5FA-D50567CB73BC}" type="pres">
      <dgm:prSet presAssocID="{7C5BE388-E49E-AC45-B697-C70140232E8F}" presName="hierRoot4" presStyleCnt="0"/>
      <dgm:spPr/>
    </dgm:pt>
    <dgm:pt modelId="{F3DA359F-FB14-A540-9940-786BB900EBB5}" type="pres">
      <dgm:prSet presAssocID="{7C5BE388-E49E-AC45-B697-C70140232E8F}" presName="composite4" presStyleCnt="0"/>
      <dgm:spPr/>
    </dgm:pt>
    <dgm:pt modelId="{E39AA8E3-DD67-4441-884A-8E96AA80D622}" type="pres">
      <dgm:prSet presAssocID="{7C5BE388-E49E-AC45-B697-C70140232E8F}" presName="background4" presStyleLbl="node4" presStyleIdx="5" presStyleCnt="11"/>
      <dgm:spPr/>
    </dgm:pt>
    <dgm:pt modelId="{EC8CCFD5-6F88-CF4E-BF06-3EC25E7A710F}" type="pres">
      <dgm:prSet presAssocID="{7C5BE388-E49E-AC45-B697-C70140232E8F}" presName="text4" presStyleLbl="fgAcc4" presStyleIdx="5" presStyleCnt="11">
        <dgm:presLayoutVars>
          <dgm:chPref val="3"/>
        </dgm:presLayoutVars>
      </dgm:prSet>
      <dgm:spPr/>
      <dgm:t>
        <a:bodyPr/>
        <a:lstStyle/>
        <a:p>
          <a:endParaRPr lang="en-US"/>
        </a:p>
      </dgm:t>
    </dgm:pt>
    <dgm:pt modelId="{0579C2A5-2103-554E-A054-526148939873}" type="pres">
      <dgm:prSet presAssocID="{7C5BE388-E49E-AC45-B697-C70140232E8F}" presName="hierChild5" presStyleCnt="0"/>
      <dgm:spPr/>
    </dgm:pt>
    <dgm:pt modelId="{2E2EBE3E-990C-2742-90B1-1E58FB8CD19D}" type="pres">
      <dgm:prSet presAssocID="{3CD7D80A-034D-3741-8973-3237C011BCAC}" presName="Name23" presStyleLbl="parChTrans1D4" presStyleIdx="6" presStyleCnt="11"/>
      <dgm:spPr/>
      <dgm:t>
        <a:bodyPr/>
        <a:lstStyle/>
        <a:p>
          <a:endParaRPr lang="en-US"/>
        </a:p>
      </dgm:t>
    </dgm:pt>
    <dgm:pt modelId="{14E24A7E-70BA-7141-9B1B-31D126A1260F}" type="pres">
      <dgm:prSet presAssocID="{EEB1DE3E-97F3-FD41-82A1-FB064E57D575}" presName="hierRoot4" presStyleCnt="0"/>
      <dgm:spPr/>
    </dgm:pt>
    <dgm:pt modelId="{520EE402-1A70-6F4A-A8E2-5D80BD308F65}" type="pres">
      <dgm:prSet presAssocID="{EEB1DE3E-97F3-FD41-82A1-FB064E57D575}" presName="composite4" presStyleCnt="0"/>
      <dgm:spPr/>
    </dgm:pt>
    <dgm:pt modelId="{D12F9D66-3D3A-CA45-9485-5353AA2A3244}" type="pres">
      <dgm:prSet presAssocID="{EEB1DE3E-97F3-FD41-82A1-FB064E57D575}" presName="background4" presStyleLbl="node4" presStyleIdx="6" presStyleCnt="11"/>
      <dgm:spPr/>
    </dgm:pt>
    <dgm:pt modelId="{1C007D36-C841-474A-88C1-A8D403ABD5D6}" type="pres">
      <dgm:prSet presAssocID="{EEB1DE3E-97F3-FD41-82A1-FB064E57D575}" presName="text4" presStyleLbl="fgAcc4" presStyleIdx="6" presStyleCnt="11">
        <dgm:presLayoutVars>
          <dgm:chPref val="3"/>
        </dgm:presLayoutVars>
      </dgm:prSet>
      <dgm:spPr/>
      <dgm:t>
        <a:bodyPr/>
        <a:lstStyle/>
        <a:p>
          <a:endParaRPr lang="en-US"/>
        </a:p>
      </dgm:t>
    </dgm:pt>
    <dgm:pt modelId="{BA8DD1B2-CCB6-0746-9417-DE3C69640938}" type="pres">
      <dgm:prSet presAssocID="{EEB1DE3E-97F3-FD41-82A1-FB064E57D575}" presName="hierChild5" presStyleCnt="0"/>
      <dgm:spPr/>
    </dgm:pt>
    <dgm:pt modelId="{E6457B83-C6DE-394B-8024-93E3A1DBE104}" type="pres">
      <dgm:prSet presAssocID="{269ACE05-E4A7-CD4C-A1D4-756C26785707}" presName="Name23" presStyleLbl="parChTrans1D4" presStyleIdx="7" presStyleCnt="11"/>
      <dgm:spPr/>
      <dgm:t>
        <a:bodyPr/>
        <a:lstStyle/>
        <a:p>
          <a:endParaRPr lang="en-US"/>
        </a:p>
      </dgm:t>
    </dgm:pt>
    <dgm:pt modelId="{965430D0-A0CA-284E-9512-68D4577C2EB8}" type="pres">
      <dgm:prSet presAssocID="{1999A733-B6A9-C448-998B-2202E42079F5}" presName="hierRoot4" presStyleCnt="0"/>
      <dgm:spPr/>
    </dgm:pt>
    <dgm:pt modelId="{53553427-3ED5-7D4F-9CB3-058220E638BC}" type="pres">
      <dgm:prSet presAssocID="{1999A733-B6A9-C448-998B-2202E42079F5}" presName="composite4" presStyleCnt="0"/>
      <dgm:spPr/>
    </dgm:pt>
    <dgm:pt modelId="{5C09F6FB-64EC-E34A-A562-ABB68FAE2F83}" type="pres">
      <dgm:prSet presAssocID="{1999A733-B6A9-C448-998B-2202E42079F5}" presName="background4" presStyleLbl="node4" presStyleIdx="7" presStyleCnt="11"/>
      <dgm:spPr/>
    </dgm:pt>
    <dgm:pt modelId="{4D47D8AA-3D44-4B4E-991E-5FD059FC8F80}" type="pres">
      <dgm:prSet presAssocID="{1999A733-B6A9-C448-998B-2202E42079F5}" presName="text4" presStyleLbl="fgAcc4" presStyleIdx="7" presStyleCnt="11">
        <dgm:presLayoutVars>
          <dgm:chPref val="3"/>
        </dgm:presLayoutVars>
      </dgm:prSet>
      <dgm:spPr/>
      <dgm:t>
        <a:bodyPr/>
        <a:lstStyle/>
        <a:p>
          <a:endParaRPr lang="en-US"/>
        </a:p>
      </dgm:t>
    </dgm:pt>
    <dgm:pt modelId="{8C027802-FBD7-C749-8EDA-AFA19B9F97C9}" type="pres">
      <dgm:prSet presAssocID="{1999A733-B6A9-C448-998B-2202E42079F5}" presName="hierChild5" presStyleCnt="0"/>
      <dgm:spPr/>
    </dgm:pt>
    <dgm:pt modelId="{D4164776-DA4F-C243-8B7B-A2ADCCAB0C8C}" type="pres">
      <dgm:prSet presAssocID="{89DAA1B8-350E-8B4B-AE70-28BDCA350962}" presName="Name23" presStyleLbl="parChTrans1D4" presStyleIdx="8" presStyleCnt="11"/>
      <dgm:spPr/>
      <dgm:t>
        <a:bodyPr/>
        <a:lstStyle/>
        <a:p>
          <a:endParaRPr lang="en-US"/>
        </a:p>
      </dgm:t>
    </dgm:pt>
    <dgm:pt modelId="{8BC92004-25AE-B245-89F4-A52A22A013C8}" type="pres">
      <dgm:prSet presAssocID="{BBBBCEF1-D3F1-434D-9795-6A0221E383C3}" presName="hierRoot4" presStyleCnt="0"/>
      <dgm:spPr/>
    </dgm:pt>
    <dgm:pt modelId="{B2C95B44-0E16-8443-B5C9-C5E9D59F27EB}" type="pres">
      <dgm:prSet presAssocID="{BBBBCEF1-D3F1-434D-9795-6A0221E383C3}" presName="composite4" presStyleCnt="0"/>
      <dgm:spPr/>
    </dgm:pt>
    <dgm:pt modelId="{A9997F2E-EE7E-EA4B-8D60-5EDB98301574}" type="pres">
      <dgm:prSet presAssocID="{BBBBCEF1-D3F1-434D-9795-6A0221E383C3}" presName="background4" presStyleLbl="node4" presStyleIdx="8" presStyleCnt="11"/>
      <dgm:spPr/>
    </dgm:pt>
    <dgm:pt modelId="{5867415A-D7F7-3D4A-8C29-ACF5A41E6064}" type="pres">
      <dgm:prSet presAssocID="{BBBBCEF1-D3F1-434D-9795-6A0221E383C3}" presName="text4" presStyleLbl="fgAcc4" presStyleIdx="8" presStyleCnt="11" custScaleY="138569">
        <dgm:presLayoutVars>
          <dgm:chPref val="3"/>
        </dgm:presLayoutVars>
      </dgm:prSet>
      <dgm:spPr/>
      <dgm:t>
        <a:bodyPr/>
        <a:lstStyle/>
        <a:p>
          <a:endParaRPr lang="en-US"/>
        </a:p>
      </dgm:t>
    </dgm:pt>
    <dgm:pt modelId="{74F5BC39-5E9E-544A-9E1D-C6FE2DE26723}" type="pres">
      <dgm:prSet presAssocID="{BBBBCEF1-D3F1-434D-9795-6A0221E383C3}" presName="hierChild5" presStyleCnt="0"/>
      <dgm:spPr/>
    </dgm:pt>
    <dgm:pt modelId="{64A82F88-9D87-014C-9CBC-AF5B42BEA6D4}" type="pres">
      <dgm:prSet presAssocID="{A5008243-C128-864F-937E-0C9B5FDB92D0}" presName="Name23" presStyleLbl="parChTrans1D4" presStyleIdx="9" presStyleCnt="11"/>
      <dgm:spPr/>
      <dgm:t>
        <a:bodyPr/>
        <a:lstStyle/>
        <a:p>
          <a:endParaRPr lang="en-US"/>
        </a:p>
      </dgm:t>
    </dgm:pt>
    <dgm:pt modelId="{6DE8B45B-2C2B-3D4D-B21B-5F9C2DA07F96}" type="pres">
      <dgm:prSet presAssocID="{20C13D3A-F40A-1F47-966E-EB161019909E}" presName="hierRoot4" presStyleCnt="0"/>
      <dgm:spPr/>
    </dgm:pt>
    <dgm:pt modelId="{2C4A289F-A91F-7E41-9079-7EF9E5A7E850}" type="pres">
      <dgm:prSet presAssocID="{20C13D3A-F40A-1F47-966E-EB161019909E}" presName="composite4" presStyleCnt="0"/>
      <dgm:spPr/>
    </dgm:pt>
    <dgm:pt modelId="{3B520B88-C65A-3E44-8F0D-A0E4F42A522A}" type="pres">
      <dgm:prSet presAssocID="{20C13D3A-F40A-1F47-966E-EB161019909E}" presName="background4" presStyleLbl="node4" presStyleIdx="9" presStyleCnt="11"/>
      <dgm:spPr/>
    </dgm:pt>
    <dgm:pt modelId="{D22089E7-04D1-344A-BDD3-E541C6BEF211}" type="pres">
      <dgm:prSet presAssocID="{20C13D3A-F40A-1F47-966E-EB161019909E}" presName="text4" presStyleLbl="fgAcc4" presStyleIdx="9" presStyleCnt="11">
        <dgm:presLayoutVars>
          <dgm:chPref val="3"/>
        </dgm:presLayoutVars>
      </dgm:prSet>
      <dgm:spPr/>
      <dgm:t>
        <a:bodyPr/>
        <a:lstStyle/>
        <a:p>
          <a:endParaRPr lang="en-US"/>
        </a:p>
      </dgm:t>
    </dgm:pt>
    <dgm:pt modelId="{D3B80BC3-63A8-2C4B-B178-4E71EEEC97F5}" type="pres">
      <dgm:prSet presAssocID="{20C13D3A-F40A-1F47-966E-EB161019909E}" presName="hierChild5" presStyleCnt="0"/>
      <dgm:spPr/>
    </dgm:pt>
    <dgm:pt modelId="{A6C08903-840B-1846-9E3A-FA0DC8D57505}" type="pres">
      <dgm:prSet presAssocID="{9AFC119B-F869-1447-8790-7C16502A6D34}" presName="Name17" presStyleLbl="parChTrans1D3" presStyleIdx="6" presStyleCnt="8"/>
      <dgm:spPr/>
      <dgm:t>
        <a:bodyPr/>
        <a:lstStyle/>
        <a:p>
          <a:endParaRPr lang="en-US"/>
        </a:p>
      </dgm:t>
    </dgm:pt>
    <dgm:pt modelId="{7C509F68-75BC-A943-B9A8-556E91BEA777}" type="pres">
      <dgm:prSet presAssocID="{B76F805B-94DB-2742-8A18-ED082A5A8EFC}" presName="hierRoot3" presStyleCnt="0"/>
      <dgm:spPr/>
    </dgm:pt>
    <dgm:pt modelId="{774C2E7C-BEE6-3241-A60D-7D0D797D2571}" type="pres">
      <dgm:prSet presAssocID="{B76F805B-94DB-2742-8A18-ED082A5A8EFC}" presName="composite3" presStyleCnt="0"/>
      <dgm:spPr/>
    </dgm:pt>
    <dgm:pt modelId="{0566C851-BEAA-024F-8951-CC1A1CAA18C4}" type="pres">
      <dgm:prSet presAssocID="{B76F805B-94DB-2742-8A18-ED082A5A8EFC}" presName="background3" presStyleLbl="node3" presStyleIdx="6" presStyleCnt="8"/>
      <dgm:spPr/>
    </dgm:pt>
    <dgm:pt modelId="{59C930A3-DFBC-734B-887C-4F45E35F5E1F}" type="pres">
      <dgm:prSet presAssocID="{B76F805B-94DB-2742-8A18-ED082A5A8EFC}" presName="text3" presStyleLbl="fgAcc3" presStyleIdx="6" presStyleCnt="8">
        <dgm:presLayoutVars>
          <dgm:chPref val="3"/>
        </dgm:presLayoutVars>
      </dgm:prSet>
      <dgm:spPr/>
      <dgm:t>
        <a:bodyPr/>
        <a:lstStyle/>
        <a:p>
          <a:endParaRPr lang="en-US"/>
        </a:p>
      </dgm:t>
    </dgm:pt>
    <dgm:pt modelId="{28E69619-34F4-784C-94C6-477AEC9E6969}" type="pres">
      <dgm:prSet presAssocID="{B76F805B-94DB-2742-8A18-ED082A5A8EFC}" presName="hierChild4" presStyleCnt="0"/>
      <dgm:spPr/>
    </dgm:pt>
    <dgm:pt modelId="{02EC1002-C488-CD4F-94F1-43BFC9241663}" type="pres">
      <dgm:prSet presAssocID="{CAD82557-D5E5-2749-AE41-0EAB944D5344}" presName="Name23" presStyleLbl="parChTrans1D4" presStyleIdx="10" presStyleCnt="11"/>
      <dgm:spPr/>
      <dgm:t>
        <a:bodyPr/>
        <a:lstStyle/>
        <a:p>
          <a:endParaRPr lang="en-US"/>
        </a:p>
      </dgm:t>
    </dgm:pt>
    <dgm:pt modelId="{B26B9CFD-DF30-544D-B00C-F71E077EFAD3}" type="pres">
      <dgm:prSet presAssocID="{972353A8-1E3B-7A4A-A891-ACFB8DB658B4}" presName="hierRoot4" presStyleCnt="0"/>
      <dgm:spPr/>
    </dgm:pt>
    <dgm:pt modelId="{B6924187-C598-664B-9ED6-1055FD894DBE}" type="pres">
      <dgm:prSet presAssocID="{972353A8-1E3B-7A4A-A891-ACFB8DB658B4}" presName="composite4" presStyleCnt="0"/>
      <dgm:spPr/>
    </dgm:pt>
    <dgm:pt modelId="{149691CD-649B-F043-A802-C3774F0364E2}" type="pres">
      <dgm:prSet presAssocID="{972353A8-1E3B-7A4A-A891-ACFB8DB658B4}" presName="background4" presStyleLbl="node4" presStyleIdx="10" presStyleCnt="11"/>
      <dgm:spPr/>
    </dgm:pt>
    <dgm:pt modelId="{B47AA00B-577A-2A45-9241-A9640E2A99BE}" type="pres">
      <dgm:prSet presAssocID="{972353A8-1E3B-7A4A-A891-ACFB8DB658B4}" presName="text4" presStyleLbl="fgAcc4" presStyleIdx="10" presStyleCnt="11">
        <dgm:presLayoutVars>
          <dgm:chPref val="3"/>
        </dgm:presLayoutVars>
      </dgm:prSet>
      <dgm:spPr/>
      <dgm:t>
        <a:bodyPr/>
        <a:lstStyle/>
        <a:p>
          <a:endParaRPr lang="en-US"/>
        </a:p>
      </dgm:t>
    </dgm:pt>
    <dgm:pt modelId="{8B15B459-24B6-F746-80A7-7FD99DCE144C}" type="pres">
      <dgm:prSet presAssocID="{972353A8-1E3B-7A4A-A891-ACFB8DB658B4}" presName="hierChild5" presStyleCnt="0"/>
      <dgm:spPr/>
    </dgm:pt>
    <dgm:pt modelId="{4210A55D-772F-334D-A7B3-216AF53C2C82}" type="pres">
      <dgm:prSet presAssocID="{8CF7473D-FE21-6E46-BDE2-5B6C3377FB0D}" presName="Name17" presStyleLbl="parChTrans1D3" presStyleIdx="7" presStyleCnt="8"/>
      <dgm:spPr/>
      <dgm:t>
        <a:bodyPr/>
        <a:lstStyle/>
        <a:p>
          <a:endParaRPr lang="en-US"/>
        </a:p>
      </dgm:t>
    </dgm:pt>
    <dgm:pt modelId="{D9CD59AC-2527-B047-8423-9275E982325F}" type="pres">
      <dgm:prSet presAssocID="{11B177B3-223B-C54B-ACBF-D24F8AA7B00A}" presName="hierRoot3" presStyleCnt="0"/>
      <dgm:spPr/>
    </dgm:pt>
    <dgm:pt modelId="{BE045962-4373-0A45-A076-6A4810C6DE77}" type="pres">
      <dgm:prSet presAssocID="{11B177B3-223B-C54B-ACBF-D24F8AA7B00A}" presName="composite3" presStyleCnt="0"/>
      <dgm:spPr/>
    </dgm:pt>
    <dgm:pt modelId="{FAE164B2-70EE-B048-A045-AC40D7FC534F}" type="pres">
      <dgm:prSet presAssocID="{11B177B3-223B-C54B-ACBF-D24F8AA7B00A}" presName="background3" presStyleLbl="node3" presStyleIdx="7" presStyleCnt="8"/>
      <dgm:spPr/>
    </dgm:pt>
    <dgm:pt modelId="{20597C21-2B1C-E247-A85C-B4784D5AA9AE}" type="pres">
      <dgm:prSet presAssocID="{11B177B3-223B-C54B-ACBF-D24F8AA7B00A}" presName="text3" presStyleLbl="fgAcc3" presStyleIdx="7" presStyleCnt="8">
        <dgm:presLayoutVars>
          <dgm:chPref val="3"/>
        </dgm:presLayoutVars>
      </dgm:prSet>
      <dgm:spPr/>
      <dgm:t>
        <a:bodyPr/>
        <a:lstStyle/>
        <a:p>
          <a:endParaRPr lang="en-US"/>
        </a:p>
      </dgm:t>
    </dgm:pt>
    <dgm:pt modelId="{7A26B416-DD45-854A-A04C-AF3DA6DE4D72}" type="pres">
      <dgm:prSet presAssocID="{11B177B3-223B-C54B-ACBF-D24F8AA7B00A}" presName="hierChild4" presStyleCnt="0"/>
      <dgm:spPr/>
    </dgm:pt>
  </dgm:ptLst>
  <dgm:cxnLst>
    <dgm:cxn modelId="{EDB18267-75EE-EF40-99DA-3501CF5CB324}" type="presOf" srcId="{0AF96B6E-5E08-C541-9278-A76DBFBA95EA}" destId="{F81013DB-F8F1-2E44-A4CE-9A901971591B}" srcOrd="0" destOrd="0" presId="urn:microsoft.com/office/officeart/2005/8/layout/hierarchy1"/>
    <dgm:cxn modelId="{F02D586B-2C4B-D544-8D43-DB1199A2E229}" type="presOf" srcId="{ADB8C24B-798C-C540-BB5C-763FD3B4A2DA}" destId="{EF32894E-0737-5F41-9DE8-B489DD30BCA9}" srcOrd="0" destOrd="0" presId="urn:microsoft.com/office/officeart/2005/8/layout/hierarchy1"/>
    <dgm:cxn modelId="{B4D3DA63-2524-DA41-8F30-35B6BCA88997}" type="presOf" srcId="{269ACE05-E4A7-CD4C-A1D4-756C26785707}" destId="{E6457B83-C6DE-394B-8024-93E3A1DBE104}" srcOrd="0" destOrd="0" presId="urn:microsoft.com/office/officeart/2005/8/layout/hierarchy1"/>
    <dgm:cxn modelId="{88AD7A34-70E9-7143-BEAB-FA80BE2C853C}" type="presOf" srcId="{11B177B3-223B-C54B-ACBF-D24F8AA7B00A}" destId="{20597C21-2B1C-E247-A85C-B4784D5AA9AE}" srcOrd="0" destOrd="0" presId="urn:microsoft.com/office/officeart/2005/8/layout/hierarchy1"/>
    <dgm:cxn modelId="{8DBF52E1-1EA7-E140-9C92-165511D2C339}" srcId="{EC57E536-AEFB-744C-8A20-FB93956FC1A3}" destId="{7C5BE388-E49E-AC45-B697-C70140232E8F}" srcOrd="0" destOrd="0" parTransId="{25CDE9DE-815C-394B-8280-86EC969E30E2}" sibTransId="{8F1E6C6E-CB25-0D45-92CF-F6C52BBF24A8}"/>
    <dgm:cxn modelId="{6FDB2178-7A56-0C45-A069-53D45D48C49A}" type="presOf" srcId="{1999A733-B6A9-C448-998B-2202E42079F5}" destId="{4D47D8AA-3D44-4B4E-991E-5FD059FC8F80}" srcOrd="0" destOrd="0" presId="urn:microsoft.com/office/officeart/2005/8/layout/hierarchy1"/>
    <dgm:cxn modelId="{47A36DB6-598A-8745-838F-9D11E6A3B828}" type="presOf" srcId="{381E8810-49B9-2D48-914C-B32512464249}" destId="{DB44B268-5514-4549-A071-D526D05A6177}" srcOrd="0" destOrd="0" presId="urn:microsoft.com/office/officeart/2005/8/layout/hierarchy1"/>
    <dgm:cxn modelId="{11A59483-ADA8-3E40-9DBD-AC8849AFBB81}" type="presOf" srcId="{EC57E536-AEFB-744C-8A20-FB93956FC1A3}" destId="{B43F436F-DAE6-7747-A6BF-4A47C281CE61}" srcOrd="0" destOrd="0" presId="urn:microsoft.com/office/officeart/2005/8/layout/hierarchy1"/>
    <dgm:cxn modelId="{7E967FA7-51F8-F04C-970F-FDEC94E6EEAE}" type="presOf" srcId="{E2290D16-A09C-4445-A893-3E0E43259C29}" destId="{CA8C7900-73CD-F347-A9F9-7B7CDC1206A0}" srcOrd="0" destOrd="0" presId="urn:microsoft.com/office/officeart/2005/8/layout/hierarchy1"/>
    <dgm:cxn modelId="{19546B82-4AAA-1344-B412-73DCB2C07729}" srcId="{ADB8C24B-798C-C540-BB5C-763FD3B4A2DA}" destId="{254D5388-9480-0D45-8D29-44978FB3E27A}" srcOrd="0" destOrd="0" parTransId="{35882916-CB52-D74F-BFF7-4DF77D8EB71C}" sibTransId="{A8D7CB33-990F-5342-8F20-33AF27A09165}"/>
    <dgm:cxn modelId="{E83BD13B-65C7-4B41-993C-EFD70EF6084C}" type="presOf" srcId="{7C5BE388-E49E-AC45-B697-C70140232E8F}" destId="{EC8CCFD5-6F88-CF4E-BF06-3EC25E7A710F}" srcOrd="0" destOrd="0" presId="urn:microsoft.com/office/officeart/2005/8/layout/hierarchy1"/>
    <dgm:cxn modelId="{BEDBF7CE-1E95-3346-846F-72E3D6FE7506}" srcId="{30BF6CED-022E-9244-A90E-868D1082A46B}" destId="{DAEA4CDA-722C-2348-99D5-20876A05BB5B}" srcOrd="2" destOrd="0" parTransId="{DB01EC59-5EA5-AF44-AC3C-597EA672B2D2}" sibTransId="{12789A22-4ADF-D14E-BB8D-1C9118BA781B}"/>
    <dgm:cxn modelId="{17C11307-5A78-EC4F-B9DA-0633FD81C5C7}" type="presOf" srcId="{DCF2DA6F-25C7-C443-99D1-46D29DEBC9D4}" destId="{DD924F1E-5D27-5C4B-A337-8A3B953C3BC0}" srcOrd="0" destOrd="0" presId="urn:microsoft.com/office/officeart/2005/8/layout/hierarchy1"/>
    <dgm:cxn modelId="{2F36422F-54FB-174C-90C7-4E5C50997825}" type="presOf" srcId="{8BD59804-7A21-444A-87BF-697D6AC80DF0}" destId="{CA06D69A-F814-9D4E-AF9F-6D1421216A17}" srcOrd="0" destOrd="0" presId="urn:microsoft.com/office/officeart/2005/8/layout/hierarchy1"/>
    <dgm:cxn modelId="{D2101195-E58A-3543-AC63-CCF3EDB85509}" type="presOf" srcId="{7894EFB4-BEA0-4B40-B1E8-D609D058A3F1}" destId="{CE3C0663-482B-6640-9EE6-D0FDF4F42BCE}" srcOrd="0" destOrd="0" presId="urn:microsoft.com/office/officeart/2005/8/layout/hierarchy1"/>
    <dgm:cxn modelId="{E9520BFA-3579-AE41-B09C-13739639EDF0}" type="presOf" srcId="{BAFE01C4-7C11-114D-B2E4-CEAD59C36643}" destId="{66293016-43E4-9444-B931-3439E16329FE}" srcOrd="0" destOrd="0" presId="urn:microsoft.com/office/officeart/2005/8/layout/hierarchy1"/>
    <dgm:cxn modelId="{AA47527D-F8DD-0A40-88BD-A16F789FACF8}" type="presOf" srcId="{15C3FEFC-BEB0-2E47-9ED9-504F228249B2}" destId="{B810F3AA-B7C2-9B4D-8920-9B1E7879324E}" srcOrd="0" destOrd="0" presId="urn:microsoft.com/office/officeart/2005/8/layout/hierarchy1"/>
    <dgm:cxn modelId="{E45E8E6C-D502-6D4C-8314-336E9A6BC0ED}" srcId="{30BF6CED-022E-9244-A90E-868D1082A46B}" destId="{0E237D5B-B004-8E4D-A16C-C65DFBD7E500}" srcOrd="0" destOrd="0" parTransId="{1B65726A-5E08-4C45-B61E-4EDA76C9749D}" sibTransId="{D64D028E-393A-4843-B5FC-3253CAF57F3C}"/>
    <dgm:cxn modelId="{397FD6CF-2F87-9E46-9EB3-DD68C820AFB4}" srcId="{381E8810-49B9-2D48-914C-B32512464249}" destId="{A838B4AC-59AE-F047-B6AE-E07F76449CD6}" srcOrd="1" destOrd="0" parTransId="{13AD3011-08E6-4742-8322-892E1DC9887B}" sibTransId="{C4B334F8-F771-6F4D-A8B1-4014F20DDBE9}"/>
    <dgm:cxn modelId="{80F2FFFD-7F00-6B44-BF95-7902CFDE007B}" type="presOf" srcId="{67DFC435-1354-FC4E-BC09-D92567A156C0}" destId="{5CDAE4DA-EB91-5148-9E0C-0FC873792D4E}" srcOrd="0" destOrd="0" presId="urn:microsoft.com/office/officeart/2005/8/layout/hierarchy1"/>
    <dgm:cxn modelId="{E3B5EC35-7B49-BE46-8341-C9ECA9C13BBE}" type="presOf" srcId="{89DAA1B8-350E-8B4B-AE70-28BDCA350962}" destId="{D4164776-DA4F-C243-8B7B-A2ADCCAB0C8C}" srcOrd="0" destOrd="0" presId="urn:microsoft.com/office/officeart/2005/8/layout/hierarchy1"/>
    <dgm:cxn modelId="{DFB413E1-8D19-6B44-9425-1E56CBB79C58}" type="presOf" srcId="{0E237D5B-B004-8E4D-A16C-C65DFBD7E500}" destId="{369BEEF7-75AD-7E46-9219-09235CEBDE32}" srcOrd="0" destOrd="0" presId="urn:microsoft.com/office/officeart/2005/8/layout/hierarchy1"/>
    <dgm:cxn modelId="{3D1D5352-CDAA-AF4E-80A6-2FCF4A367C3B}" type="presOf" srcId="{EEB1DE3E-97F3-FD41-82A1-FB064E57D575}" destId="{1C007D36-C841-474A-88C1-A8D403ABD5D6}" srcOrd="0" destOrd="0" presId="urn:microsoft.com/office/officeart/2005/8/layout/hierarchy1"/>
    <dgm:cxn modelId="{3F78AA59-9F39-EE47-8675-D5742EAB10ED}" type="presOf" srcId="{8FC6DDD3-EE14-8842-B7B3-73C53C1851A4}" destId="{B3239A28-2E05-2746-B8A4-A7C2E259CC40}" srcOrd="0" destOrd="0" presId="urn:microsoft.com/office/officeart/2005/8/layout/hierarchy1"/>
    <dgm:cxn modelId="{ECD17A42-151D-7449-BF32-13DFB6D4D331}" srcId="{EEB1DE3E-97F3-FD41-82A1-FB064E57D575}" destId="{20C13D3A-F40A-1F47-966E-EB161019909E}" srcOrd="1" destOrd="0" parTransId="{A5008243-C128-864F-937E-0C9B5FDB92D0}" sibTransId="{676DDD2F-4835-EE4D-B964-CA1507AB410B}"/>
    <dgm:cxn modelId="{974444E8-AAC4-0646-9FBB-B8C0F37DA825}" srcId="{FEE3139F-7656-B946-ADB5-1A0823DB361C}" destId="{18CA2D5F-F35A-144B-8720-9FDE1EAFD3E0}" srcOrd="1" destOrd="0" parTransId="{E2290D16-A09C-4445-A893-3E0E43259C29}" sibTransId="{B289C4B2-A27F-9641-9198-992F19B12752}"/>
    <dgm:cxn modelId="{01E764C8-04AA-F44D-B28A-0CCC3E80D622}" type="presOf" srcId="{EF0DF553-82C5-774A-9C53-DD6D1C36B91F}" destId="{3A8966CF-BDA5-4247-AAFA-4C8C4F2BF9FF}" srcOrd="0" destOrd="0" presId="urn:microsoft.com/office/officeart/2005/8/layout/hierarchy1"/>
    <dgm:cxn modelId="{9EFDB7FA-305A-5845-840A-BB3791D91CC4}" type="presOf" srcId="{30BF6CED-022E-9244-A90E-868D1082A46B}" destId="{C678E9B8-2AD8-444B-949D-8ED6E7BB55C6}" srcOrd="0" destOrd="0" presId="urn:microsoft.com/office/officeart/2005/8/layout/hierarchy1"/>
    <dgm:cxn modelId="{8F679C15-8EFB-C04C-B79D-AE7DA94F9B71}" type="presOf" srcId="{DB71AFBE-2F70-CE43-8F18-3D4B37BFEC93}" destId="{203CE28B-4F42-6F48-97E8-23B82B61A478}" srcOrd="0" destOrd="0" presId="urn:microsoft.com/office/officeart/2005/8/layout/hierarchy1"/>
    <dgm:cxn modelId="{C1509C17-EDA5-7840-B183-58BC7B950390}" type="presOf" srcId="{8B100E02-BC5C-734D-BAEF-4F7E43104E90}" destId="{869CB458-E62B-DB42-85A3-362C0AC3BBBC}" srcOrd="0" destOrd="0" presId="urn:microsoft.com/office/officeart/2005/8/layout/hierarchy1"/>
    <dgm:cxn modelId="{DD1E1189-17B7-DD4C-BB48-C73478A3D594}" srcId="{DAEA4CDA-722C-2348-99D5-20876A05BB5B}" destId="{EF0DF553-82C5-774A-9C53-DD6D1C36B91F}" srcOrd="0" destOrd="0" parTransId="{8B100E02-BC5C-734D-BAEF-4F7E43104E90}" sibTransId="{013F33B7-2F14-4942-882C-B944C9E53C41}"/>
    <dgm:cxn modelId="{8F9C206C-1367-124A-8FDC-EB706D3305B4}" type="presOf" srcId="{5C2A2A75-B7B0-6047-83FD-10811E2184C1}" destId="{3B153995-E610-5048-A3F8-4AFD3AC0A109}" srcOrd="0" destOrd="0" presId="urn:microsoft.com/office/officeart/2005/8/layout/hierarchy1"/>
    <dgm:cxn modelId="{4D3D0F07-6059-2C44-9D0F-F45F4E0709FF}" type="presOf" srcId="{20C13D3A-F40A-1F47-966E-EB161019909E}" destId="{D22089E7-04D1-344A-BDD3-E541C6BEF211}" srcOrd="0" destOrd="0" presId="urn:microsoft.com/office/officeart/2005/8/layout/hierarchy1"/>
    <dgm:cxn modelId="{9E0E2BA7-5381-C541-AB47-BC7C7C35CB91}" srcId="{F3D4C62C-6FB9-9A49-9DF7-C117F4E1F6C3}" destId="{11B177B3-223B-C54B-ACBF-D24F8AA7B00A}" srcOrd="2" destOrd="0" parTransId="{8CF7473D-FE21-6E46-BDE2-5B6C3377FB0D}" sibTransId="{10F0C13A-FBCA-E84B-B3DB-B0B6B588C875}"/>
    <dgm:cxn modelId="{2EE731EC-5F18-454E-98C0-A040B24AAF37}" type="presOf" srcId="{9F9A1E65-5BF0-9947-BE80-51F7581B2687}" destId="{45DE9970-3154-5A43-893F-B69DD90CE3E9}" srcOrd="0" destOrd="0" presId="urn:microsoft.com/office/officeart/2005/8/layout/hierarchy1"/>
    <dgm:cxn modelId="{E69782C0-F30E-7944-8C29-D95C2DB9B9BD}" type="presOf" srcId="{25CDE9DE-815C-394B-8280-86EC969E30E2}" destId="{705E462A-7164-F74E-8786-4A8CF0BBBD01}" srcOrd="0" destOrd="0" presId="urn:microsoft.com/office/officeart/2005/8/layout/hierarchy1"/>
    <dgm:cxn modelId="{8810911B-F5FF-C54F-B0BF-76F69A63F98C}" type="presOf" srcId="{972353A8-1E3B-7A4A-A891-ACFB8DB658B4}" destId="{B47AA00B-577A-2A45-9241-A9640E2A99BE}" srcOrd="0" destOrd="0" presId="urn:microsoft.com/office/officeart/2005/8/layout/hierarchy1"/>
    <dgm:cxn modelId="{85ABEC07-8F29-3340-BFA6-DA04A4172EF4}" srcId="{F3D4C62C-6FB9-9A49-9DF7-C117F4E1F6C3}" destId="{381E8810-49B9-2D48-914C-B32512464249}" srcOrd="0" destOrd="0" parTransId="{43E509EF-85DE-4C4A-B831-E5EE6A04B50F}" sibTransId="{9D86B90E-10B1-FA40-90C9-85011A0C8BF4}"/>
    <dgm:cxn modelId="{2623D952-96FD-0242-8A56-B71404CEA3B5}" srcId="{18CA2D5F-F35A-144B-8720-9FDE1EAFD3E0}" destId="{8BD59804-7A21-444A-87BF-697D6AC80DF0}" srcOrd="1" destOrd="0" parTransId="{0E011B7C-4926-6A4B-B0BE-7E1C78680E98}" sibTransId="{8CF5E4E6-F8A9-FD4C-89ED-A590E1F49F4F}"/>
    <dgm:cxn modelId="{C16C99C6-4252-AE44-B205-8BD1177AF97E}" srcId="{0AF96B6E-5E08-C541-9278-A76DBFBA95EA}" destId="{DCF2DA6F-25C7-C443-99D1-46D29DEBC9D4}" srcOrd="0" destOrd="0" parTransId="{DB71AFBE-2F70-CE43-8F18-3D4B37BFEC93}" sibTransId="{CB544B46-3F57-3940-BBF9-5471B0D9A404}"/>
    <dgm:cxn modelId="{662C5391-C98D-A542-85B5-888670D84630}" srcId="{18CA2D5F-F35A-144B-8720-9FDE1EAFD3E0}" destId="{0AF96B6E-5E08-C541-9278-A76DBFBA95EA}" srcOrd="0" destOrd="0" parTransId="{67DFC435-1354-FC4E-BC09-D92567A156C0}" sibTransId="{1F2A87CD-1DC2-3447-BDDB-A969189E32B9}"/>
    <dgm:cxn modelId="{C0B0D05B-EB93-E345-9D17-3219AB8FBFBA}" type="presOf" srcId="{0E011B7C-4926-6A4B-B0BE-7E1C78680E98}" destId="{55A24FA9-45C2-FC4B-A25A-B46719BCB987}" srcOrd="0" destOrd="0" presId="urn:microsoft.com/office/officeart/2005/8/layout/hierarchy1"/>
    <dgm:cxn modelId="{7AA320F7-47CE-7543-BE89-79456420A9AE}" srcId="{381E8810-49B9-2D48-914C-B32512464249}" destId="{2E466A75-3729-114D-802E-760F0B199C66}" srcOrd="0" destOrd="0" parTransId="{1B094D93-AC89-494F-B44B-0661BB34B934}" sibTransId="{E92166A0-D63E-6149-BA04-5166EDAF9E6C}"/>
    <dgm:cxn modelId="{0DA15DC7-97D6-304D-821F-04EF1368FD22}" type="presOf" srcId="{AD8BD658-39A8-A244-A968-79A5264B8CB2}" destId="{ADDB915D-5226-684C-8B31-3363CC51FE89}" srcOrd="0" destOrd="0" presId="urn:microsoft.com/office/officeart/2005/8/layout/hierarchy1"/>
    <dgm:cxn modelId="{798AEEFF-F554-B348-AF4F-7264810EB9B5}" type="presOf" srcId="{1B094D93-AC89-494F-B44B-0661BB34B934}" destId="{5B8E9041-AA84-7042-8E53-9835AA19DE16}" srcOrd="0" destOrd="0" presId="urn:microsoft.com/office/officeart/2005/8/layout/hierarchy1"/>
    <dgm:cxn modelId="{8DDE9195-318A-2C48-9948-A0D993214677}" type="presOf" srcId="{DAEA4CDA-722C-2348-99D5-20876A05BB5B}" destId="{11775B26-A09B-5449-ADB4-115BC2DC2A3F}" srcOrd="0" destOrd="0" presId="urn:microsoft.com/office/officeart/2005/8/layout/hierarchy1"/>
    <dgm:cxn modelId="{6B247910-8EF8-9647-857B-E0E121553DAB}" type="presOf" srcId="{C82F5663-C0A3-D543-A705-052D46E78804}" destId="{721E56B5-9103-A947-9772-A6166B2F3FB0}" srcOrd="0" destOrd="0" presId="urn:microsoft.com/office/officeart/2005/8/layout/hierarchy1"/>
    <dgm:cxn modelId="{7B8ED07E-EC27-6540-82B7-9F750BBA6EAD}" type="presOf" srcId="{2E466A75-3729-114D-802E-760F0B199C66}" destId="{26EFF885-EBB8-3A40-8CE8-62AF43153900}" srcOrd="0" destOrd="0" presId="urn:microsoft.com/office/officeart/2005/8/layout/hierarchy1"/>
    <dgm:cxn modelId="{C33E07EB-5BE9-6E4B-BE0A-7E47D2D4CB5C}" srcId="{30BF6CED-022E-9244-A90E-868D1082A46B}" destId="{FEE3139F-7656-B946-ADB5-1A0823DB361C}" srcOrd="1" destOrd="0" parTransId="{5E43EF22-24CE-4D47-804B-6D0ABB38ADA3}" sibTransId="{ACD16BEC-1BD5-6446-A5B1-8E5A7BCE4366}"/>
    <dgm:cxn modelId="{70B9CEB9-93C9-C341-B06D-5E4F30123FFF}" type="presOf" srcId="{8C6473F5-A5A5-8342-AFCD-B62FC9635312}" destId="{F6F8B274-C753-C44F-974B-18D2FC0C8D92}" srcOrd="0" destOrd="0" presId="urn:microsoft.com/office/officeart/2005/8/layout/hierarchy1"/>
    <dgm:cxn modelId="{286D2F3E-B59D-014E-A107-6A948AAB0E0F}" type="presOf" srcId="{CE72F096-72EF-5743-88C9-190BF1D08DE0}" destId="{56FF930F-88F2-834D-BEA8-1009E27C7B30}" srcOrd="0" destOrd="0" presId="urn:microsoft.com/office/officeart/2005/8/layout/hierarchy1"/>
    <dgm:cxn modelId="{086ED98A-C40B-2C4D-9B0C-0B97AC05FA74}" type="presOf" srcId="{8CF7473D-FE21-6E46-BDE2-5B6C3377FB0D}" destId="{4210A55D-772F-334D-A7B3-216AF53C2C82}" srcOrd="0" destOrd="0" presId="urn:microsoft.com/office/officeart/2005/8/layout/hierarchy1"/>
    <dgm:cxn modelId="{4F758043-A807-BC41-87DF-DBAE5B7D0F90}" srcId="{FEE3139F-7656-B946-ADB5-1A0823DB361C}" destId="{ADB8C24B-798C-C540-BB5C-763FD3B4A2DA}" srcOrd="0" destOrd="0" parTransId="{DE6A6165-9DDB-B341-87E1-3DFACCCB14BC}" sibTransId="{EE1085A7-A81E-8F4B-BB43-632B4B0E163E}"/>
    <dgm:cxn modelId="{50B4DD27-92FE-6846-B6DC-B926753DDF03}" type="presOf" srcId="{18CA2D5F-F35A-144B-8720-9FDE1EAFD3E0}" destId="{DD02AF23-F801-5B49-94F6-D1A8F4D1A16A}" srcOrd="0" destOrd="0" presId="urn:microsoft.com/office/officeart/2005/8/layout/hierarchy1"/>
    <dgm:cxn modelId="{E36BAD8A-C785-E947-90DD-5671744BCFA5}" srcId="{EEB1DE3E-97F3-FD41-82A1-FB064E57D575}" destId="{1999A733-B6A9-C448-998B-2202E42079F5}" srcOrd="0" destOrd="0" parTransId="{269ACE05-E4A7-CD4C-A1D4-756C26785707}" sibTransId="{99A484CA-D340-4B4F-ADAB-A0DC6EB9E8A6}"/>
    <dgm:cxn modelId="{2A7862D5-6DB3-844D-B1A5-6A1C05C25D1E}" srcId="{F3D4C62C-6FB9-9A49-9DF7-C117F4E1F6C3}" destId="{B76F805B-94DB-2742-8A18-ED082A5A8EFC}" srcOrd="1" destOrd="0" parTransId="{9AFC119B-F869-1447-8790-7C16502A6D34}" sibTransId="{B19FC539-7035-5B4D-A53D-E1F10779CBEE}"/>
    <dgm:cxn modelId="{8818467E-AA00-0145-9897-D2D548585DF9}" type="presOf" srcId="{A5008243-C128-864F-937E-0C9B5FDB92D0}" destId="{64A82F88-9D87-014C-9CBC-AF5B42BEA6D4}" srcOrd="0" destOrd="0" presId="urn:microsoft.com/office/officeart/2005/8/layout/hierarchy1"/>
    <dgm:cxn modelId="{20B27674-7EBB-8C4B-B2F2-CB00E9AF0C32}" type="presOf" srcId="{FEE3139F-7656-B946-ADB5-1A0823DB361C}" destId="{BE2E5529-2E93-5949-9980-F8DE62A4AB44}" srcOrd="0" destOrd="0" presId="urn:microsoft.com/office/officeart/2005/8/layout/hierarchy1"/>
    <dgm:cxn modelId="{6847AE09-6CC5-6E49-A744-5529F997D349}" srcId="{5C2A2A75-B7B0-6047-83FD-10811E2184C1}" destId="{B5F470F7-FFDC-2340-A7CB-F77DC302EFE9}" srcOrd="0" destOrd="0" parTransId="{BAFE01C4-7C11-114D-B2E4-CEAD59C36643}" sibTransId="{1AF0100F-A2CE-9F41-BD18-AFF2325EE9ED}"/>
    <dgm:cxn modelId="{2E396ECE-75EC-D347-A1FF-B8C528893561}" type="presOf" srcId="{F3D4C62C-6FB9-9A49-9DF7-C117F4E1F6C3}" destId="{DDD2B4D5-2C99-F941-9F1D-B3AC64D768BB}" srcOrd="0" destOrd="0" presId="urn:microsoft.com/office/officeart/2005/8/layout/hierarchy1"/>
    <dgm:cxn modelId="{A3DF14F3-78E0-6342-A4A8-4BD1150102E6}" type="presOf" srcId="{43E509EF-85DE-4C4A-B831-E5EE6A04B50F}" destId="{2BA03AF2-948E-4347-B70B-6265D1DC5E90}" srcOrd="0" destOrd="0" presId="urn:microsoft.com/office/officeart/2005/8/layout/hierarchy1"/>
    <dgm:cxn modelId="{76640658-4DC3-BA43-A5A1-B4349B2D22DB}" srcId="{B76F805B-94DB-2742-8A18-ED082A5A8EFC}" destId="{972353A8-1E3B-7A4A-A891-ACFB8DB658B4}" srcOrd="0" destOrd="0" parTransId="{CAD82557-D5E5-2749-AE41-0EAB944D5344}" sibTransId="{830073B8-64F7-6D4A-A96C-A15236E96254}"/>
    <dgm:cxn modelId="{D73933F7-B9E8-0348-BCD9-993CE0118F92}" srcId="{DAEA4CDA-722C-2348-99D5-20876A05BB5B}" destId="{F3D4C62C-6FB9-9A49-9DF7-C117F4E1F6C3}" srcOrd="1" destOrd="0" parTransId="{8C6473F5-A5A5-8342-AFCD-B62FC9635312}" sibTransId="{9D423FE6-D816-C64A-87A0-C33DB567CE29}"/>
    <dgm:cxn modelId="{AA4D52C0-4544-7F40-AE28-5482B56F40D5}" type="presOf" srcId="{B76F805B-94DB-2742-8A18-ED082A5A8EFC}" destId="{59C930A3-DFBC-734B-887C-4F45E35F5E1F}" srcOrd="0" destOrd="0" presId="urn:microsoft.com/office/officeart/2005/8/layout/hierarchy1"/>
    <dgm:cxn modelId="{D5CF7A3E-6245-084B-A677-8238E19DCAE5}" srcId="{A838B4AC-59AE-F047-B6AE-E07F76449CD6}" destId="{F7395368-6184-034B-964E-2FFF5CE91221}" srcOrd="0" destOrd="0" parTransId="{C82F5663-C0A3-D543-A705-052D46E78804}" sibTransId="{C97105E8-507A-854B-B131-401156CCB520}"/>
    <dgm:cxn modelId="{07B96F89-757E-9342-AAA7-03D4C4EF5A30}" type="presOf" srcId="{254D5388-9480-0D45-8D29-44978FB3E27A}" destId="{16369EBC-18EC-E848-B721-FA7D1BD73B43}" srcOrd="0" destOrd="0" presId="urn:microsoft.com/office/officeart/2005/8/layout/hierarchy1"/>
    <dgm:cxn modelId="{74FB6438-4D4D-754D-9802-0D9CC0853514}" type="presOf" srcId="{BBBBCEF1-D3F1-434D-9795-6A0221E383C3}" destId="{5867415A-D7F7-3D4A-8C29-ACF5A41E6064}" srcOrd="0" destOrd="0" presId="urn:microsoft.com/office/officeart/2005/8/layout/hierarchy1"/>
    <dgm:cxn modelId="{080363C8-07F7-FC4C-99B5-D8AA7FA27A11}" type="presOf" srcId="{F7395368-6184-034B-964E-2FFF5CE91221}" destId="{BF7A004E-FECC-B34C-AF93-EEB6A7BA9AEC}" srcOrd="0" destOrd="0" presId="urn:microsoft.com/office/officeart/2005/8/layout/hierarchy1"/>
    <dgm:cxn modelId="{7532B90F-CFB7-E24D-8C8E-D9EA2DBCF38C}" type="presOf" srcId="{B5F470F7-FFDC-2340-A7CB-F77DC302EFE9}" destId="{D1B4EB51-499E-3C46-B383-AA740945B8BA}" srcOrd="0" destOrd="0" presId="urn:microsoft.com/office/officeart/2005/8/layout/hierarchy1"/>
    <dgm:cxn modelId="{78D8958F-150C-314E-9483-A135FA877CD3}" type="presOf" srcId="{CAD82557-D5E5-2749-AE41-0EAB944D5344}" destId="{02EC1002-C488-CD4F-94F1-43BFC9241663}" srcOrd="0" destOrd="0" presId="urn:microsoft.com/office/officeart/2005/8/layout/hierarchy1"/>
    <dgm:cxn modelId="{98FFD0BB-06A7-AD4F-B947-A23C22E01489}" type="presOf" srcId="{35882916-CB52-D74F-BFF7-4DF77D8EB71C}" destId="{E2B3767A-CB51-9748-B05D-B72FBBD79EBD}" srcOrd="0" destOrd="0" presId="urn:microsoft.com/office/officeart/2005/8/layout/hierarchy1"/>
    <dgm:cxn modelId="{76D50BFD-D853-4D4C-AE3D-7BBDEEE5C2B0}" srcId="{EF0DF553-82C5-774A-9C53-DD6D1C36B91F}" destId="{15C3FEFC-BEB0-2E47-9ED9-504F228249B2}" srcOrd="0" destOrd="0" parTransId="{AD8BD658-39A8-A244-A968-79A5264B8CB2}" sibTransId="{8C4426C3-F539-3849-8F56-CABB7570E1BC}"/>
    <dgm:cxn modelId="{FD935010-C5E2-6B45-AF1F-39913CEBB669}" srcId="{0E237D5B-B004-8E4D-A16C-C65DFBD7E500}" destId="{7894EFB4-BEA0-4B40-B1E8-D609D058A3F1}" srcOrd="1" destOrd="0" parTransId="{8FC6DDD3-EE14-8842-B7B3-73C53C1851A4}" sibTransId="{3D57C145-323B-C94C-8E10-97F4A20FF2F9}"/>
    <dgm:cxn modelId="{A1D3CCCE-4613-8442-802D-C0433861919D}" srcId="{381E8810-49B9-2D48-914C-B32512464249}" destId="{EC57E536-AEFB-744C-8A20-FB93956FC1A3}" srcOrd="2" destOrd="0" parTransId="{CE72F096-72EF-5743-88C9-190BF1D08DE0}" sibTransId="{516872DD-F43E-B249-B8B5-01A7A3C55791}"/>
    <dgm:cxn modelId="{0C353D59-2491-9C48-AEBF-AAEA867C8B32}" srcId="{1999A733-B6A9-C448-998B-2202E42079F5}" destId="{BBBBCEF1-D3F1-434D-9795-6A0221E383C3}" srcOrd="0" destOrd="0" parTransId="{89DAA1B8-350E-8B4B-AE70-28BDCA350962}" sibTransId="{08EC1FC4-D560-3E40-9324-A8EB95D1BA3C}"/>
    <dgm:cxn modelId="{86E2817F-8F70-2B49-8930-E3D52849D7B3}" type="presOf" srcId="{A838B4AC-59AE-F047-B6AE-E07F76449CD6}" destId="{0ADD0801-089F-D24B-85E3-871A577C8552}" srcOrd="0" destOrd="0" presId="urn:microsoft.com/office/officeart/2005/8/layout/hierarchy1"/>
    <dgm:cxn modelId="{791F749A-CCFC-2D46-BBC0-C2610E20EC92}" type="presOf" srcId="{3CD7D80A-034D-3741-8973-3237C011BCAC}" destId="{2E2EBE3E-990C-2742-90B1-1E58FB8CD19D}" srcOrd="0" destOrd="0" presId="urn:microsoft.com/office/officeart/2005/8/layout/hierarchy1"/>
    <dgm:cxn modelId="{7954C0A1-1792-344E-8F18-7B22E6F442DD}" type="presOf" srcId="{DE6A6165-9DDB-B341-87E1-3DFACCCB14BC}" destId="{77B4C822-A34A-FB44-BB6B-21F211CB84FE}" srcOrd="0" destOrd="0" presId="urn:microsoft.com/office/officeart/2005/8/layout/hierarchy1"/>
    <dgm:cxn modelId="{28D37E0D-E95B-7C48-BFF3-D44522C593FA}" srcId="{381E8810-49B9-2D48-914C-B32512464249}" destId="{EEB1DE3E-97F3-FD41-82A1-FB064E57D575}" srcOrd="3" destOrd="0" parTransId="{3CD7D80A-034D-3741-8973-3237C011BCAC}" sibTransId="{68A21280-D90D-244C-8E05-C15C4A9914AC}"/>
    <dgm:cxn modelId="{AB981523-EF2F-D94F-B6F4-C7C072C8128E}" type="presOf" srcId="{13AD3011-08E6-4742-8322-892E1DC9887B}" destId="{646DF3B4-608E-6940-87E5-14A23C55F601}" srcOrd="0" destOrd="0" presId="urn:microsoft.com/office/officeart/2005/8/layout/hierarchy1"/>
    <dgm:cxn modelId="{17CA58B6-D9F4-CA41-BE38-17D1E9DFE988}" type="presOf" srcId="{9AFC119B-F869-1447-8790-7C16502A6D34}" destId="{A6C08903-840B-1846-9E3A-FA0DC8D57505}" srcOrd="0" destOrd="0" presId="urn:microsoft.com/office/officeart/2005/8/layout/hierarchy1"/>
    <dgm:cxn modelId="{64F8BE14-7E66-4C42-ADD2-4CB772A29BCD}" srcId="{0E237D5B-B004-8E4D-A16C-C65DFBD7E500}" destId="{5C2A2A75-B7B0-6047-83FD-10811E2184C1}" srcOrd="0" destOrd="0" parTransId="{9F9A1E65-5BF0-9947-BE80-51F7581B2687}" sibTransId="{ED86B698-4ABA-E643-B123-6DD37EA37E1B}"/>
    <dgm:cxn modelId="{BB9023DE-0ED1-1349-9D22-639661F586BD}" type="presParOf" srcId="{C678E9B8-2AD8-444B-949D-8ED6E7BB55C6}" destId="{485D62A8-5D05-FD4A-BF33-3B70637181B4}" srcOrd="0" destOrd="0" presId="urn:microsoft.com/office/officeart/2005/8/layout/hierarchy1"/>
    <dgm:cxn modelId="{8D780378-D77A-B04B-B134-8EA035C8EB64}" type="presParOf" srcId="{485D62A8-5D05-FD4A-BF33-3B70637181B4}" destId="{7FA0AD5B-3C69-C94D-B66D-7AE0653F2102}" srcOrd="0" destOrd="0" presId="urn:microsoft.com/office/officeart/2005/8/layout/hierarchy1"/>
    <dgm:cxn modelId="{1F68B0BA-1287-414A-B1CA-7701878D18F9}" type="presParOf" srcId="{7FA0AD5B-3C69-C94D-B66D-7AE0653F2102}" destId="{89CA9562-4A7F-EB41-8273-9069968D14EA}" srcOrd="0" destOrd="0" presId="urn:microsoft.com/office/officeart/2005/8/layout/hierarchy1"/>
    <dgm:cxn modelId="{F1708688-3AF5-1A44-8967-CA9BAC7E50A5}" type="presParOf" srcId="{7FA0AD5B-3C69-C94D-B66D-7AE0653F2102}" destId="{369BEEF7-75AD-7E46-9219-09235CEBDE32}" srcOrd="1" destOrd="0" presId="urn:microsoft.com/office/officeart/2005/8/layout/hierarchy1"/>
    <dgm:cxn modelId="{9941E307-CC15-9445-BD0B-6C1B4E4EC8A6}" type="presParOf" srcId="{485D62A8-5D05-FD4A-BF33-3B70637181B4}" destId="{0C9D9F7A-71A5-C443-A999-8E94BA1B0CFF}" srcOrd="1" destOrd="0" presId="urn:microsoft.com/office/officeart/2005/8/layout/hierarchy1"/>
    <dgm:cxn modelId="{5337203F-77A6-E54A-8B27-D690396E6CD4}" type="presParOf" srcId="{0C9D9F7A-71A5-C443-A999-8E94BA1B0CFF}" destId="{45DE9970-3154-5A43-893F-B69DD90CE3E9}" srcOrd="0" destOrd="0" presId="urn:microsoft.com/office/officeart/2005/8/layout/hierarchy1"/>
    <dgm:cxn modelId="{0C2367C0-EF0B-D44F-8738-C81490FECF86}" type="presParOf" srcId="{0C9D9F7A-71A5-C443-A999-8E94BA1B0CFF}" destId="{075B80D7-BEE9-6B44-AF24-25E773683E12}" srcOrd="1" destOrd="0" presId="urn:microsoft.com/office/officeart/2005/8/layout/hierarchy1"/>
    <dgm:cxn modelId="{7EB38957-8861-F74E-9710-663B31275713}" type="presParOf" srcId="{075B80D7-BEE9-6B44-AF24-25E773683E12}" destId="{5A66E8B2-7865-ED47-A7F7-E43BBF7727B4}" srcOrd="0" destOrd="0" presId="urn:microsoft.com/office/officeart/2005/8/layout/hierarchy1"/>
    <dgm:cxn modelId="{2DD8FC55-660F-D946-AACA-7786DCE7A6A3}" type="presParOf" srcId="{5A66E8B2-7865-ED47-A7F7-E43BBF7727B4}" destId="{34CB559A-8809-A74F-97EE-8784FAF3423A}" srcOrd="0" destOrd="0" presId="urn:microsoft.com/office/officeart/2005/8/layout/hierarchy1"/>
    <dgm:cxn modelId="{1A28F79A-C910-4D4F-AC67-9556DE3456DE}" type="presParOf" srcId="{5A66E8B2-7865-ED47-A7F7-E43BBF7727B4}" destId="{3B153995-E610-5048-A3F8-4AFD3AC0A109}" srcOrd="1" destOrd="0" presId="urn:microsoft.com/office/officeart/2005/8/layout/hierarchy1"/>
    <dgm:cxn modelId="{50A8DAE4-1734-A44B-A2B0-B47FA1E8311B}" type="presParOf" srcId="{075B80D7-BEE9-6B44-AF24-25E773683E12}" destId="{FDDB0B68-2413-CD4C-8357-33EB4BAB917C}" srcOrd="1" destOrd="0" presId="urn:microsoft.com/office/officeart/2005/8/layout/hierarchy1"/>
    <dgm:cxn modelId="{9B4F86A5-2218-7245-A163-648FD3F9205A}" type="presParOf" srcId="{FDDB0B68-2413-CD4C-8357-33EB4BAB917C}" destId="{66293016-43E4-9444-B931-3439E16329FE}" srcOrd="0" destOrd="0" presId="urn:microsoft.com/office/officeart/2005/8/layout/hierarchy1"/>
    <dgm:cxn modelId="{4E79A133-A1F0-904D-9B61-365D5357DDFB}" type="presParOf" srcId="{FDDB0B68-2413-CD4C-8357-33EB4BAB917C}" destId="{DFE18566-4DEB-BB47-BFA1-1887DD2B6C27}" srcOrd="1" destOrd="0" presId="urn:microsoft.com/office/officeart/2005/8/layout/hierarchy1"/>
    <dgm:cxn modelId="{48AD7784-87AE-9C4D-92D4-DBD243ABBF6E}" type="presParOf" srcId="{DFE18566-4DEB-BB47-BFA1-1887DD2B6C27}" destId="{930D9A15-933D-1A44-ACC2-9CF790EDF314}" srcOrd="0" destOrd="0" presId="urn:microsoft.com/office/officeart/2005/8/layout/hierarchy1"/>
    <dgm:cxn modelId="{79983BBF-C47E-924E-B9D8-99C3CE2267EA}" type="presParOf" srcId="{930D9A15-933D-1A44-ACC2-9CF790EDF314}" destId="{F9ED115B-B7B6-0049-AFAF-BF809954A2CC}" srcOrd="0" destOrd="0" presId="urn:microsoft.com/office/officeart/2005/8/layout/hierarchy1"/>
    <dgm:cxn modelId="{2036AE26-8398-7046-87C6-AF39B6258BA3}" type="presParOf" srcId="{930D9A15-933D-1A44-ACC2-9CF790EDF314}" destId="{D1B4EB51-499E-3C46-B383-AA740945B8BA}" srcOrd="1" destOrd="0" presId="urn:microsoft.com/office/officeart/2005/8/layout/hierarchy1"/>
    <dgm:cxn modelId="{77A4D322-2CAD-2240-9C42-7137890698F5}" type="presParOf" srcId="{DFE18566-4DEB-BB47-BFA1-1887DD2B6C27}" destId="{968ED8B7-A2E4-8547-964D-D0C79E5DD6A4}" srcOrd="1" destOrd="0" presId="urn:microsoft.com/office/officeart/2005/8/layout/hierarchy1"/>
    <dgm:cxn modelId="{98A884CB-E80B-B947-8F6E-73A5AFF9D6A2}" type="presParOf" srcId="{0C9D9F7A-71A5-C443-A999-8E94BA1B0CFF}" destId="{B3239A28-2E05-2746-B8A4-A7C2E259CC40}" srcOrd="2" destOrd="0" presId="urn:microsoft.com/office/officeart/2005/8/layout/hierarchy1"/>
    <dgm:cxn modelId="{3864E2BF-D2F3-C241-AE57-FF19D341E63E}" type="presParOf" srcId="{0C9D9F7A-71A5-C443-A999-8E94BA1B0CFF}" destId="{5CE4162F-167D-E14E-9E9D-8B99E04CE251}" srcOrd="3" destOrd="0" presId="urn:microsoft.com/office/officeart/2005/8/layout/hierarchy1"/>
    <dgm:cxn modelId="{DF49C365-9D15-C34F-BBCA-7395C913A0DF}" type="presParOf" srcId="{5CE4162F-167D-E14E-9E9D-8B99E04CE251}" destId="{C20DC71D-B467-CC49-89E5-ED905A7C5D6A}" srcOrd="0" destOrd="0" presId="urn:microsoft.com/office/officeart/2005/8/layout/hierarchy1"/>
    <dgm:cxn modelId="{5C9197F8-22CF-8440-BDC6-0A9C497E8E25}" type="presParOf" srcId="{C20DC71D-B467-CC49-89E5-ED905A7C5D6A}" destId="{2CE41F8D-F58A-BB4F-B4BF-5D9CAC84992C}" srcOrd="0" destOrd="0" presId="urn:microsoft.com/office/officeart/2005/8/layout/hierarchy1"/>
    <dgm:cxn modelId="{30783A84-15DF-5043-A084-547F633F94C6}" type="presParOf" srcId="{C20DC71D-B467-CC49-89E5-ED905A7C5D6A}" destId="{CE3C0663-482B-6640-9EE6-D0FDF4F42BCE}" srcOrd="1" destOrd="0" presId="urn:microsoft.com/office/officeart/2005/8/layout/hierarchy1"/>
    <dgm:cxn modelId="{2B4BB791-4CF0-B14D-A0C8-E001118F4DDB}" type="presParOf" srcId="{5CE4162F-167D-E14E-9E9D-8B99E04CE251}" destId="{26771CE6-9F6C-4C4B-B5F0-F486FB2BAAA6}" srcOrd="1" destOrd="0" presId="urn:microsoft.com/office/officeart/2005/8/layout/hierarchy1"/>
    <dgm:cxn modelId="{C53E57F5-9731-1E4C-869A-DB4248281F0D}" type="presParOf" srcId="{C678E9B8-2AD8-444B-949D-8ED6E7BB55C6}" destId="{8B152EE3-22A2-8040-BF03-8DD5EC0B51AC}" srcOrd="1" destOrd="0" presId="urn:microsoft.com/office/officeart/2005/8/layout/hierarchy1"/>
    <dgm:cxn modelId="{597E7466-7F73-894E-A1EC-D40B22BDB8E8}" type="presParOf" srcId="{8B152EE3-22A2-8040-BF03-8DD5EC0B51AC}" destId="{1595FAF0-63E1-F84A-9BE5-38A402AD6E32}" srcOrd="0" destOrd="0" presId="urn:microsoft.com/office/officeart/2005/8/layout/hierarchy1"/>
    <dgm:cxn modelId="{CF0E1722-1E62-F347-89E6-D23BABA2E189}" type="presParOf" srcId="{1595FAF0-63E1-F84A-9BE5-38A402AD6E32}" destId="{F7BFFD8F-CC90-9C4C-A640-59E9849FAFC0}" srcOrd="0" destOrd="0" presId="urn:microsoft.com/office/officeart/2005/8/layout/hierarchy1"/>
    <dgm:cxn modelId="{60EDAD12-E1F5-3B47-A431-AF2A60976B65}" type="presParOf" srcId="{1595FAF0-63E1-F84A-9BE5-38A402AD6E32}" destId="{BE2E5529-2E93-5949-9980-F8DE62A4AB44}" srcOrd="1" destOrd="0" presId="urn:microsoft.com/office/officeart/2005/8/layout/hierarchy1"/>
    <dgm:cxn modelId="{F94D1CB8-E819-DA48-8A8A-2E4F96791355}" type="presParOf" srcId="{8B152EE3-22A2-8040-BF03-8DD5EC0B51AC}" destId="{8EC3EFE4-E8EA-FE4E-83EB-0599FF245798}" srcOrd="1" destOrd="0" presId="urn:microsoft.com/office/officeart/2005/8/layout/hierarchy1"/>
    <dgm:cxn modelId="{C5206282-E5FD-F84A-9DAF-F7337FB3C6A9}" type="presParOf" srcId="{8EC3EFE4-E8EA-FE4E-83EB-0599FF245798}" destId="{77B4C822-A34A-FB44-BB6B-21F211CB84FE}" srcOrd="0" destOrd="0" presId="urn:microsoft.com/office/officeart/2005/8/layout/hierarchy1"/>
    <dgm:cxn modelId="{C6CA9CAE-D11C-D94D-A0A6-E30CA7FDF974}" type="presParOf" srcId="{8EC3EFE4-E8EA-FE4E-83EB-0599FF245798}" destId="{98616F94-2729-D341-B49B-D744625D2359}" srcOrd="1" destOrd="0" presId="urn:microsoft.com/office/officeart/2005/8/layout/hierarchy1"/>
    <dgm:cxn modelId="{DF0BDCBF-A178-3F4A-8686-003ACBD2C981}" type="presParOf" srcId="{98616F94-2729-D341-B49B-D744625D2359}" destId="{1E20D23A-C52A-4C4A-8EF6-2E7FF8B9C7B6}" srcOrd="0" destOrd="0" presId="urn:microsoft.com/office/officeart/2005/8/layout/hierarchy1"/>
    <dgm:cxn modelId="{028352C9-E05D-4D4D-8C91-096D5B8DB9FD}" type="presParOf" srcId="{1E20D23A-C52A-4C4A-8EF6-2E7FF8B9C7B6}" destId="{2BF03DF4-A692-D041-90A1-62529E09A383}" srcOrd="0" destOrd="0" presId="urn:microsoft.com/office/officeart/2005/8/layout/hierarchy1"/>
    <dgm:cxn modelId="{CEDCF695-C7FF-A444-9950-E6F50CD1338C}" type="presParOf" srcId="{1E20D23A-C52A-4C4A-8EF6-2E7FF8B9C7B6}" destId="{EF32894E-0737-5F41-9DE8-B489DD30BCA9}" srcOrd="1" destOrd="0" presId="urn:microsoft.com/office/officeart/2005/8/layout/hierarchy1"/>
    <dgm:cxn modelId="{7EAD8085-7C40-114F-B9D1-9CD67412CCC0}" type="presParOf" srcId="{98616F94-2729-D341-B49B-D744625D2359}" destId="{7BE07CC2-7BF6-3946-A740-34CB189AB6B5}" srcOrd="1" destOrd="0" presId="urn:microsoft.com/office/officeart/2005/8/layout/hierarchy1"/>
    <dgm:cxn modelId="{2173BB36-0645-B342-8D40-398A99A87094}" type="presParOf" srcId="{7BE07CC2-7BF6-3946-A740-34CB189AB6B5}" destId="{E2B3767A-CB51-9748-B05D-B72FBBD79EBD}" srcOrd="0" destOrd="0" presId="urn:microsoft.com/office/officeart/2005/8/layout/hierarchy1"/>
    <dgm:cxn modelId="{1BAC5181-EA9F-A04C-84D7-1C7853B4D223}" type="presParOf" srcId="{7BE07CC2-7BF6-3946-A740-34CB189AB6B5}" destId="{247BD035-0626-2D46-AAA7-AEB37CBCF616}" srcOrd="1" destOrd="0" presId="urn:microsoft.com/office/officeart/2005/8/layout/hierarchy1"/>
    <dgm:cxn modelId="{708391A3-BEDC-7D47-A6B5-6869063163F8}" type="presParOf" srcId="{247BD035-0626-2D46-AAA7-AEB37CBCF616}" destId="{C3A10EE8-5788-2B49-9ADC-CD7B7C0770D1}" srcOrd="0" destOrd="0" presId="urn:microsoft.com/office/officeart/2005/8/layout/hierarchy1"/>
    <dgm:cxn modelId="{04329F3F-C559-9C49-98B3-0B7E2E3C34F1}" type="presParOf" srcId="{C3A10EE8-5788-2B49-9ADC-CD7B7C0770D1}" destId="{CC3E6468-D450-5149-BA81-89E04986BEC4}" srcOrd="0" destOrd="0" presId="urn:microsoft.com/office/officeart/2005/8/layout/hierarchy1"/>
    <dgm:cxn modelId="{35D387B9-4C49-9F42-8CDA-58D3EF61BFFE}" type="presParOf" srcId="{C3A10EE8-5788-2B49-9ADC-CD7B7C0770D1}" destId="{16369EBC-18EC-E848-B721-FA7D1BD73B43}" srcOrd="1" destOrd="0" presId="urn:microsoft.com/office/officeart/2005/8/layout/hierarchy1"/>
    <dgm:cxn modelId="{51442A7D-D13D-8745-B4BE-8A3F3156D961}" type="presParOf" srcId="{247BD035-0626-2D46-AAA7-AEB37CBCF616}" destId="{3020A454-6136-2647-AE1F-071EFB25C1E9}" srcOrd="1" destOrd="0" presId="urn:microsoft.com/office/officeart/2005/8/layout/hierarchy1"/>
    <dgm:cxn modelId="{87D5087C-F794-5446-A211-8F785F685B59}" type="presParOf" srcId="{8EC3EFE4-E8EA-FE4E-83EB-0599FF245798}" destId="{CA8C7900-73CD-F347-A9F9-7B7CDC1206A0}" srcOrd="2" destOrd="0" presId="urn:microsoft.com/office/officeart/2005/8/layout/hierarchy1"/>
    <dgm:cxn modelId="{D5F632DD-7B46-024C-9446-A0EFDBC18E6C}" type="presParOf" srcId="{8EC3EFE4-E8EA-FE4E-83EB-0599FF245798}" destId="{E688343C-7974-8744-86B1-17D5D5E68B57}" srcOrd="3" destOrd="0" presId="urn:microsoft.com/office/officeart/2005/8/layout/hierarchy1"/>
    <dgm:cxn modelId="{F255FFB8-82BA-354D-8BCE-37A3AB5067A5}" type="presParOf" srcId="{E688343C-7974-8744-86B1-17D5D5E68B57}" destId="{86638BAA-0B02-474D-A3F2-F6299A98F05E}" srcOrd="0" destOrd="0" presId="urn:microsoft.com/office/officeart/2005/8/layout/hierarchy1"/>
    <dgm:cxn modelId="{1F79190C-1960-3744-94BB-95B560481776}" type="presParOf" srcId="{86638BAA-0B02-474D-A3F2-F6299A98F05E}" destId="{8EBC6807-5C59-614E-B791-E1DB17967954}" srcOrd="0" destOrd="0" presId="urn:microsoft.com/office/officeart/2005/8/layout/hierarchy1"/>
    <dgm:cxn modelId="{F09021EE-7B1B-D54E-B9BF-790B3D1918AF}" type="presParOf" srcId="{86638BAA-0B02-474D-A3F2-F6299A98F05E}" destId="{DD02AF23-F801-5B49-94F6-D1A8F4D1A16A}" srcOrd="1" destOrd="0" presId="urn:microsoft.com/office/officeart/2005/8/layout/hierarchy1"/>
    <dgm:cxn modelId="{23BCC096-5E77-1A4B-B235-10E11C59CDC9}" type="presParOf" srcId="{E688343C-7974-8744-86B1-17D5D5E68B57}" destId="{D002A99A-7AD3-4C46-893B-FB67A5A8EF2E}" srcOrd="1" destOrd="0" presId="urn:microsoft.com/office/officeart/2005/8/layout/hierarchy1"/>
    <dgm:cxn modelId="{0787B056-BD7A-1147-889D-A070BA19C2AD}" type="presParOf" srcId="{D002A99A-7AD3-4C46-893B-FB67A5A8EF2E}" destId="{5CDAE4DA-EB91-5148-9E0C-0FC873792D4E}" srcOrd="0" destOrd="0" presId="urn:microsoft.com/office/officeart/2005/8/layout/hierarchy1"/>
    <dgm:cxn modelId="{326EAA1E-BB7E-D244-9032-37C5EB24088D}" type="presParOf" srcId="{D002A99A-7AD3-4C46-893B-FB67A5A8EF2E}" destId="{FE6D1703-48C5-2A40-9C40-E279A1707E60}" srcOrd="1" destOrd="0" presId="urn:microsoft.com/office/officeart/2005/8/layout/hierarchy1"/>
    <dgm:cxn modelId="{5CEF1B56-561E-1C42-9D47-00BA6101BF18}" type="presParOf" srcId="{FE6D1703-48C5-2A40-9C40-E279A1707E60}" destId="{55352839-CDBD-F24A-927E-06146CBE9B5A}" srcOrd="0" destOrd="0" presId="urn:microsoft.com/office/officeart/2005/8/layout/hierarchy1"/>
    <dgm:cxn modelId="{2F4250B2-CFCF-F143-8EE7-CCDA7A3249F0}" type="presParOf" srcId="{55352839-CDBD-F24A-927E-06146CBE9B5A}" destId="{9B54E83B-531C-A341-B82F-AA8653E7FA6F}" srcOrd="0" destOrd="0" presId="urn:microsoft.com/office/officeart/2005/8/layout/hierarchy1"/>
    <dgm:cxn modelId="{CFED0E0E-9FA5-5345-9FAB-2F4953E642AF}" type="presParOf" srcId="{55352839-CDBD-F24A-927E-06146CBE9B5A}" destId="{F81013DB-F8F1-2E44-A4CE-9A901971591B}" srcOrd="1" destOrd="0" presId="urn:microsoft.com/office/officeart/2005/8/layout/hierarchy1"/>
    <dgm:cxn modelId="{42433A63-F260-2448-8467-AED1E00600C5}" type="presParOf" srcId="{FE6D1703-48C5-2A40-9C40-E279A1707E60}" destId="{5678E4D9-CCF9-A64E-967E-C32BA99024FF}" srcOrd="1" destOrd="0" presId="urn:microsoft.com/office/officeart/2005/8/layout/hierarchy1"/>
    <dgm:cxn modelId="{90015703-69C3-5248-9DFF-3E2EDE31EE3E}" type="presParOf" srcId="{5678E4D9-CCF9-A64E-967E-C32BA99024FF}" destId="{203CE28B-4F42-6F48-97E8-23B82B61A478}" srcOrd="0" destOrd="0" presId="urn:microsoft.com/office/officeart/2005/8/layout/hierarchy1"/>
    <dgm:cxn modelId="{6D0CD04B-26EB-1E44-8E56-920DD9D6BACA}" type="presParOf" srcId="{5678E4D9-CCF9-A64E-967E-C32BA99024FF}" destId="{D90A6DE4-3566-C247-B014-8176712055A6}" srcOrd="1" destOrd="0" presId="urn:microsoft.com/office/officeart/2005/8/layout/hierarchy1"/>
    <dgm:cxn modelId="{1DB71B1B-D1AD-3742-B9C5-0CC4755794E6}" type="presParOf" srcId="{D90A6DE4-3566-C247-B014-8176712055A6}" destId="{E8E9A598-8DDE-D34F-8408-63926CC67216}" srcOrd="0" destOrd="0" presId="urn:microsoft.com/office/officeart/2005/8/layout/hierarchy1"/>
    <dgm:cxn modelId="{EA63312A-0C4E-5C4E-8CB8-7280EA7AC110}" type="presParOf" srcId="{E8E9A598-8DDE-D34F-8408-63926CC67216}" destId="{E9F83D7C-98E9-FB4A-9DED-AA4000A79B72}" srcOrd="0" destOrd="0" presId="urn:microsoft.com/office/officeart/2005/8/layout/hierarchy1"/>
    <dgm:cxn modelId="{EA2D5F8E-F71C-B840-AF56-133B54A3129D}" type="presParOf" srcId="{E8E9A598-8DDE-D34F-8408-63926CC67216}" destId="{DD924F1E-5D27-5C4B-A337-8A3B953C3BC0}" srcOrd="1" destOrd="0" presId="urn:microsoft.com/office/officeart/2005/8/layout/hierarchy1"/>
    <dgm:cxn modelId="{0A46BB57-51DD-8E43-8284-B6F8B6EED190}" type="presParOf" srcId="{D90A6DE4-3566-C247-B014-8176712055A6}" destId="{114FF51B-D540-5541-8025-E51A9B91102D}" srcOrd="1" destOrd="0" presId="urn:microsoft.com/office/officeart/2005/8/layout/hierarchy1"/>
    <dgm:cxn modelId="{97A8B447-E074-6746-8A66-BFF4ED2ACD80}" type="presParOf" srcId="{D002A99A-7AD3-4C46-893B-FB67A5A8EF2E}" destId="{55A24FA9-45C2-FC4B-A25A-B46719BCB987}" srcOrd="2" destOrd="0" presId="urn:microsoft.com/office/officeart/2005/8/layout/hierarchy1"/>
    <dgm:cxn modelId="{AB3D2F50-4654-1141-BC9C-54CE2BABEA41}" type="presParOf" srcId="{D002A99A-7AD3-4C46-893B-FB67A5A8EF2E}" destId="{DB2FA183-6EBA-C54B-8868-82120AB97298}" srcOrd="3" destOrd="0" presId="urn:microsoft.com/office/officeart/2005/8/layout/hierarchy1"/>
    <dgm:cxn modelId="{A5ADCF00-8CD1-CA40-81F2-7B837EC4A44F}" type="presParOf" srcId="{DB2FA183-6EBA-C54B-8868-82120AB97298}" destId="{6CFE34CF-6334-A547-B024-7F4213157882}" srcOrd="0" destOrd="0" presId="urn:microsoft.com/office/officeart/2005/8/layout/hierarchy1"/>
    <dgm:cxn modelId="{57CC438E-CFE0-4D47-BF8B-967F0762F624}" type="presParOf" srcId="{6CFE34CF-6334-A547-B024-7F4213157882}" destId="{A499E5D5-A1EF-0E4D-ACF2-1C5633A4C8B4}" srcOrd="0" destOrd="0" presId="urn:microsoft.com/office/officeart/2005/8/layout/hierarchy1"/>
    <dgm:cxn modelId="{21C48E73-ABF5-944E-A2F8-943EFBE85DD7}" type="presParOf" srcId="{6CFE34CF-6334-A547-B024-7F4213157882}" destId="{CA06D69A-F814-9D4E-AF9F-6D1421216A17}" srcOrd="1" destOrd="0" presId="urn:microsoft.com/office/officeart/2005/8/layout/hierarchy1"/>
    <dgm:cxn modelId="{BE90000B-BE23-E246-A456-60B5362B4765}" type="presParOf" srcId="{DB2FA183-6EBA-C54B-8868-82120AB97298}" destId="{CF3C9E72-1723-EC44-9037-825EF92524AA}" srcOrd="1" destOrd="0" presId="urn:microsoft.com/office/officeart/2005/8/layout/hierarchy1"/>
    <dgm:cxn modelId="{BC9B4A52-911B-AD48-BFD7-F9281E3344DA}" type="presParOf" srcId="{C678E9B8-2AD8-444B-949D-8ED6E7BB55C6}" destId="{9199E4C5-1C36-2240-8CE2-8CE66DDCFCCB}" srcOrd="2" destOrd="0" presId="urn:microsoft.com/office/officeart/2005/8/layout/hierarchy1"/>
    <dgm:cxn modelId="{026AA1B4-D19D-424B-8E29-7598B2527B1A}" type="presParOf" srcId="{9199E4C5-1C36-2240-8CE2-8CE66DDCFCCB}" destId="{2E1AA839-4A46-B24E-BBAB-3EFBBB1A08DE}" srcOrd="0" destOrd="0" presId="urn:microsoft.com/office/officeart/2005/8/layout/hierarchy1"/>
    <dgm:cxn modelId="{73F31C0D-7806-A64F-B699-59B3599973E1}" type="presParOf" srcId="{2E1AA839-4A46-B24E-BBAB-3EFBBB1A08DE}" destId="{0845A446-3C45-8048-8783-AF2CDA24B974}" srcOrd="0" destOrd="0" presId="urn:microsoft.com/office/officeart/2005/8/layout/hierarchy1"/>
    <dgm:cxn modelId="{8E451CA8-71BC-2C4C-8139-E0CE07A7C534}" type="presParOf" srcId="{2E1AA839-4A46-B24E-BBAB-3EFBBB1A08DE}" destId="{11775B26-A09B-5449-ADB4-115BC2DC2A3F}" srcOrd="1" destOrd="0" presId="urn:microsoft.com/office/officeart/2005/8/layout/hierarchy1"/>
    <dgm:cxn modelId="{DD8FFC22-DE82-D945-A8E1-2290E8FC10AF}" type="presParOf" srcId="{9199E4C5-1C36-2240-8CE2-8CE66DDCFCCB}" destId="{016B99E1-2740-FE44-AD77-4DDADE459FB7}" srcOrd="1" destOrd="0" presId="urn:microsoft.com/office/officeart/2005/8/layout/hierarchy1"/>
    <dgm:cxn modelId="{7E6D5B4D-62FC-B44F-8D19-6C24BD7178BF}" type="presParOf" srcId="{016B99E1-2740-FE44-AD77-4DDADE459FB7}" destId="{869CB458-E62B-DB42-85A3-362C0AC3BBBC}" srcOrd="0" destOrd="0" presId="urn:microsoft.com/office/officeart/2005/8/layout/hierarchy1"/>
    <dgm:cxn modelId="{0817F2C0-ECBD-7140-916F-AFB300F3945C}" type="presParOf" srcId="{016B99E1-2740-FE44-AD77-4DDADE459FB7}" destId="{CA4AD78D-3CB1-124D-BFFF-44695BA23D46}" srcOrd="1" destOrd="0" presId="urn:microsoft.com/office/officeart/2005/8/layout/hierarchy1"/>
    <dgm:cxn modelId="{971CC052-7321-334A-A9B8-DC5B7F5A0E78}" type="presParOf" srcId="{CA4AD78D-3CB1-124D-BFFF-44695BA23D46}" destId="{2970833A-92C7-5749-B9B9-4FA0A6528856}" srcOrd="0" destOrd="0" presId="urn:microsoft.com/office/officeart/2005/8/layout/hierarchy1"/>
    <dgm:cxn modelId="{84DCD4AC-0F59-4B45-A182-1B57FADD2864}" type="presParOf" srcId="{2970833A-92C7-5749-B9B9-4FA0A6528856}" destId="{4C5B7E6A-8D5B-AE44-8C48-9993BEFF490C}" srcOrd="0" destOrd="0" presId="urn:microsoft.com/office/officeart/2005/8/layout/hierarchy1"/>
    <dgm:cxn modelId="{82F104ED-34A0-9A4A-B685-217D2C414F31}" type="presParOf" srcId="{2970833A-92C7-5749-B9B9-4FA0A6528856}" destId="{3A8966CF-BDA5-4247-AAFA-4C8C4F2BF9FF}" srcOrd="1" destOrd="0" presId="urn:microsoft.com/office/officeart/2005/8/layout/hierarchy1"/>
    <dgm:cxn modelId="{688A961F-0A90-3D4C-9A82-8A3A4B7F9F80}" type="presParOf" srcId="{CA4AD78D-3CB1-124D-BFFF-44695BA23D46}" destId="{1D27175B-62D3-0D48-9AFF-4AF8B14020B2}" srcOrd="1" destOrd="0" presId="urn:microsoft.com/office/officeart/2005/8/layout/hierarchy1"/>
    <dgm:cxn modelId="{6BB4446A-0B78-B044-9B7E-05C365F8B31F}" type="presParOf" srcId="{1D27175B-62D3-0D48-9AFF-4AF8B14020B2}" destId="{ADDB915D-5226-684C-8B31-3363CC51FE89}" srcOrd="0" destOrd="0" presId="urn:microsoft.com/office/officeart/2005/8/layout/hierarchy1"/>
    <dgm:cxn modelId="{9AE716B7-DAB7-6C48-BF3A-0B3DAD4265A7}" type="presParOf" srcId="{1D27175B-62D3-0D48-9AFF-4AF8B14020B2}" destId="{80449E03-4B05-5E47-86B3-4662484DD69E}" srcOrd="1" destOrd="0" presId="urn:microsoft.com/office/officeart/2005/8/layout/hierarchy1"/>
    <dgm:cxn modelId="{8C595198-8F25-D341-B3B5-E5E278A3E228}" type="presParOf" srcId="{80449E03-4B05-5E47-86B3-4662484DD69E}" destId="{CF9E2264-E25C-3E42-B702-809FCFBD00CC}" srcOrd="0" destOrd="0" presId="urn:microsoft.com/office/officeart/2005/8/layout/hierarchy1"/>
    <dgm:cxn modelId="{C07F9DBB-6EAC-8E4D-BA8B-6E195144F31C}" type="presParOf" srcId="{CF9E2264-E25C-3E42-B702-809FCFBD00CC}" destId="{3FEABE87-6DA5-874B-9B2E-12863734DA25}" srcOrd="0" destOrd="0" presId="urn:microsoft.com/office/officeart/2005/8/layout/hierarchy1"/>
    <dgm:cxn modelId="{0252E9CC-D372-1843-A5A1-232228781A24}" type="presParOf" srcId="{CF9E2264-E25C-3E42-B702-809FCFBD00CC}" destId="{B810F3AA-B7C2-9B4D-8920-9B1E7879324E}" srcOrd="1" destOrd="0" presId="urn:microsoft.com/office/officeart/2005/8/layout/hierarchy1"/>
    <dgm:cxn modelId="{EDC275B9-4F2B-8547-A624-520981192BAB}" type="presParOf" srcId="{80449E03-4B05-5E47-86B3-4662484DD69E}" destId="{B48E56DF-4D5E-2646-848B-5AF92352018A}" srcOrd="1" destOrd="0" presId="urn:microsoft.com/office/officeart/2005/8/layout/hierarchy1"/>
    <dgm:cxn modelId="{0D813C77-F1BE-DE49-8FBE-FB13E339F651}" type="presParOf" srcId="{016B99E1-2740-FE44-AD77-4DDADE459FB7}" destId="{F6F8B274-C753-C44F-974B-18D2FC0C8D92}" srcOrd="2" destOrd="0" presId="urn:microsoft.com/office/officeart/2005/8/layout/hierarchy1"/>
    <dgm:cxn modelId="{CF13A7D0-BA37-5D46-82B9-23D475E86029}" type="presParOf" srcId="{016B99E1-2740-FE44-AD77-4DDADE459FB7}" destId="{D3D1FFF8-9EA3-BA48-A6D7-A5D514C2F9A8}" srcOrd="3" destOrd="0" presId="urn:microsoft.com/office/officeart/2005/8/layout/hierarchy1"/>
    <dgm:cxn modelId="{9BBFDEF3-F2BB-4549-8DEA-C03143A352DD}" type="presParOf" srcId="{D3D1FFF8-9EA3-BA48-A6D7-A5D514C2F9A8}" destId="{FCF594D7-65ED-164D-A6CD-BB92E656737F}" srcOrd="0" destOrd="0" presId="urn:microsoft.com/office/officeart/2005/8/layout/hierarchy1"/>
    <dgm:cxn modelId="{7C8E959D-5897-4B44-906D-5F0CFB3B1E96}" type="presParOf" srcId="{FCF594D7-65ED-164D-A6CD-BB92E656737F}" destId="{8D61C082-6E84-3544-B9FD-FFC979016728}" srcOrd="0" destOrd="0" presId="urn:microsoft.com/office/officeart/2005/8/layout/hierarchy1"/>
    <dgm:cxn modelId="{C32663D2-D70F-E24D-BEC2-AB97A24480D0}" type="presParOf" srcId="{FCF594D7-65ED-164D-A6CD-BB92E656737F}" destId="{DDD2B4D5-2C99-F941-9F1D-B3AC64D768BB}" srcOrd="1" destOrd="0" presId="urn:microsoft.com/office/officeart/2005/8/layout/hierarchy1"/>
    <dgm:cxn modelId="{E2E3BAD4-B57A-7B41-9FD0-4969EC59E2C8}" type="presParOf" srcId="{D3D1FFF8-9EA3-BA48-A6D7-A5D514C2F9A8}" destId="{22EAA976-310A-BB42-8A77-995F9D950D3E}" srcOrd="1" destOrd="0" presId="urn:microsoft.com/office/officeart/2005/8/layout/hierarchy1"/>
    <dgm:cxn modelId="{8E4A2508-C3DC-2443-B27E-20D84115CB83}" type="presParOf" srcId="{22EAA976-310A-BB42-8A77-995F9D950D3E}" destId="{2BA03AF2-948E-4347-B70B-6265D1DC5E90}" srcOrd="0" destOrd="0" presId="urn:microsoft.com/office/officeart/2005/8/layout/hierarchy1"/>
    <dgm:cxn modelId="{E42A9E7F-D9F5-C945-BECC-B3F88D301393}" type="presParOf" srcId="{22EAA976-310A-BB42-8A77-995F9D950D3E}" destId="{1D4EB871-3FBE-0B43-99A0-938B8C47873E}" srcOrd="1" destOrd="0" presId="urn:microsoft.com/office/officeart/2005/8/layout/hierarchy1"/>
    <dgm:cxn modelId="{74D7EF8F-FBB7-4740-A140-7E3807499F26}" type="presParOf" srcId="{1D4EB871-3FBE-0B43-99A0-938B8C47873E}" destId="{B6569979-4B97-3D42-BBAD-F2509B314F93}" srcOrd="0" destOrd="0" presId="urn:microsoft.com/office/officeart/2005/8/layout/hierarchy1"/>
    <dgm:cxn modelId="{207EEDE4-9CE6-D649-A617-B62E7F054F83}" type="presParOf" srcId="{B6569979-4B97-3D42-BBAD-F2509B314F93}" destId="{060A33D0-DE36-CF4F-AEA6-5669802A0B15}" srcOrd="0" destOrd="0" presId="urn:microsoft.com/office/officeart/2005/8/layout/hierarchy1"/>
    <dgm:cxn modelId="{BCC49403-704A-CB4E-A741-1F405BA19920}" type="presParOf" srcId="{B6569979-4B97-3D42-BBAD-F2509B314F93}" destId="{DB44B268-5514-4549-A071-D526D05A6177}" srcOrd="1" destOrd="0" presId="urn:microsoft.com/office/officeart/2005/8/layout/hierarchy1"/>
    <dgm:cxn modelId="{79D2B224-D4E4-5549-8D44-89DC42C96D3B}" type="presParOf" srcId="{1D4EB871-3FBE-0B43-99A0-938B8C47873E}" destId="{050E9035-9138-E549-91F7-F9BA50334755}" srcOrd="1" destOrd="0" presId="urn:microsoft.com/office/officeart/2005/8/layout/hierarchy1"/>
    <dgm:cxn modelId="{AFED3DD6-D7C4-444B-A0BA-3E1C76CDC296}" type="presParOf" srcId="{050E9035-9138-E549-91F7-F9BA50334755}" destId="{5B8E9041-AA84-7042-8E53-9835AA19DE16}" srcOrd="0" destOrd="0" presId="urn:microsoft.com/office/officeart/2005/8/layout/hierarchy1"/>
    <dgm:cxn modelId="{51EE4314-CB3B-694E-9BDC-91CE18922CD7}" type="presParOf" srcId="{050E9035-9138-E549-91F7-F9BA50334755}" destId="{E41E1FA5-560A-5346-A343-1A1D343FDE1F}" srcOrd="1" destOrd="0" presId="urn:microsoft.com/office/officeart/2005/8/layout/hierarchy1"/>
    <dgm:cxn modelId="{3ADB5440-E620-384E-A36D-8C87053E3F36}" type="presParOf" srcId="{E41E1FA5-560A-5346-A343-1A1D343FDE1F}" destId="{EB4C85A0-D1D0-5349-815C-E2C7D3F85FDF}" srcOrd="0" destOrd="0" presId="urn:microsoft.com/office/officeart/2005/8/layout/hierarchy1"/>
    <dgm:cxn modelId="{4BE56553-8849-F249-BA6E-3EB712B1A20F}" type="presParOf" srcId="{EB4C85A0-D1D0-5349-815C-E2C7D3F85FDF}" destId="{58D3618B-EB7F-5B41-966F-ACDAFCC70F7C}" srcOrd="0" destOrd="0" presId="urn:microsoft.com/office/officeart/2005/8/layout/hierarchy1"/>
    <dgm:cxn modelId="{BE005D07-66C4-B54E-9F50-AD74E827FE14}" type="presParOf" srcId="{EB4C85A0-D1D0-5349-815C-E2C7D3F85FDF}" destId="{26EFF885-EBB8-3A40-8CE8-62AF43153900}" srcOrd="1" destOrd="0" presId="urn:microsoft.com/office/officeart/2005/8/layout/hierarchy1"/>
    <dgm:cxn modelId="{75538AB0-D33F-874F-87F8-CEB18CE13931}" type="presParOf" srcId="{E41E1FA5-560A-5346-A343-1A1D343FDE1F}" destId="{74E056B8-2D6A-724A-8932-306010601014}" srcOrd="1" destOrd="0" presId="urn:microsoft.com/office/officeart/2005/8/layout/hierarchy1"/>
    <dgm:cxn modelId="{B0504655-1210-7745-9FD6-B482F3E4B32C}" type="presParOf" srcId="{050E9035-9138-E549-91F7-F9BA50334755}" destId="{646DF3B4-608E-6940-87E5-14A23C55F601}" srcOrd="2" destOrd="0" presId="urn:microsoft.com/office/officeart/2005/8/layout/hierarchy1"/>
    <dgm:cxn modelId="{D8F0591B-2298-C64D-BA5B-BC7887CC11B0}" type="presParOf" srcId="{050E9035-9138-E549-91F7-F9BA50334755}" destId="{B4E04A1D-32D1-FD44-9CFA-BD792BCA128C}" srcOrd="3" destOrd="0" presId="urn:microsoft.com/office/officeart/2005/8/layout/hierarchy1"/>
    <dgm:cxn modelId="{F49622AF-9DAA-C546-BE66-32DC890EBCCA}" type="presParOf" srcId="{B4E04A1D-32D1-FD44-9CFA-BD792BCA128C}" destId="{E779BADA-E75E-144E-97F2-F1F13A8AA7D7}" srcOrd="0" destOrd="0" presId="urn:microsoft.com/office/officeart/2005/8/layout/hierarchy1"/>
    <dgm:cxn modelId="{8873AE7A-18BE-9D42-8F59-0C741E535749}" type="presParOf" srcId="{E779BADA-E75E-144E-97F2-F1F13A8AA7D7}" destId="{A356F73A-D09A-ED42-B8D4-02391109E3DB}" srcOrd="0" destOrd="0" presId="urn:microsoft.com/office/officeart/2005/8/layout/hierarchy1"/>
    <dgm:cxn modelId="{338963B3-D373-BB4B-8145-73828B8A2A6E}" type="presParOf" srcId="{E779BADA-E75E-144E-97F2-F1F13A8AA7D7}" destId="{0ADD0801-089F-D24B-85E3-871A577C8552}" srcOrd="1" destOrd="0" presId="urn:microsoft.com/office/officeart/2005/8/layout/hierarchy1"/>
    <dgm:cxn modelId="{CD8165AD-4E2F-B449-AB01-3A85ED5AD02F}" type="presParOf" srcId="{B4E04A1D-32D1-FD44-9CFA-BD792BCA128C}" destId="{F3AA968A-708A-AF4E-BB71-855E5F1DE10C}" srcOrd="1" destOrd="0" presId="urn:microsoft.com/office/officeart/2005/8/layout/hierarchy1"/>
    <dgm:cxn modelId="{EE4A14A2-4552-9C4C-8397-35B6D8F046BF}" type="presParOf" srcId="{F3AA968A-708A-AF4E-BB71-855E5F1DE10C}" destId="{721E56B5-9103-A947-9772-A6166B2F3FB0}" srcOrd="0" destOrd="0" presId="urn:microsoft.com/office/officeart/2005/8/layout/hierarchy1"/>
    <dgm:cxn modelId="{3348152E-711D-0A4C-A18A-8758947A237C}" type="presParOf" srcId="{F3AA968A-708A-AF4E-BB71-855E5F1DE10C}" destId="{37570E5E-8973-4441-BA02-F2BBBEDBFEA0}" srcOrd="1" destOrd="0" presId="urn:microsoft.com/office/officeart/2005/8/layout/hierarchy1"/>
    <dgm:cxn modelId="{3B153201-5278-5C4A-A149-8A29485DB6DD}" type="presParOf" srcId="{37570E5E-8973-4441-BA02-F2BBBEDBFEA0}" destId="{B2A1C612-E6C5-CE47-8DD4-FD07ACC45BDA}" srcOrd="0" destOrd="0" presId="urn:microsoft.com/office/officeart/2005/8/layout/hierarchy1"/>
    <dgm:cxn modelId="{A14C1A90-C6F1-E945-9A4B-79DC9915691D}" type="presParOf" srcId="{B2A1C612-E6C5-CE47-8DD4-FD07ACC45BDA}" destId="{C2A05EDA-D46D-0B47-97C7-B18AD4F811B5}" srcOrd="0" destOrd="0" presId="urn:microsoft.com/office/officeart/2005/8/layout/hierarchy1"/>
    <dgm:cxn modelId="{C99F4FAE-9BBD-C046-B263-87279671B7A5}" type="presParOf" srcId="{B2A1C612-E6C5-CE47-8DD4-FD07ACC45BDA}" destId="{BF7A004E-FECC-B34C-AF93-EEB6A7BA9AEC}" srcOrd="1" destOrd="0" presId="urn:microsoft.com/office/officeart/2005/8/layout/hierarchy1"/>
    <dgm:cxn modelId="{111F0A30-552B-0C45-962D-A05B8E554600}" type="presParOf" srcId="{37570E5E-8973-4441-BA02-F2BBBEDBFEA0}" destId="{4A5437B0-D3D9-3641-B5C5-91DA8A7D8B45}" srcOrd="1" destOrd="0" presId="urn:microsoft.com/office/officeart/2005/8/layout/hierarchy1"/>
    <dgm:cxn modelId="{FDD809AD-2D8D-E749-8A6B-5164205943F5}" type="presParOf" srcId="{050E9035-9138-E549-91F7-F9BA50334755}" destId="{56FF930F-88F2-834D-BEA8-1009E27C7B30}" srcOrd="4" destOrd="0" presId="urn:microsoft.com/office/officeart/2005/8/layout/hierarchy1"/>
    <dgm:cxn modelId="{8FEB377F-C238-5E42-9369-057B51E8D8C0}" type="presParOf" srcId="{050E9035-9138-E549-91F7-F9BA50334755}" destId="{32C01C43-2FE4-4246-B9B4-F99B77AF125D}" srcOrd="5" destOrd="0" presId="urn:microsoft.com/office/officeart/2005/8/layout/hierarchy1"/>
    <dgm:cxn modelId="{D719079C-EA8F-3746-903B-B912C7CF6839}" type="presParOf" srcId="{32C01C43-2FE4-4246-B9B4-F99B77AF125D}" destId="{1ED2EF32-7674-3848-8938-125702CB0141}" srcOrd="0" destOrd="0" presId="urn:microsoft.com/office/officeart/2005/8/layout/hierarchy1"/>
    <dgm:cxn modelId="{61452D6B-7721-8041-9B94-A61FE6BCD0EC}" type="presParOf" srcId="{1ED2EF32-7674-3848-8938-125702CB0141}" destId="{88821CB2-E9EB-BB48-A761-1B0D52654A54}" srcOrd="0" destOrd="0" presId="urn:microsoft.com/office/officeart/2005/8/layout/hierarchy1"/>
    <dgm:cxn modelId="{EB3B5FBB-150B-0E41-B852-8D38551A3C64}" type="presParOf" srcId="{1ED2EF32-7674-3848-8938-125702CB0141}" destId="{B43F436F-DAE6-7747-A6BF-4A47C281CE61}" srcOrd="1" destOrd="0" presId="urn:microsoft.com/office/officeart/2005/8/layout/hierarchy1"/>
    <dgm:cxn modelId="{44733C96-7FCE-3742-8307-AEEAA20FCED7}" type="presParOf" srcId="{32C01C43-2FE4-4246-B9B4-F99B77AF125D}" destId="{90FC2815-36B3-0245-A9FC-9820AEE9451B}" srcOrd="1" destOrd="0" presId="urn:microsoft.com/office/officeart/2005/8/layout/hierarchy1"/>
    <dgm:cxn modelId="{53CF135F-399D-7145-9DB8-0AC93678F77C}" type="presParOf" srcId="{90FC2815-36B3-0245-A9FC-9820AEE9451B}" destId="{705E462A-7164-F74E-8786-4A8CF0BBBD01}" srcOrd="0" destOrd="0" presId="urn:microsoft.com/office/officeart/2005/8/layout/hierarchy1"/>
    <dgm:cxn modelId="{3162A8F7-3E58-4F48-8B96-BF2FEF68A176}" type="presParOf" srcId="{90FC2815-36B3-0245-A9FC-9820AEE9451B}" destId="{55948BCB-8B50-F64F-B5FA-D50567CB73BC}" srcOrd="1" destOrd="0" presId="urn:microsoft.com/office/officeart/2005/8/layout/hierarchy1"/>
    <dgm:cxn modelId="{814D3510-F36C-BE4C-96A4-65CA57A7A541}" type="presParOf" srcId="{55948BCB-8B50-F64F-B5FA-D50567CB73BC}" destId="{F3DA359F-FB14-A540-9940-786BB900EBB5}" srcOrd="0" destOrd="0" presId="urn:microsoft.com/office/officeart/2005/8/layout/hierarchy1"/>
    <dgm:cxn modelId="{C197001D-ECB2-1748-8FB1-B15CF203A502}" type="presParOf" srcId="{F3DA359F-FB14-A540-9940-786BB900EBB5}" destId="{E39AA8E3-DD67-4441-884A-8E96AA80D622}" srcOrd="0" destOrd="0" presId="urn:microsoft.com/office/officeart/2005/8/layout/hierarchy1"/>
    <dgm:cxn modelId="{1F14AC49-B64A-FB4A-951C-7CB585EE9ECF}" type="presParOf" srcId="{F3DA359F-FB14-A540-9940-786BB900EBB5}" destId="{EC8CCFD5-6F88-CF4E-BF06-3EC25E7A710F}" srcOrd="1" destOrd="0" presId="urn:microsoft.com/office/officeart/2005/8/layout/hierarchy1"/>
    <dgm:cxn modelId="{0D78FBBE-D048-8642-8D8B-7A18D49772E9}" type="presParOf" srcId="{55948BCB-8B50-F64F-B5FA-D50567CB73BC}" destId="{0579C2A5-2103-554E-A054-526148939873}" srcOrd="1" destOrd="0" presId="urn:microsoft.com/office/officeart/2005/8/layout/hierarchy1"/>
    <dgm:cxn modelId="{7FE311FF-F756-D64E-A996-3513DD018C17}" type="presParOf" srcId="{050E9035-9138-E549-91F7-F9BA50334755}" destId="{2E2EBE3E-990C-2742-90B1-1E58FB8CD19D}" srcOrd="6" destOrd="0" presId="urn:microsoft.com/office/officeart/2005/8/layout/hierarchy1"/>
    <dgm:cxn modelId="{B513489D-216A-3B4C-94C1-E43CAFE69D21}" type="presParOf" srcId="{050E9035-9138-E549-91F7-F9BA50334755}" destId="{14E24A7E-70BA-7141-9B1B-31D126A1260F}" srcOrd="7" destOrd="0" presId="urn:microsoft.com/office/officeart/2005/8/layout/hierarchy1"/>
    <dgm:cxn modelId="{282375D6-C00A-7B43-8EFE-09F545FEF5ED}" type="presParOf" srcId="{14E24A7E-70BA-7141-9B1B-31D126A1260F}" destId="{520EE402-1A70-6F4A-A8E2-5D80BD308F65}" srcOrd="0" destOrd="0" presId="urn:microsoft.com/office/officeart/2005/8/layout/hierarchy1"/>
    <dgm:cxn modelId="{9ADF219D-30E7-9042-A248-80219451D751}" type="presParOf" srcId="{520EE402-1A70-6F4A-A8E2-5D80BD308F65}" destId="{D12F9D66-3D3A-CA45-9485-5353AA2A3244}" srcOrd="0" destOrd="0" presId="urn:microsoft.com/office/officeart/2005/8/layout/hierarchy1"/>
    <dgm:cxn modelId="{2027D6CA-236F-5E42-AF00-0DD1A0EB5023}" type="presParOf" srcId="{520EE402-1A70-6F4A-A8E2-5D80BD308F65}" destId="{1C007D36-C841-474A-88C1-A8D403ABD5D6}" srcOrd="1" destOrd="0" presId="urn:microsoft.com/office/officeart/2005/8/layout/hierarchy1"/>
    <dgm:cxn modelId="{193B9B84-6DC4-274E-9936-4CA7857D53A4}" type="presParOf" srcId="{14E24A7E-70BA-7141-9B1B-31D126A1260F}" destId="{BA8DD1B2-CCB6-0746-9417-DE3C69640938}" srcOrd="1" destOrd="0" presId="urn:microsoft.com/office/officeart/2005/8/layout/hierarchy1"/>
    <dgm:cxn modelId="{533A1C80-6478-A045-9A8C-F42E6052B96E}" type="presParOf" srcId="{BA8DD1B2-CCB6-0746-9417-DE3C69640938}" destId="{E6457B83-C6DE-394B-8024-93E3A1DBE104}" srcOrd="0" destOrd="0" presId="urn:microsoft.com/office/officeart/2005/8/layout/hierarchy1"/>
    <dgm:cxn modelId="{56D2486B-D9F9-1D49-89BA-0DFF1025E5B2}" type="presParOf" srcId="{BA8DD1B2-CCB6-0746-9417-DE3C69640938}" destId="{965430D0-A0CA-284E-9512-68D4577C2EB8}" srcOrd="1" destOrd="0" presId="urn:microsoft.com/office/officeart/2005/8/layout/hierarchy1"/>
    <dgm:cxn modelId="{73010E71-8687-E742-B22F-4CF25066753B}" type="presParOf" srcId="{965430D0-A0CA-284E-9512-68D4577C2EB8}" destId="{53553427-3ED5-7D4F-9CB3-058220E638BC}" srcOrd="0" destOrd="0" presId="urn:microsoft.com/office/officeart/2005/8/layout/hierarchy1"/>
    <dgm:cxn modelId="{FFA35E34-D2C3-1342-9F67-430C29336579}" type="presParOf" srcId="{53553427-3ED5-7D4F-9CB3-058220E638BC}" destId="{5C09F6FB-64EC-E34A-A562-ABB68FAE2F83}" srcOrd="0" destOrd="0" presId="urn:microsoft.com/office/officeart/2005/8/layout/hierarchy1"/>
    <dgm:cxn modelId="{47A29EF2-3897-424E-BB82-6AD80FBD6901}" type="presParOf" srcId="{53553427-3ED5-7D4F-9CB3-058220E638BC}" destId="{4D47D8AA-3D44-4B4E-991E-5FD059FC8F80}" srcOrd="1" destOrd="0" presId="urn:microsoft.com/office/officeart/2005/8/layout/hierarchy1"/>
    <dgm:cxn modelId="{8A34DC85-C08D-5146-A034-2F4E9162B28C}" type="presParOf" srcId="{965430D0-A0CA-284E-9512-68D4577C2EB8}" destId="{8C027802-FBD7-C749-8EDA-AFA19B9F97C9}" srcOrd="1" destOrd="0" presId="urn:microsoft.com/office/officeart/2005/8/layout/hierarchy1"/>
    <dgm:cxn modelId="{E996925A-3FF2-414B-8B5D-F7030475166B}" type="presParOf" srcId="{8C027802-FBD7-C749-8EDA-AFA19B9F97C9}" destId="{D4164776-DA4F-C243-8B7B-A2ADCCAB0C8C}" srcOrd="0" destOrd="0" presId="urn:microsoft.com/office/officeart/2005/8/layout/hierarchy1"/>
    <dgm:cxn modelId="{658997E2-7AC0-BD48-83F2-BB25F257A297}" type="presParOf" srcId="{8C027802-FBD7-C749-8EDA-AFA19B9F97C9}" destId="{8BC92004-25AE-B245-89F4-A52A22A013C8}" srcOrd="1" destOrd="0" presId="urn:microsoft.com/office/officeart/2005/8/layout/hierarchy1"/>
    <dgm:cxn modelId="{22BCF055-D839-0E4A-9ACF-3427D52EF04F}" type="presParOf" srcId="{8BC92004-25AE-B245-89F4-A52A22A013C8}" destId="{B2C95B44-0E16-8443-B5C9-C5E9D59F27EB}" srcOrd="0" destOrd="0" presId="urn:microsoft.com/office/officeart/2005/8/layout/hierarchy1"/>
    <dgm:cxn modelId="{43073257-B53C-1744-A597-2D53618BCD08}" type="presParOf" srcId="{B2C95B44-0E16-8443-B5C9-C5E9D59F27EB}" destId="{A9997F2E-EE7E-EA4B-8D60-5EDB98301574}" srcOrd="0" destOrd="0" presId="urn:microsoft.com/office/officeart/2005/8/layout/hierarchy1"/>
    <dgm:cxn modelId="{6E3AA422-E517-4F41-9152-C4735EAD8475}" type="presParOf" srcId="{B2C95B44-0E16-8443-B5C9-C5E9D59F27EB}" destId="{5867415A-D7F7-3D4A-8C29-ACF5A41E6064}" srcOrd="1" destOrd="0" presId="urn:microsoft.com/office/officeart/2005/8/layout/hierarchy1"/>
    <dgm:cxn modelId="{8B17596D-D8DB-214D-92B7-8E6A59176F62}" type="presParOf" srcId="{8BC92004-25AE-B245-89F4-A52A22A013C8}" destId="{74F5BC39-5E9E-544A-9E1D-C6FE2DE26723}" srcOrd="1" destOrd="0" presId="urn:microsoft.com/office/officeart/2005/8/layout/hierarchy1"/>
    <dgm:cxn modelId="{68B13E7C-5B66-9D46-8D22-0746BE377EC9}" type="presParOf" srcId="{BA8DD1B2-CCB6-0746-9417-DE3C69640938}" destId="{64A82F88-9D87-014C-9CBC-AF5B42BEA6D4}" srcOrd="2" destOrd="0" presId="urn:microsoft.com/office/officeart/2005/8/layout/hierarchy1"/>
    <dgm:cxn modelId="{11EAEEED-812A-3C49-A711-0C2300B5D714}" type="presParOf" srcId="{BA8DD1B2-CCB6-0746-9417-DE3C69640938}" destId="{6DE8B45B-2C2B-3D4D-B21B-5F9C2DA07F96}" srcOrd="3" destOrd="0" presId="urn:microsoft.com/office/officeart/2005/8/layout/hierarchy1"/>
    <dgm:cxn modelId="{801696A4-B485-4147-A5F7-5CC80A900954}" type="presParOf" srcId="{6DE8B45B-2C2B-3D4D-B21B-5F9C2DA07F96}" destId="{2C4A289F-A91F-7E41-9079-7EF9E5A7E850}" srcOrd="0" destOrd="0" presId="urn:microsoft.com/office/officeart/2005/8/layout/hierarchy1"/>
    <dgm:cxn modelId="{510493F5-8B63-1E40-A3B1-68DCD3D376D8}" type="presParOf" srcId="{2C4A289F-A91F-7E41-9079-7EF9E5A7E850}" destId="{3B520B88-C65A-3E44-8F0D-A0E4F42A522A}" srcOrd="0" destOrd="0" presId="urn:microsoft.com/office/officeart/2005/8/layout/hierarchy1"/>
    <dgm:cxn modelId="{350AE799-85D3-754C-AE2D-C4214F752C12}" type="presParOf" srcId="{2C4A289F-A91F-7E41-9079-7EF9E5A7E850}" destId="{D22089E7-04D1-344A-BDD3-E541C6BEF211}" srcOrd="1" destOrd="0" presId="urn:microsoft.com/office/officeart/2005/8/layout/hierarchy1"/>
    <dgm:cxn modelId="{88961DB9-537A-064C-884A-31FD3DAF6F60}" type="presParOf" srcId="{6DE8B45B-2C2B-3D4D-B21B-5F9C2DA07F96}" destId="{D3B80BC3-63A8-2C4B-B178-4E71EEEC97F5}" srcOrd="1" destOrd="0" presId="urn:microsoft.com/office/officeart/2005/8/layout/hierarchy1"/>
    <dgm:cxn modelId="{1597FA0D-3C6B-A140-9E69-D0BF37F64603}" type="presParOf" srcId="{22EAA976-310A-BB42-8A77-995F9D950D3E}" destId="{A6C08903-840B-1846-9E3A-FA0DC8D57505}" srcOrd="2" destOrd="0" presId="urn:microsoft.com/office/officeart/2005/8/layout/hierarchy1"/>
    <dgm:cxn modelId="{24CF5BE3-CEFD-394A-B34C-8EBB49320AC6}" type="presParOf" srcId="{22EAA976-310A-BB42-8A77-995F9D950D3E}" destId="{7C509F68-75BC-A943-B9A8-556E91BEA777}" srcOrd="3" destOrd="0" presId="urn:microsoft.com/office/officeart/2005/8/layout/hierarchy1"/>
    <dgm:cxn modelId="{EEC351C7-C2D8-D44D-A787-6CB5D6B4BD02}" type="presParOf" srcId="{7C509F68-75BC-A943-B9A8-556E91BEA777}" destId="{774C2E7C-BEE6-3241-A60D-7D0D797D2571}" srcOrd="0" destOrd="0" presId="urn:microsoft.com/office/officeart/2005/8/layout/hierarchy1"/>
    <dgm:cxn modelId="{B5300893-6D1E-6746-AA22-E143B0977E14}" type="presParOf" srcId="{774C2E7C-BEE6-3241-A60D-7D0D797D2571}" destId="{0566C851-BEAA-024F-8951-CC1A1CAA18C4}" srcOrd="0" destOrd="0" presId="urn:microsoft.com/office/officeart/2005/8/layout/hierarchy1"/>
    <dgm:cxn modelId="{A250801F-7BD1-184B-AF20-48C56CC46E94}" type="presParOf" srcId="{774C2E7C-BEE6-3241-A60D-7D0D797D2571}" destId="{59C930A3-DFBC-734B-887C-4F45E35F5E1F}" srcOrd="1" destOrd="0" presId="urn:microsoft.com/office/officeart/2005/8/layout/hierarchy1"/>
    <dgm:cxn modelId="{C87748BE-CE32-564B-AFE4-EAD65842166D}" type="presParOf" srcId="{7C509F68-75BC-A943-B9A8-556E91BEA777}" destId="{28E69619-34F4-784C-94C6-477AEC9E6969}" srcOrd="1" destOrd="0" presId="urn:microsoft.com/office/officeart/2005/8/layout/hierarchy1"/>
    <dgm:cxn modelId="{0423873C-B82E-C448-B386-440AE30BA9A8}" type="presParOf" srcId="{28E69619-34F4-784C-94C6-477AEC9E6969}" destId="{02EC1002-C488-CD4F-94F1-43BFC9241663}" srcOrd="0" destOrd="0" presId="urn:microsoft.com/office/officeart/2005/8/layout/hierarchy1"/>
    <dgm:cxn modelId="{898DCCFB-96BC-F94B-930D-BC3EE9C57387}" type="presParOf" srcId="{28E69619-34F4-784C-94C6-477AEC9E6969}" destId="{B26B9CFD-DF30-544D-B00C-F71E077EFAD3}" srcOrd="1" destOrd="0" presId="urn:microsoft.com/office/officeart/2005/8/layout/hierarchy1"/>
    <dgm:cxn modelId="{D4773F7E-5ECA-C54A-A63C-54A59D885D57}" type="presParOf" srcId="{B26B9CFD-DF30-544D-B00C-F71E077EFAD3}" destId="{B6924187-C598-664B-9ED6-1055FD894DBE}" srcOrd="0" destOrd="0" presId="urn:microsoft.com/office/officeart/2005/8/layout/hierarchy1"/>
    <dgm:cxn modelId="{48A0642D-ED0B-E343-96C2-6C1052880CC2}" type="presParOf" srcId="{B6924187-C598-664B-9ED6-1055FD894DBE}" destId="{149691CD-649B-F043-A802-C3774F0364E2}" srcOrd="0" destOrd="0" presId="urn:microsoft.com/office/officeart/2005/8/layout/hierarchy1"/>
    <dgm:cxn modelId="{96B48E47-FABF-E14C-859E-37E14CA9CE26}" type="presParOf" srcId="{B6924187-C598-664B-9ED6-1055FD894DBE}" destId="{B47AA00B-577A-2A45-9241-A9640E2A99BE}" srcOrd="1" destOrd="0" presId="urn:microsoft.com/office/officeart/2005/8/layout/hierarchy1"/>
    <dgm:cxn modelId="{AF99E518-2827-8C4B-87DD-F12CF50CAEE3}" type="presParOf" srcId="{B26B9CFD-DF30-544D-B00C-F71E077EFAD3}" destId="{8B15B459-24B6-F746-80A7-7FD99DCE144C}" srcOrd="1" destOrd="0" presId="urn:microsoft.com/office/officeart/2005/8/layout/hierarchy1"/>
    <dgm:cxn modelId="{7314330C-78C4-6B44-8FF6-94B087C2F9F8}" type="presParOf" srcId="{22EAA976-310A-BB42-8A77-995F9D950D3E}" destId="{4210A55D-772F-334D-A7B3-216AF53C2C82}" srcOrd="4" destOrd="0" presId="urn:microsoft.com/office/officeart/2005/8/layout/hierarchy1"/>
    <dgm:cxn modelId="{E90E6B37-0A8D-6542-80E1-F640002F248A}" type="presParOf" srcId="{22EAA976-310A-BB42-8A77-995F9D950D3E}" destId="{D9CD59AC-2527-B047-8423-9275E982325F}" srcOrd="5" destOrd="0" presId="urn:microsoft.com/office/officeart/2005/8/layout/hierarchy1"/>
    <dgm:cxn modelId="{00328DBA-17DB-7342-A85A-DDF3F3DAB543}" type="presParOf" srcId="{D9CD59AC-2527-B047-8423-9275E982325F}" destId="{BE045962-4373-0A45-A076-6A4810C6DE77}" srcOrd="0" destOrd="0" presId="urn:microsoft.com/office/officeart/2005/8/layout/hierarchy1"/>
    <dgm:cxn modelId="{474BB131-C1AF-654C-B949-A56B7E8626F3}" type="presParOf" srcId="{BE045962-4373-0A45-A076-6A4810C6DE77}" destId="{FAE164B2-70EE-B048-A045-AC40D7FC534F}" srcOrd="0" destOrd="0" presId="urn:microsoft.com/office/officeart/2005/8/layout/hierarchy1"/>
    <dgm:cxn modelId="{7A9D2E4E-7F79-2D46-A87F-57E5B11365F5}" type="presParOf" srcId="{BE045962-4373-0A45-A076-6A4810C6DE77}" destId="{20597C21-2B1C-E247-A85C-B4784D5AA9AE}" srcOrd="1" destOrd="0" presId="urn:microsoft.com/office/officeart/2005/8/layout/hierarchy1"/>
    <dgm:cxn modelId="{0C42A5E7-61B9-6C42-AA2D-EC3FB95A5B7F}" type="presParOf" srcId="{D9CD59AC-2527-B047-8423-9275E982325F}" destId="{7A26B416-DD45-854A-A04C-AF3DA6DE4D7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0A55D-772F-334D-A7B3-216AF53C2C82}">
      <dsp:nvSpPr>
        <dsp:cNvPr id="0" name=""/>
        <dsp:cNvSpPr/>
      </dsp:nvSpPr>
      <dsp:spPr>
        <a:xfrm>
          <a:off x="7104124" y="2096349"/>
          <a:ext cx="1606925" cy="203933"/>
        </a:xfrm>
        <a:custGeom>
          <a:avLst/>
          <a:gdLst/>
          <a:ahLst/>
          <a:cxnLst/>
          <a:rect l="0" t="0" r="0" b="0"/>
          <a:pathLst>
            <a:path>
              <a:moveTo>
                <a:pt x="0" y="0"/>
              </a:moveTo>
              <a:lnTo>
                <a:pt x="0" y="138974"/>
              </a:lnTo>
              <a:lnTo>
                <a:pt x="1606925" y="138974"/>
              </a:lnTo>
              <a:lnTo>
                <a:pt x="1606925"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C1002-C488-CD4F-94F1-43BFC9241663}">
      <dsp:nvSpPr>
        <dsp:cNvPr id="0" name=""/>
        <dsp:cNvSpPr/>
      </dsp:nvSpPr>
      <dsp:spPr>
        <a:xfrm>
          <a:off x="7808302" y="2745546"/>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C08903-840B-1846-9E3A-FA0DC8D57505}">
      <dsp:nvSpPr>
        <dsp:cNvPr id="0" name=""/>
        <dsp:cNvSpPr/>
      </dsp:nvSpPr>
      <dsp:spPr>
        <a:xfrm>
          <a:off x="7104124" y="2096349"/>
          <a:ext cx="749898" cy="203933"/>
        </a:xfrm>
        <a:custGeom>
          <a:avLst/>
          <a:gdLst/>
          <a:ahLst/>
          <a:cxnLst/>
          <a:rect l="0" t="0" r="0" b="0"/>
          <a:pathLst>
            <a:path>
              <a:moveTo>
                <a:pt x="0" y="0"/>
              </a:moveTo>
              <a:lnTo>
                <a:pt x="0" y="138974"/>
              </a:lnTo>
              <a:lnTo>
                <a:pt x="749898" y="138974"/>
              </a:lnTo>
              <a:lnTo>
                <a:pt x="749898"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A82F88-9D87-014C-9CBC-AF5B42BEA6D4}">
      <dsp:nvSpPr>
        <dsp:cNvPr id="0" name=""/>
        <dsp:cNvSpPr/>
      </dsp:nvSpPr>
      <dsp:spPr>
        <a:xfrm>
          <a:off x="6996996" y="3394744"/>
          <a:ext cx="428513" cy="203933"/>
        </a:xfrm>
        <a:custGeom>
          <a:avLst/>
          <a:gdLst/>
          <a:ahLst/>
          <a:cxnLst/>
          <a:rect l="0" t="0" r="0" b="0"/>
          <a:pathLst>
            <a:path>
              <a:moveTo>
                <a:pt x="0" y="0"/>
              </a:moveTo>
              <a:lnTo>
                <a:pt x="0" y="138974"/>
              </a:lnTo>
              <a:lnTo>
                <a:pt x="428513" y="138974"/>
              </a:lnTo>
              <a:lnTo>
                <a:pt x="428513"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164776-DA4F-C243-8B7B-A2ADCCAB0C8C}">
      <dsp:nvSpPr>
        <dsp:cNvPr id="0" name=""/>
        <dsp:cNvSpPr/>
      </dsp:nvSpPr>
      <dsp:spPr>
        <a:xfrm>
          <a:off x="6522762" y="4043942"/>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457B83-C6DE-394B-8024-93E3A1DBE104}">
      <dsp:nvSpPr>
        <dsp:cNvPr id="0" name=""/>
        <dsp:cNvSpPr/>
      </dsp:nvSpPr>
      <dsp:spPr>
        <a:xfrm>
          <a:off x="6568482" y="3394744"/>
          <a:ext cx="428513" cy="203933"/>
        </a:xfrm>
        <a:custGeom>
          <a:avLst/>
          <a:gdLst/>
          <a:ahLst/>
          <a:cxnLst/>
          <a:rect l="0" t="0" r="0" b="0"/>
          <a:pathLst>
            <a:path>
              <a:moveTo>
                <a:pt x="428513" y="0"/>
              </a:moveTo>
              <a:lnTo>
                <a:pt x="428513" y="138974"/>
              </a:lnTo>
              <a:lnTo>
                <a:pt x="0" y="138974"/>
              </a:lnTo>
              <a:lnTo>
                <a:pt x="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2EBE3E-990C-2742-90B1-1E58FB8CD19D}">
      <dsp:nvSpPr>
        <dsp:cNvPr id="0" name=""/>
        <dsp:cNvSpPr/>
      </dsp:nvSpPr>
      <dsp:spPr>
        <a:xfrm>
          <a:off x="5497199" y="2745546"/>
          <a:ext cx="1499796" cy="203933"/>
        </a:xfrm>
        <a:custGeom>
          <a:avLst/>
          <a:gdLst/>
          <a:ahLst/>
          <a:cxnLst/>
          <a:rect l="0" t="0" r="0" b="0"/>
          <a:pathLst>
            <a:path>
              <a:moveTo>
                <a:pt x="0" y="0"/>
              </a:moveTo>
              <a:lnTo>
                <a:pt x="0" y="138974"/>
              </a:lnTo>
              <a:lnTo>
                <a:pt x="1499796" y="138974"/>
              </a:lnTo>
              <a:lnTo>
                <a:pt x="1499796"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5E462A-7164-F74E-8786-4A8CF0BBBD01}">
      <dsp:nvSpPr>
        <dsp:cNvPr id="0" name=""/>
        <dsp:cNvSpPr/>
      </dsp:nvSpPr>
      <dsp:spPr>
        <a:xfrm>
          <a:off x="5665736" y="3394744"/>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6FF930F-88F2-834D-BEA8-1009E27C7B30}">
      <dsp:nvSpPr>
        <dsp:cNvPr id="0" name=""/>
        <dsp:cNvSpPr/>
      </dsp:nvSpPr>
      <dsp:spPr>
        <a:xfrm>
          <a:off x="5497199" y="2745546"/>
          <a:ext cx="214256" cy="203933"/>
        </a:xfrm>
        <a:custGeom>
          <a:avLst/>
          <a:gdLst/>
          <a:ahLst/>
          <a:cxnLst/>
          <a:rect l="0" t="0" r="0" b="0"/>
          <a:pathLst>
            <a:path>
              <a:moveTo>
                <a:pt x="0" y="0"/>
              </a:moveTo>
              <a:lnTo>
                <a:pt x="0" y="138974"/>
              </a:lnTo>
              <a:lnTo>
                <a:pt x="214256" y="138974"/>
              </a:lnTo>
              <a:lnTo>
                <a:pt x="214256"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1E56B5-9103-A947-9772-A6166B2F3FB0}">
      <dsp:nvSpPr>
        <dsp:cNvPr id="0" name=""/>
        <dsp:cNvSpPr/>
      </dsp:nvSpPr>
      <dsp:spPr>
        <a:xfrm>
          <a:off x="4808709" y="3394744"/>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6DF3B4-608E-6940-87E5-14A23C55F601}">
      <dsp:nvSpPr>
        <dsp:cNvPr id="0" name=""/>
        <dsp:cNvSpPr/>
      </dsp:nvSpPr>
      <dsp:spPr>
        <a:xfrm>
          <a:off x="4854429" y="2745546"/>
          <a:ext cx="642770" cy="203933"/>
        </a:xfrm>
        <a:custGeom>
          <a:avLst/>
          <a:gdLst/>
          <a:ahLst/>
          <a:cxnLst/>
          <a:rect l="0" t="0" r="0" b="0"/>
          <a:pathLst>
            <a:path>
              <a:moveTo>
                <a:pt x="642770" y="0"/>
              </a:moveTo>
              <a:lnTo>
                <a:pt x="642770" y="138974"/>
              </a:lnTo>
              <a:lnTo>
                <a:pt x="0" y="138974"/>
              </a:lnTo>
              <a:lnTo>
                <a:pt x="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8E9041-AA84-7042-8E53-9835AA19DE16}">
      <dsp:nvSpPr>
        <dsp:cNvPr id="0" name=""/>
        <dsp:cNvSpPr/>
      </dsp:nvSpPr>
      <dsp:spPr>
        <a:xfrm>
          <a:off x="3997402" y="2745546"/>
          <a:ext cx="1499796" cy="203933"/>
        </a:xfrm>
        <a:custGeom>
          <a:avLst/>
          <a:gdLst/>
          <a:ahLst/>
          <a:cxnLst/>
          <a:rect l="0" t="0" r="0" b="0"/>
          <a:pathLst>
            <a:path>
              <a:moveTo>
                <a:pt x="1499796" y="0"/>
              </a:moveTo>
              <a:lnTo>
                <a:pt x="1499796" y="138974"/>
              </a:lnTo>
              <a:lnTo>
                <a:pt x="0" y="138974"/>
              </a:lnTo>
              <a:lnTo>
                <a:pt x="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A03AF2-948E-4347-B70B-6265D1DC5E90}">
      <dsp:nvSpPr>
        <dsp:cNvPr id="0" name=""/>
        <dsp:cNvSpPr/>
      </dsp:nvSpPr>
      <dsp:spPr>
        <a:xfrm>
          <a:off x="5497199" y="2096349"/>
          <a:ext cx="1606925" cy="203933"/>
        </a:xfrm>
        <a:custGeom>
          <a:avLst/>
          <a:gdLst/>
          <a:ahLst/>
          <a:cxnLst/>
          <a:rect l="0" t="0" r="0" b="0"/>
          <a:pathLst>
            <a:path>
              <a:moveTo>
                <a:pt x="1606925" y="0"/>
              </a:moveTo>
              <a:lnTo>
                <a:pt x="1606925" y="138974"/>
              </a:lnTo>
              <a:lnTo>
                <a:pt x="0" y="138974"/>
              </a:lnTo>
              <a:lnTo>
                <a:pt x="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F8B274-C753-C44F-974B-18D2FC0C8D92}">
      <dsp:nvSpPr>
        <dsp:cNvPr id="0" name=""/>
        <dsp:cNvSpPr/>
      </dsp:nvSpPr>
      <dsp:spPr>
        <a:xfrm>
          <a:off x="5872148" y="1447151"/>
          <a:ext cx="1231975" cy="203933"/>
        </a:xfrm>
        <a:custGeom>
          <a:avLst/>
          <a:gdLst/>
          <a:ahLst/>
          <a:cxnLst/>
          <a:rect l="0" t="0" r="0" b="0"/>
          <a:pathLst>
            <a:path>
              <a:moveTo>
                <a:pt x="0" y="0"/>
              </a:moveTo>
              <a:lnTo>
                <a:pt x="0" y="138974"/>
              </a:lnTo>
              <a:lnTo>
                <a:pt x="1231975" y="138974"/>
              </a:lnTo>
              <a:lnTo>
                <a:pt x="1231975" y="2039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DB915D-5226-684C-8B31-3363CC51FE89}">
      <dsp:nvSpPr>
        <dsp:cNvPr id="0" name=""/>
        <dsp:cNvSpPr/>
      </dsp:nvSpPr>
      <dsp:spPr>
        <a:xfrm>
          <a:off x="4594452" y="2096349"/>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9CB458-E62B-DB42-85A3-362C0AC3BBBC}">
      <dsp:nvSpPr>
        <dsp:cNvPr id="0" name=""/>
        <dsp:cNvSpPr/>
      </dsp:nvSpPr>
      <dsp:spPr>
        <a:xfrm>
          <a:off x="4640172" y="1447151"/>
          <a:ext cx="1231975" cy="203933"/>
        </a:xfrm>
        <a:custGeom>
          <a:avLst/>
          <a:gdLst/>
          <a:ahLst/>
          <a:cxnLst/>
          <a:rect l="0" t="0" r="0" b="0"/>
          <a:pathLst>
            <a:path>
              <a:moveTo>
                <a:pt x="1231975" y="0"/>
              </a:moveTo>
              <a:lnTo>
                <a:pt x="1231975" y="138974"/>
              </a:lnTo>
              <a:lnTo>
                <a:pt x="0" y="138974"/>
              </a:lnTo>
              <a:lnTo>
                <a:pt x="0" y="2039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A24FA9-45C2-FC4B-A25A-B46719BCB987}">
      <dsp:nvSpPr>
        <dsp:cNvPr id="0" name=""/>
        <dsp:cNvSpPr/>
      </dsp:nvSpPr>
      <dsp:spPr>
        <a:xfrm>
          <a:off x="3354632" y="2096349"/>
          <a:ext cx="428513" cy="203933"/>
        </a:xfrm>
        <a:custGeom>
          <a:avLst/>
          <a:gdLst/>
          <a:ahLst/>
          <a:cxnLst/>
          <a:rect l="0" t="0" r="0" b="0"/>
          <a:pathLst>
            <a:path>
              <a:moveTo>
                <a:pt x="0" y="0"/>
              </a:moveTo>
              <a:lnTo>
                <a:pt x="0" y="138974"/>
              </a:lnTo>
              <a:lnTo>
                <a:pt x="428513" y="138974"/>
              </a:lnTo>
              <a:lnTo>
                <a:pt x="428513"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3CE28B-4F42-6F48-97E8-23B82B61A478}">
      <dsp:nvSpPr>
        <dsp:cNvPr id="0" name=""/>
        <dsp:cNvSpPr/>
      </dsp:nvSpPr>
      <dsp:spPr>
        <a:xfrm>
          <a:off x="2880399" y="2745546"/>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DAE4DA-EB91-5148-9E0C-0FC873792D4E}">
      <dsp:nvSpPr>
        <dsp:cNvPr id="0" name=""/>
        <dsp:cNvSpPr/>
      </dsp:nvSpPr>
      <dsp:spPr>
        <a:xfrm>
          <a:off x="2926119" y="2096349"/>
          <a:ext cx="428513" cy="203933"/>
        </a:xfrm>
        <a:custGeom>
          <a:avLst/>
          <a:gdLst/>
          <a:ahLst/>
          <a:cxnLst/>
          <a:rect l="0" t="0" r="0" b="0"/>
          <a:pathLst>
            <a:path>
              <a:moveTo>
                <a:pt x="428513" y="0"/>
              </a:moveTo>
              <a:lnTo>
                <a:pt x="428513" y="138974"/>
              </a:lnTo>
              <a:lnTo>
                <a:pt x="0" y="138974"/>
              </a:lnTo>
              <a:lnTo>
                <a:pt x="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8C7900-73CD-F347-A9F9-7B7CDC1206A0}">
      <dsp:nvSpPr>
        <dsp:cNvPr id="0" name=""/>
        <dsp:cNvSpPr/>
      </dsp:nvSpPr>
      <dsp:spPr>
        <a:xfrm>
          <a:off x="2711862" y="1447151"/>
          <a:ext cx="642770" cy="203933"/>
        </a:xfrm>
        <a:custGeom>
          <a:avLst/>
          <a:gdLst/>
          <a:ahLst/>
          <a:cxnLst/>
          <a:rect l="0" t="0" r="0" b="0"/>
          <a:pathLst>
            <a:path>
              <a:moveTo>
                <a:pt x="0" y="0"/>
              </a:moveTo>
              <a:lnTo>
                <a:pt x="0" y="138974"/>
              </a:lnTo>
              <a:lnTo>
                <a:pt x="642770" y="138974"/>
              </a:lnTo>
              <a:lnTo>
                <a:pt x="642770" y="2039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B3767A-CB51-9748-B05D-B72FBBD79EBD}">
      <dsp:nvSpPr>
        <dsp:cNvPr id="0" name=""/>
        <dsp:cNvSpPr/>
      </dsp:nvSpPr>
      <dsp:spPr>
        <a:xfrm>
          <a:off x="2023372" y="2096349"/>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B4C822-A34A-FB44-BB6B-21F211CB84FE}">
      <dsp:nvSpPr>
        <dsp:cNvPr id="0" name=""/>
        <dsp:cNvSpPr/>
      </dsp:nvSpPr>
      <dsp:spPr>
        <a:xfrm>
          <a:off x="2069092" y="1447151"/>
          <a:ext cx="642770" cy="203933"/>
        </a:xfrm>
        <a:custGeom>
          <a:avLst/>
          <a:gdLst/>
          <a:ahLst/>
          <a:cxnLst/>
          <a:rect l="0" t="0" r="0" b="0"/>
          <a:pathLst>
            <a:path>
              <a:moveTo>
                <a:pt x="642770" y="0"/>
              </a:moveTo>
              <a:lnTo>
                <a:pt x="642770" y="138974"/>
              </a:lnTo>
              <a:lnTo>
                <a:pt x="0" y="138974"/>
              </a:lnTo>
              <a:lnTo>
                <a:pt x="0" y="2039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239A28-2E05-2746-B8A4-A7C2E259CC40}">
      <dsp:nvSpPr>
        <dsp:cNvPr id="0" name=""/>
        <dsp:cNvSpPr/>
      </dsp:nvSpPr>
      <dsp:spPr>
        <a:xfrm>
          <a:off x="783552" y="1447151"/>
          <a:ext cx="428513" cy="203933"/>
        </a:xfrm>
        <a:custGeom>
          <a:avLst/>
          <a:gdLst/>
          <a:ahLst/>
          <a:cxnLst/>
          <a:rect l="0" t="0" r="0" b="0"/>
          <a:pathLst>
            <a:path>
              <a:moveTo>
                <a:pt x="0" y="0"/>
              </a:moveTo>
              <a:lnTo>
                <a:pt x="0" y="138974"/>
              </a:lnTo>
              <a:lnTo>
                <a:pt x="428513" y="138974"/>
              </a:lnTo>
              <a:lnTo>
                <a:pt x="428513" y="2039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293016-43E4-9444-B931-3439E16329FE}">
      <dsp:nvSpPr>
        <dsp:cNvPr id="0" name=""/>
        <dsp:cNvSpPr/>
      </dsp:nvSpPr>
      <dsp:spPr>
        <a:xfrm>
          <a:off x="309318" y="2096349"/>
          <a:ext cx="91440" cy="203933"/>
        </a:xfrm>
        <a:custGeom>
          <a:avLst/>
          <a:gdLst/>
          <a:ahLst/>
          <a:cxnLst/>
          <a:rect l="0" t="0" r="0" b="0"/>
          <a:pathLst>
            <a:path>
              <a:moveTo>
                <a:pt x="45720" y="0"/>
              </a:moveTo>
              <a:lnTo>
                <a:pt x="45720" y="20393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DE9970-3154-5A43-893F-B69DD90CE3E9}">
      <dsp:nvSpPr>
        <dsp:cNvPr id="0" name=""/>
        <dsp:cNvSpPr/>
      </dsp:nvSpPr>
      <dsp:spPr>
        <a:xfrm>
          <a:off x="355038" y="1447151"/>
          <a:ext cx="428513" cy="203933"/>
        </a:xfrm>
        <a:custGeom>
          <a:avLst/>
          <a:gdLst/>
          <a:ahLst/>
          <a:cxnLst/>
          <a:rect l="0" t="0" r="0" b="0"/>
          <a:pathLst>
            <a:path>
              <a:moveTo>
                <a:pt x="428513" y="0"/>
              </a:moveTo>
              <a:lnTo>
                <a:pt x="428513" y="138974"/>
              </a:lnTo>
              <a:lnTo>
                <a:pt x="0" y="138974"/>
              </a:lnTo>
              <a:lnTo>
                <a:pt x="0" y="2039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CA9562-4A7F-EB41-8273-9069968D14EA}">
      <dsp:nvSpPr>
        <dsp:cNvPr id="0" name=""/>
        <dsp:cNvSpPr/>
      </dsp:nvSpPr>
      <dsp:spPr>
        <a:xfrm>
          <a:off x="432950" y="1001886"/>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9BEEF7-75AD-7E46-9219-09235CEBDE32}">
      <dsp:nvSpPr>
        <dsp:cNvPr id="0" name=""/>
        <dsp:cNvSpPr/>
      </dsp:nvSpPr>
      <dsp:spPr>
        <a:xfrm>
          <a:off x="510861" y="1075902"/>
          <a:ext cx="701203" cy="445264"/>
        </a:xfrm>
        <a:prstGeom prst="roundRect">
          <a:avLst>
            <a:gd name="adj" fmla="val 10000"/>
          </a:avLst>
        </a:prstGeom>
        <a:solidFill>
          <a:srgbClr val="FFFF00">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View </a:t>
          </a:r>
          <a:r>
            <a:rPr lang="en-US" sz="800" kern="1200" dirty="0" smtClean="0"/>
            <a:t>Storage Sites</a:t>
          </a:r>
          <a:endParaRPr lang="en-US" sz="800" kern="1200" dirty="0"/>
        </a:p>
      </dsp:txBody>
      <dsp:txXfrm>
        <a:off x="523902" y="1088943"/>
        <a:ext cx="675121" cy="419182"/>
      </dsp:txXfrm>
    </dsp:sp>
    <dsp:sp modelId="{34CB559A-8809-A74F-97EE-8784FAF3423A}">
      <dsp:nvSpPr>
        <dsp:cNvPr id="0" name=""/>
        <dsp:cNvSpPr/>
      </dsp:nvSpPr>
      <dsp:spPr>
        <a:xfrm>
          <a:off x="4436" y="1651084"/>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B153995-E610-5048-A3F8-4AFD3AC0A109}">
      <dsp:nvSpPr>
        <dsp:cNvPr id="0" name=""/>
        <dsp:cNvSpPr/>
      </dsp:nvSpPr>
      <dsp:spPr>
        <a:xfrm>
          <a:off x="82348" y="1725100"/>
          <a:ext cx="701203" cy="445264"/>
        </a:xfrm>
        <a:prstGeom prst="roundRect">
          <a:avLst>
            <a:gd name="adj" fmla="val 10000"/>
          </a:avLst>
        </a:prstGeom>
        <a:solidFill>
          <a:schemeClr val="accent3">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Storage </a:t>
          </a:r>
          <a:r>
            <a:rPr lang="en-US" sz="800" kern="1200" dirty="0" smtClean="0"/>
            <a:t>Sites </a:t>
          </a:r>
          <a:r>
            <a:rPr lang="en-US" sz="800" kern="1200" dirty="0"/>
            <a:t>list</a:t>
          </a:r>
        </a:p>
      </dsp:txBody>
      <dsp:txXfrm>
        <a:off x="95389" y="1738141"/>
        <a:ext cx="675121" cy="419182"/>
      </dsp:txXfrm>
    </dsp:sp>
    <dsp:sp modelId="{F9ED115B-B7B6-0049-AFAF-BF809954A2CC}">
      <dsp:nvSpPr>
        <dsp:cNvPr id="0" name=""/>
        <dsp:cNvSpPr/>
      </dsp:nvSpPr>
      <dsp:spPr>
        <a:xfrm>
          <a:off x="4436"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B4EB51-499E-3C46-B383-AA740945B8BA}">
      <dsp:nvSpPr>
        <dsp:cNvPr id="0" name=""/>
        <dsp:cNvSpPr/>
      </dsp:nvSpPr>
      <dsp:spPr>
        <a:xfrm>
          <a:off x="82348" y="2374298"/>
          <a:ext cx="701203" cy="445264"/>
        </a:xfrm>
        <a:prstGeom prst="roundRect">
          <a:avLst>
            <a:gd name="adj" fmla="val 10000"/>
          </a:avLst>
        </a:prstGeom>
        <a:solidFill>
          <a:srgbClr val="FFFF00">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No Storage Site management</a:t>
          </a:r>
          <a:endParaRPr lang="en-US" sz="800" kern="1200" dirty="0"/>
        </a:p>
      </dsp:txBody>
      <dsp:txXfrm>
        <a:off x="95389" y="2387339"/>
        <a:ext cx="675121" cy="419182"/>
      </dsp:txXfrm>
    </dsp:sp>
    <dsp:sp modelId="{2CE41F8D-F58A-BB4F-B4BF-5D9CAC84992C}">
      <dsp:nvSpPr>
        <dsp:cNvPr id="0" name=""/>
        <dsp:cNvSpPr/>
      </dsp:nvSpPr>
      <dsp:spPr>
        <a:xfrm>
          <a:off x="861463" y="1651084"/>
          <a:ext cx="701203" cy="73058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E3C0663-482B-6640-9EE6-D0FDF4F42BCE}">
      <dsp:nvSpPr>
        <dsp:cNvPr id="0" name=""/>
        <dsp:cNvSpPr/>
      </dsp:nvSpPr>
      <dsp:spPr>
        <a:xfrm>
          <a:off x="939375" y="1725100"/>
          <a:ext cx="701203" cy="730580"/>
        </a:xfrm>
        <a:prstGeom prst="roundRect">
          <a:avLst>
            <a:gd name="adj" fmla="val 10000"/>
          </a:avLst>
        </a:prstGeom>
        <a:solidFill>
          <a:srgbClr val="FF0000">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Request Storage Site to the Storage Manager</a:t>
          </a:r>
          <a:endParaRPr lang="en-US" sz="800" kern="1200" dirty="0"/>
        </a:p>
      </dsp:txBody>
      <dsp:txXfrm>
        <a:off x="959913" y="1745638"/>
        <a:ext cx="660127" cy="689504"/>
      </dsp:txXfrm>
    </dsp:sp>
    <dsp:sp modelId="{F7BFFD8F-CC90-9C4C-A640-59E9849FAFC0}">
      <dsp:nvSpPr>
        <dsp:cNvPr id="0" name=""/>
        <dsp:cNvSpPr/>
      </dsp:nvSpPr>
      <dsp:spPr>
        <a:xfrm>
          <a:off x="2361260" y="1001886"/>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2E5529-2E93-5949-9980-F8DE62A4AB44}">
      <dsp:nvSpPr>
        <dsp:cNvPr id="0" name=""/>
        <dsp:cNvSpPr/>
      </dsp:nvSpPr>
      <dsp:spPr>
        <a:xfrm>
          <a:off x="2439172" y="1075902"/>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View My Files</a:t>
          </a:r>
          <a:endParaRPr lang="en-US" sz="800" kern="1200" dirty="0"/>
        </a:p>
      </dsp:txBody>
      <dsp:txXfrm>
        <a:off x="2452213" y="1088943"/>
        <a:ext cx="675121" cy="419182"/>
      </dsp:txXfrm>
    </dsp:sp>
    <dsp:sp modelId="{2BF03DF4-A692-D041-90A1-62529E09A383}">
      <dsp:nvSpPr>
        <dsp:cNvPr id="0" name=""/>
        <dsp:cNvSpPr/>
      </dsp:nvSpPr>
      <dsp:spPr>
        <a:xfrm>
          <a:off x="1718490" y="1651084"/>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F32894E-0737-5F41-9DE8-B489DD30BCA9}">
      <dsp:nvSpPr>
        <dsp:cNvPr id="0" name=""/>
        <dsp:cNvSpPr/>
      </dsp:nvSpPr>
      <dsp:spPr>
        <a:xfrm>
          <a:off x="1796401" y="1725100"/>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New Access Rule</a:t>
          </a:r>
          <a:endParaRPr lang="en-US" sz="800" kern="1200" dirty="0"/>
        </a:p>
      </dsp:txBody>
      <dsp:txXfrm>
        <a:off x="1809442" y="1738141"/>
        <a:ext cx="675121" cy="419182"/>
      </dsp:txXfrm>
    </dsp:sp>
    <dsp:sp modelId="{CC3E6468-D450-5149-BA81-89E04986BEC4}">
      <dsp:nvSpPr>
        <dsp:cNvPr id="0" name=""/>
        <dsp:cNvSpPr/>
      </dsp:nvSpPr>
      <dsp:spPr>
        <a:xfrm>
          <a:off x="1718490"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369EBC-18EC-E848-B721-FA7D1BD73B43}">
      <dsp:nvSpPr>
        <dsp:cNvPr id="0" name=""/>
        <dsp:cNvSpPr/>
      </dsp:nvSpPr>
      <dsp:spPr>
        <a:xfrm>
          <a:off x="1796401"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Access Rule Information</a:t>
          </a:r>
          <a:endParaRPr lang="en-US" sz="800" kern="1200" dirty="0"/>
        </a:p>
      </dsp:txBody>
      <dsp:txXfrm>
        <a:off x="1809442" y="2387339"/>
        <a:ext cx="675121" cy="419182"/>
      </dsp:txXfrm>
    </dsp:sp>
    <dsp:sp modelId="{8EBC6807-5C59-614E-B791-E1DB17967954}">
      <dsp:nvSpPr>
        <dsp:cNvPr id="0" name=""/>
        <dsp:cNvSpPr/>
      </dsp:nvSpPr>
      <dsp:spPr>
        <a:xfrm>
          <a:off x="3004030" y="1651084"/>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02AF23-F801-5B49-94F6-D1A8F4D1A16A}">
      <dsp:nvSpPr>
        <dsp:cNvPr id="0" name=""/>
        <dsp:cNvSpPr/>
      </dsp:nvSpPr>
      <dsp:spPr>
        <a:xfrm>
          <a:off x="3081942" y="1725100"/>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Access Rules list</a:t>
          </a:r>
          <a:endParaRPr lang="en-US" sz="800" kern="1200" dirty="0"/>
        </a:p>
      </dsp:txBody>
      <dsp:txXfrm>
        <a:off x="3094983" y="1738141"/>
        <a:ext cx="675121" cy="419182"/>
      </dsp:txXfrm>
    </dsp:sp>
    <dsp:sp modelId="{9B54E83B-531C-A341-B82F-AA8653E7FA6F}">
      <dsp:nvSpPr>
        <dsp:cNvPr id="0" name=""/>
        <dsp:cNvSpPr/>
      </dsp:nvSpPr>
      <dsp:spPr>
        <a:xfrm>
          <a:off x="2575517"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1013DB-F8F1-2E44-A4CE-9A901971591B}">
      <dsp:nvSpPr>
        <dsp:cNvPr id="0" name=""/>
        <dsp:cNvSpPr/>
      </dsp:nvSpPr>
      <dsp:spPr>
        <a:xfrm>
          <a:off x="2653428"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Browse</a:t>
          </a:r>
          <a:endParaRPr lang="en-US" sz="800" kern="1200" dirty="0"/>
        </a:p>
      </dsp:txBody>
      <dsp:txXfrm>
        <a:off x="2666469" y="2387339"/>
        <a:ext cx="675121" cy="419182"/>
      </dsp:txXfrm>
    </dsp:sp>
    <dsp:sp modelId="{E9F83D7C-98E9-FB4A-9DED-AA4000A79B72}">
      <dsp:nvSpPr>
        <dsp:cNvPr id="0" name=""/>
        <dsp:cNvSpPr/>
      </dsp:nvSpPr>
      <dsp:spPr>
        <a:xfrm>
          <a:off x="2575517" y="2949480"/>
          <a:ext cx="701203" cy="69926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924F1E-5D27-5C4B-A337-8A3B953C3BC0}">
      <dsp:nvSpPr>
        <dsp:cNvPr id="0" name=""/>
        <dsp:cNvSpPr/>
      </dsp:nvSpPr>
      <dsp:spPr>
        <a:xfrm>
          <a:off x="2653428" y="3023496"/>
          <a:ext cx="701203" cy="699265"/>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Rights follow the Access Rules’ permissions</a:t>
          </a:r>
          <a:endParaRPr lang="en-US" sz="800" kern="1200" dirty="0"/>
        </a:p>
      </dsp:txBody>
      <dsp:txXfrm>
        <a:off x="2673909" y="3043977"/>
        <a:ext cx="660241" cy="658303"/>
      </dsp:txXfrm>
    </dsp:sp>
    <dsp:sp modelId="{A499E5D5-A1EF-0E4D-ACF2-1C5633A4C8B4}">
      <dsp:nvSpPr>
        <dsp:cNvPr id="0" name=""/>
        <dsp:cNvSpPr/>
      </dsp:nvSpPr>
      <dsp:spPr>
        <a:xfrm>
          <a:off x="3432543"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D69A-F814-9D4E-AF9F-6D1421216A17}">
      <dsp:nvSpPr>
        <dsp:cNvPr id="0" name=""/>
        <dsp:cNvSpPr/>
      </dsp:nvSpPr>
      <dsp:spPr>
        <a:xfrm>
          <a:off x="3510455"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Remove</a:t>
          </a:r>
          <a:endParaRPr lang="en-US" sz="800" kern="1200" dirty="0"/>
        </a:p>
      </dsp:txBody>
      <dsp:txXfrm>
        <a:off x="3523496" y="2387339"/>
        <a:ext cx="675121" cy="419182"/>
      </dsp:txXfrm>
    </dsp:sp>
    <dsp:sp modelId="{0845A446-3C45-8048-8783-AF2CDA24B974}">
      <dsp:nvSpPr>
        <dsp:cNvPr id="0" name=""/>
        <dsp:cNvSpPr/>
      </dsp:nvSpPr>
      <dsp:spPr>
        <a:xfrm>
          <a:off x="5521546" y="1001886"/>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775B26-A09B-5449-ADB4-115BC2DC2A3F}">
      <dsp:nvSpPr>
        <dsp:cNvPr id="0" name=""/>
        <dsp:cNvSpPr/>
      </dsp:nvSpPr>
      <dsp:spPr>
        <a:xfrm>
          <a:off x="5599458" y="1075902"/>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View </a:t>
          </a:r>
          <a:r>
            <a:rPr lang="en-US" sz="800" kern="1200" dirty="0" smtClean="0"/>
            <a:t>My Hubs</a:t>
          </a:r>
          <a:endParaRPr lang="en-US" sz="800" kern="1200" dirty="0"/>
        </a:p>
      </dsp:txBody>
      <dsp:txXfrm>
        <a:off x="5612499" y="1088943"/>
        <a:ext cx="675121" cy="419182"/>
      </dsp:txXfrm>
    </dsp:sp>
    <dsp:sp modelId="{4C5B7E6A-8D5B-AE44-8C48-9993BEFF490C}">
      <dsp:nvSpPr>
        <dsp:cNvPr id="0" name=""/>
        <dsp:cNvSpPr/>
      </dsp:nvSpPr>
      <dsp:spPr>
        <a:xfrm>
          <a:off x="4289570" y="1651084"/>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A8966CF-BDA5-4247-AAFA-4C8C4F2BF9FF}">
      <dsp:nvSpPr>
        <dsp:cNvPr id="0" name=""/>
        <dsp:cNvSpPr/>
      </dsp:nvSpPr>
      <dsp:spPr>
        <a:xfrm>
          <a:off x="4367482" y="1725100"/>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Create </a:t>
          </a:r>
          <a:r>
            <a:rPr lang="en-US" sz="800" kern="1200" dirty="0" smtClean="0"/>
            <a:t>Hub</a:t>
          </a:r>
          <a:endParaRPr lang="en-US" sz="800" kern="1200" dirty="0"/>
        </a:p>
      </dsp:txBody>
      <dsp:txXfrm>
        <a:off x="4380523" y="1738141"/>
        <a:ext cx="675121" cy="419182"/>
      </dsp:txXfrm>
    </dsp:sp>
    <dsp:sp modelId="{3FEABE87-6DA5-874B-9B2E-12863734DA25}">
      <dsp:nvSpPr>
        <dsp:cNvPr id="0" name=""/>
        <dsp:cNvSpPr/>
      </dsp:nvSpPr>
      <dsp:spPr>
        <a:xfrm>
          <a:off x="4289570"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810F3AA-B7C2-9B4D-8920-9B1E7879324E}">
      <dsp:nvSpPr>
        <dsp:cNvPr id="0" name=""/>
        <dsp:cNvSpPr/>
      </dsp:nvSpPr>
      <dsp:spPr>
        <a:xfrm>
          <a:off x="4367482"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Hub Information</a:t>
          </a:r>
          <a:endParaRPr lang="en-US" sz="800" kern="1200" dirty="0"/>
        </a:p>
      </dsp:txBody>
      <dsp:txXfrm>
        <a:off x="4380523" y="2387339"/>
        <a:ext cx="675121" cy="419182"/>
      </dsp:txXfrm>
    </dsp:sp>
    <dsp:sp modelId="{8D61C082-6E84-3544-B9FD-FFC979016728}">
      <dsp:nvSpPr>
        <dsp:cNvPr id="0" name=""/>
        <dsp:cNvSpPr/>
      </dsp:nvSpPr>
      <dsp:spPr>
        <a:xfrm>
          <a:off x="6753522" y="1651084"/>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D2B4D5-2C99-F941-9F1D-B3AC64D768BB}">
      <dsp:nvSpPr>
        <dsp:cNvPr id="0" name=""/>
        <dsp:cNvSpPr/>
      </dsp:nvSpPr>
      <dsp:spPr>
        <a:xfrm>
          <a:off x="6831434" y="1725100"/>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Hubs list</a:t>
          </a:r>
          <a:endParaRPr lang="en-US" sz="800" kern="1200" dirty="0"/>
        </a:p>
      </dsp:txBody>
      <dsp:txXfrm>
        <a:off x="6844475" y="1738141"/>
        <a:ext cx="675121" cy="419182"/>
      </dsp:txXfrm>
    </dsp:sp>
    <dsp:sp modelId="{060A33D0-DE36-CF4F-AEA6-5669802A0B15}">
      <dsp:nvSpPr>
        <dsp:cNvPr id="0" name=""/>
        <dsp:cNvSpPr/>
      </dsp:nvSpPr>
      <dsp:spPr>
        <a:xfrm>
          <a:off x="5146597"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B44B268-5514-4549-A071-D526D05A6177}">
      <dsp:nvSpPr>
        <dsp:cNvPr id="0" name=""/>
        <dsp:cNvSpPr/>
      </dsp:nvSpPr>
      <dsp:spPr>
        <a:xfrm>
          <a:off x="5224509"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Open</a:t>
          </a:r>
          <a:endParaRPr lang="en-US" sz="800" kern="1200" dirty="0"/>
        </a:p>
      </dsp:txBody>
      <dsp:txXfrm>
        <a:off x="5237550" y="2387339"/>
        <a:ext cx="675121" cy="419182"/>
      </dsp:txXfrm>
    </dsp:sp>
    <dsp:sp modelId="{58D3618B-EB7F-5B41-966F-ACDAFCC70F7C}">
      <dsp:nvSpPr>
        <dsp:cNvPr id="0" name=""/>
        <dsp:cNvSpPr/>
      </dsp:nvSpPr>
      <dsp:spPr>
        <a:xfrm>
          <a:off x="3646800" y="2949480"/>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EFF885-EBB8-3A40-8CE8-62AF43153900}">
      <dsp:nvSpPr>
        <dsp:cNvPr id="0" name=""/>
        <dsp:cNvSpPr/>
      </dsp:nvSpPr>
      <dsp:spPr>
        <a:xfrm>
          <a:off x="3724712" y="3023496"/>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Add </a:t>
          </a:r>
          <a:r>
            <a:rPr lang="en-US" sz="800" kern="1200" dirty="0" smtClean="0"/>
            <a:t>User</a:t>
          </a:r>
          <a:endParaRPr lang="en-US" sz="800" kern="1200" dirty="0"/>
        </a:p>
      </dsp:txBody>
      <dsp:txXfrm>
        <a:off x="3737753" y="3036537"/>
        <a:ext cx="675121" cy="419182"/>
      </dsp:txXfrm>
    </dsp:sp>
    <dsp:sp modelId="{A356F73A-D09A-ED42-B8D4-02391109E3DB}">
      <dsp:nvSpPr>
        <dsp:cNvPr id="0" name=""/>
        <dsp:cNvSpPr/>
      </dsp:nvSpPr>
      <dsp:spPr>
        <a:xfrm>
          <a:off x="4503827" y="2949480"/>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ADD0801-089F-D24B-85E3-871A577C8552}">
      <dsp:nvSpPr>
        <dsp:cNvPr id="0" name=""/>
        <dsp:cNvSpPr/>
      </dsp:nvSpPr>
      <dsp:spPr>
        <a:xfrm>
          <a:off x="4581738" y="3023496"/>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a:t>User list</a:t>
          </a:r>
        </a:p>
      </dsp:txBody>
      <dsp:txXfrm>
        <a:off x="4594779" y="3036537"/>
        <a:ext cx="675121" cy="419182"/>
      </dsp:txXfrm>
    </dsp:sp>
    <dsp:sp modelId="{C2A05EDA-D46D-0B47-97C7-B18AD4F811B5}">
      <dsp:nvSpPr>
        <dsp:cNvPr id="0" name=""/>
        <dsp:cNvSpPr/>
      </dsp:nvSpPr>
      <dsp:spPr>
        <a:xfrm>
          <a:off x="4503827" y="3598677"/>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F7A004E-FECC-B34C-AF93-EEB6A7BA9AEC}">
      <dsp:nvSpPr>
        <dsp:cNvPr id="0" name=""/>
        <dsp:cNvSpPr/>
      </dsp:nvSpPr>
      <dsp:spPr>
        <a:xfrm>
          <a:off x="4581738" y="3672693"/>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Remove user</a:t>
          </a:r>
        </a:p>
      </dsp:txBody>
      <dsp:txXfrm>
        <a:off x="4594779" y="3685734"/>
        <a:ext cx="675121" cy="419182"/>
      </dsp:txXfrm>
    </dsp:sp>
    <dsp:sp modelId="{88821CB2-E9EB-BB48-A761-1B0D52654A54}">
      <dsp:nvSpPr>
        <dsp:cNvPr id="0" name=""/>
        <dsp:cNvSpPr/>
      </dsp:nvSpPr>
      <dsp:spPr>
        <a:xfrm>
          <a:off x="5360854" y="2949480"/>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3F436F-DAE6-7747-A6BF-4A47C281CE61}">
      <dsp:nvSpPr>
        <dsp:cNvPr id="0" name=""/>
        <dsp:cNvSpPr/>
      </dsp:nvSpPr>
      <dsp:spPr>
        <a:xfrm>
          <a:off x="5438765" y="3023496"/>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Add </a:t>
          </a:r>
          <a:r>
            <a:rPr lang="en-US" sz="800" kern="1200" dirty="0" smtClean="0"/>
            <a:t>Share</a:t>
          </a:r>
          <a:endParaRPr lang="en-US" sz="800" kern="1200" dirty="0"/>
        </a:p>
      </dsp:txBody>
      <dsp:txXfrm>
        <a:off x="5451806" y="3036537"/>
        <a:ext cx="675121" cy="419182"/>
      </dsp:txXfrm>
    </dsp:sp>
    <dsp:sp modelId="{E39AA8E3-DD67-4441-884A-8E96AA80D622}">
      <dsp:nvSpPr>
        <dsp:cNvPr id="0" name=""/>
        <dsp:cNvSpPr/>
      </dsp:nvSpPr>
      <dsp:spPr>
        <a:xfrm>
          <a:off x="5360854" y="3598677"/>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C8CCFD5-6F88-CF4E-BF06-3EC25E7A710F}">
      <dsp:nvSpPr>
        <dsp:cNvPr id="0" name=""/>
        <dsp:cNvSpPr/>
      </dsp:nvSpPr>
      <dsp:spPr>
        <a:xfrm>
          <a:off x="5438765" y="3672693"/>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Share Information</a:t>
          </a:r>
          <a:endParaRPr lang="en-US" sz="800" kern="1200" dirty="0"/>
        </a:p>
      </dsp:txBody>
      <dsp:txXfrm>
        <a:off x="5451806" y="3685734"/>
        <a:ext cx="675121" cy="419182"/>
      </dsp:txXfrm>
    </dsp:sp>
    <dsp:sp modelId="{D12F9D66-3D3A-CA45-9485-5353AA2A3244}">
      <dsp:nvSpPr>
        <dsp:cNvPr id="0" name=""/>
        <dsp:cNvSpPr/>
      </dsp:nvSpPr>
      <dsp:spPr>
        <a:xfrm>
          <a:off x="6646394" y="2949480"/>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C007D36-C841-474A-88C1-A8D403ABD5D6}">
      <dsp:nvSpPr>
        <dsp:cNvPr id="0" name=""/>
        <dsp:cNvSpPr/>
      </dsp:nvSpPr>
      <dsp:spPr>
        <a:xfrm>
          <a:off x="6724305" y="3023496"/>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Shares list</a:t>
          </a:r>
          <a:endParaRPr lang="en-US" sz="800" kern="1200" dirty="0"/>
        </a:p>
      </dsp:txBody>
      <dsp:txXfrm>
        <a:off x="6737346" y="3036537"/>
        <a:ext cx="675121" cy="419182"/>
      </dsp:txXfrm>
    </dsp:sp>
    <dsp:sp modelId="{5C09F6FB-64EC-E34A-A562-ABB68FAE2F83}">
      <dsp:nvSpPr>
        <dsp:cNvPr id="0" name=""/>
        <dsp:cNvSpPr/>
      </dsp:nvSpPr>
      <dsp:spPr>
        <a:xfrm>
          <a:off x="6217880" y="3598677"/>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47D8AA-3D44-4B4E-991E-5FD059FC8F80}">
      <dsp:nvSpPr>
        <dsp:cNvPr id="0" name=""/>
        <dsp:cNvSpPr/>
      </dsp:nvSpPr>
      <dsp:spPr>
        <a:xfrm>
          <a:off x="6295792" y="3672693"/>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Browse Share</a:t>
          </a:r>
          <a:endParaRPr lang="en-US" sz="800" kern="1200" dirty="0"/>
        </a:p>
      </dsp:txBody>
      <dsp:txXfrm>
        <a:off x="6308833" y="3685734"/>
        <a:ext cx="675121" cy="419182"/>
      </dsp:txXfrm>
    </dsp:sp>
    <dsp:sp modelId="{A9997F2E-EE7E-EA4B-8D60-5EDB98301574}">
      <dsp:nvSpPr>
        <dsp:cNvPr id="0" name=""/>
        <dsp:cNvSpPr/>
      </dsp:nvSpPr>
      <dsp:spPr>
        <a:xfrm>
          <a:off x="6217880" y="4247875"/>
          <a:ext cx="701203" cy="61699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867415A-D7F7-3D4A-8C29-ACF5A41E6064}">
      <dsp:nvSpPr>
        <dsp:cNvPr id="0" name=""/>
        <dsp:cNvSpPr/>
      </dsp:nvSpPr>
      <dsp:spPr>
        <a:xfrm>
          <a:off x="6295792" y="4321891"/>
          <a:ext cx="701203" cy="616998"/>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Rights follow the Access Rules’ permissions</a:t>
          </a:r>
          <a:endParaRPr lang="en-US" sz="800" kern="1200" dirty="0"/>
        </a:p>
      </dsp:txBody>
      <dsp:txXfrm>
        <a:off x="6313863" y="4339962"/>
        <a:ext cx="665061" cy="580856"/>
      </dsp:txXfrm>
    </dsp:sp>
    <dsp:sp modelId="{3B520B88-C65A-3E44-8F0D-A0E4F42A522A}">
      <dsp:nvSpPr>
        <dsp:cNvPr id="0" name=""/>
        <dsp:cNvSpPr/>
      </dsp:nvSpPr>
      <dsp:spPr>
        <a:xfrm>
          <a:off x="7074907" y="3598677"/>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22089E7-04D1-344A-BDD3-E541C6BEF211}">
      <dsp:nvSpPr>
        <dsp:cNvPr id="0" name=""/>
        <dsp:cNvSpPr/>
      </dsp:nvSpPr>
      <dsp:spPr>
        <a:xfrm>
          <a:off x="7152819" y="3672693"/>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Remove Share</a:t>
          </a:r>
          <a:endParaRPr lang="en-US" sz="800" kern="1200" dirty="0"/>
        </a:p>
      </dsp:txBody>
      <dsp:txXfrm>
        <a:off x="7165860" y="3685734"/>
        <a:ext cx="675121" cy="419182"/>
      </dsp:txXfrm>
    </dsp:sp>
    <dsp:sp modelId="{0566C851-BEAA-024F-8951-CC1A1CAA18C4}">
      <dsp:nvSpPr>
        <dsp:cNvPr id="0" name=""/>
        <dsp:cNvSpPr/>
      </dsp:nvSpPr>
      <dsp:spPr>
        <a:xfrm>
          <a:off x="7503421"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9C930A3-DFBC-734B-887C-4F45E35F5E1F}">
      <dsp:nvSpPr>
        <dsp:cNvPr id="0" name=""/>
        <dsp:cNvSpPr/>
      </dsp:nvSpPr>
      <dsp:spPr>
        <a:xfrm>
          <a:off x="7581332"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Monitor activity</a:t>
          </a:r>
        </a:p>
      </dsp:txBody>
      <dsp:txXfrm>
        <a:off x="7594373" y="2387339"/>
        <a:ext cx="675121" cy="419182"/>
      </dsp:txXfrm>
    </dsp:sp>
    <dsp:sp modelId="{149691CD-649B-F043-A802-C3774F0364E2}">
      <dsp:nvSpPr>
        <dsp:cNvPr id="0" name=""/>
        <dsp:cNvSpPr/>
      </dsp:nvSpPr>
      <dsp:spPr>
        <a:xfrm>
          <a:off x="7503421" y="2949480"/>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7AA00B-577A-2A45-9241-A9640E2A99BE}">
      <dsp:nvSpPr>
        <dsp:cNvPr id="0" name=""/>
        <dsp:cNvSpPr/>
      </dsp:nvSpPr>
      <dsp:spPr>
        <a:xfrm>
          <a:off x="7581332" y="3023496"/>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a:t>Activities list</a:t>
          </a:r>
        </a:p>
      </dsp:txBody>
      <dsp:txXfrm>
        <a:off x="7594373" y="3036537"/>
        <a:ext cx="675121" cy="419182"/>
      </dsp:txXfrm>
    </dsp:sp>
    <dsp:sp modelId="{FAE164B2-70EE-B048-A045-AC40D7FC534F}">
      <dsp:nvSpPr>
        <dsp:cNvPr id="0" name=""/>
        <dsp:cNvSpPr/>
      </dsp:nvSpPr>
      <dsp:spPr>
        <a:xfrm>
          <a:off x="8360447" y="2300282"/>
          <a:ext cx="701203" cy="4452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0597C21-2B1C-E247-A85C-B4784D5AA9AE}">
      <dsp:nvSpPr>
        <dsp:cNvPr id="0" name=""/>
        <dsp:cNvSpPr/>
      </dsp:nvSpPr>
      <dsp:spPr>
        <a:xfrm>
          <a:off x="8438359" y="2374298"/>
          <a:ext cx="701203" cy="445264"/>
        </a:xfrm>
        <a:prstGeom prst="roundRect">
          <a:avLst>
            <a:gd name="adj" fmla="val 10000"/>
          </a:avLst>
        </a:prstGeom>
        <a:solidFill>
          <a:srgbClr val="9BBB59">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Delete</a:t>
          </a:r>
          <a:endParaRPr lang="en-US" sz="800" kern="1200" dirty="0"/>
        </a:p>
      </dsp:txBody>
      <dsp:txXfrm>
        <a:off x="8451400" y="2387339"/>
        <a:ext cx="675121" cy="419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1FC54-96E1-1A4C-A783-DB39D2B24BDB}" type="datetimeFigureOut">
              <a:rPr lang="en-US" smtClean="0"/>
              <a:t>12/05/2014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22168-1821-0041-99A2-12926B5F414D}" type="slidenum">
              <a:rPr lang="en-US" smtClean="0"/>
              <a:t>‹#›</a:t>
            </a:fld>
            <a:endParaRPr lang="en-US"/>
          </a:p>
        </p:txBody>
      </p:sp>
    </p:spTree>
    <p:extLst>
      <p:ext uri="{BB962C8B-B14F-4D97-AF65-F5344CB8AC3E}">
        <p14:creationId xmlns:p14="http://schemas.microsoft.com/office/powerpoint/2010/main" val="2743222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4</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13</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14</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15</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16</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17</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18</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5</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6</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7</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8</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9</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10</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11</a:t>
            </a:fld>
            <a:endParaRPr lang="en-US"/>
          </a:p>
        </p:txBody>
      </p:sp>
    </p:spTree>
    <p:extLst>
      <p:ext uri="{BB962C8B-B14F-4D97-AF65-F5344CB8AC3E}">
        <p14:creationId xmlns:p14="http://schemas.microsoft.com/office/powerpoint/2010/main" val="230211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smtClean="0"/>
              <a:t>Storage</a:t>
            </a:r>
            <a:r>
              <a:rPr lang="en-US" baseline="0" smtClean="0"/>
              <a:t> Admin </a:t>
            </a:r>
            <a:endParaRPr lang="en-US"/>
          </a:p>
        </p:txBody>
      </p:sp>
      <p:sp>
        <p:nvSpPr>
          <p:cNvPr id="4" name="Slide Number Placeholder 3"/>
          <p:cNvSpPr>
            <a:spLocks noGrp="1"/>
          </p:cNvSpPr>
          <p:nvPr>
            <p:ph type="sldNum" sz="quarter" idx="10"/>
          </p:nvPr>
        </p:nvSpPr>
        <p:spPr/>
        <p:txBody>
          <a:bodyPr/>
          <a:lstStyle/>
          <a:p>
            <a:fld id="{31222168-1821-0041-99A2-12926B5F414D}" type="slidenum">
              <a:rPr lang="en-US" smtClean="0"/>
              <a:t>12</a:t>
            </a:fld>
            <a:endParaRPr lang="en-US"/>
          </a:p>
        </p:txBody>
      </p:sp>
    </p:spTree>
    <p:extLst>
      <p:ext uri="{BB962C8B-B14F-4D97-AF65-F5344CB8AC3E}">
        <p14:creationId xmlns:p14="http://schemas.microsoft.com/office/powerpoint/2010/main" val="230211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rtl="0">
              <a:defRPr>
                <a:solidFill>
                  <a:srgbClr val="36609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r>
              <a:rPr lang="x-none" smtClean="0"/>
              <a:t>Click to edit Master title style</a:t>
            </a:r>
            <a:endParaRPr/>
          </a:p>
        </p:txBody>
      </p:sp>
      <p:sp>
        <p:nvSpPr>
          <p:cNvPr id="20" name="Shape 20"/>
          <p:cNvSpPr txBox="1">
            <a:spLocks noGrp="1"/>
          </p:cNvSpPr>
          <p:nvPr>
            <p:ph type="body" idx="1"/>
          </p:nvPr>
        </p:nvSpPr>
        <p:spPr>
          <a:xfrm>
            <a:off x="457200" y="1600200"/>
            <a:ext cx="8229600" cy="4160519"/>
          </a:xfrm>
          <a:prstGeom prst="rect">
            <a:avLst/>
          </a:prstGeom>
          <a:noFill/>
          <a:ln>
            <a:noFill/>
          </a:ln>
        </p:spPr>
        <p:txBody>
          <a:bodyPr lIns="91425" tIns="91425" rIns="91425" bIns="91425" anchor="t" anchorCtr="0"/>
          <a:lstStyle>
            <a:lvl1pPr rtl="0">
              <a:defRPr/>
            </a:lvl1pPr>
            <a:lvl2pPr rtl="0">
              <a:defRPr>
                <a:solidFill>
                  <a:srgbClr val="595959"/>
                </a:solidFill>
              </a:defRPr>
            </a:lvl2pPr>
            <a:lvl3pPr rtl="0">
              <a:defRPr/>
            </a:lvl3pPr>
            <a:lvl4pPr rtl="0">
              <a:defRPr>
                <a:solidFill>
                  <a:srgbClr val="3F3F3F"/>
                </a:solidFill>
              </a:defRPr>
            </a:lvl4pPr>
            <a:lvl5pPr rtl="0">
              <a:defRPr/>
            </a:lvl5pPr>
            <a:lvl6pPr rtl="0">
              <a:defRPr/>
            </a:lvl6pPr>
            <a:lvl7pPr rtl="0">
              <a:defRPr/>
            </a:lvl7pPr>
            <a:lvl8pPr rtl="0">
              <a:defRPr/>
            </a:lvl8pPr>
            <a:lvl9pPr rtl="0">
              <a:defRPr/>
            </a:lvl9pPr>
          </a:lstStyle>
          <a:p>
            <a:pPr lvl="0"/>
            <a:r>
              <a:rPr lang="x-none" smtClean="0"/>
              <a:t>Click to edit Master text styles</a:t>
            </a:r>
          </a:p>
        </p:txBody>
      </p:sp>
      <p:sp>
        <p:nvSpPr>
          <p:cNvPr id="21" name="Shape 21"/>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6553201" y="6356352"/>
            <a:ext cx="2133599" cy="365125"/>
          </a:xfrm>
          <a:prstGeom prst="rect">
            <a:avLst/>
          </a:prstGeom>
          <a:noFill/>
          <a:ln>
            <a:noFill/>
          </a:ln>
        </p:spPr>
        <p:txBody>
          <a:bodyPr lIns="91425" tIns="91425" rIns="91425" bIns="91425" anchor="ctr" anchorCtr="0"/>
          <a:lstStyle>
            <a:lvl1pPr marL="0" marR="0" indent="0" algn="r" rtl="0">
              <a:defRPr sz="900" b="0" i="0" u="none" strike="noStrike" cap="none" baseline="0">
                <a:solidFill>
                  <a:schemeClr val="bg1"/>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GB" dirty="0"/>
          </a:p>
        </p:txBody>
      </p:sp>
    </p:spTree>
    <p:extLst>
      <p:ext uri="{BB962C8B-B14F-4D97-AF65-F5344CB8AC3E}">
        <p14:creationId xmlns:p14="http://schemas.microsoft.com/office/powerpoint/2010/main" val="193141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8843484"/>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8B686D-3400-884B-9C68-CD41CCFE3645}" type="slidenum">
              <a:rPr lang="en-US" smtClean="0"/>
              <a:pPr>
                <a:defRPr/>
              </a:pPr>
              <a:t>‹#›</a:t>
            </a:fld>
            <a:endParaRPr lang="en-US"/>
          </a:p>
        </p:txBody>
      </p:sp>
    </p:spTree>
    <p:extLst>
      <p:ext uri="{BB962C8B-B14F-4D97-AF65-F5344CB8AC3E}">
        <p14:creationId xmlns:p14="http://schemas.microsoft.com/office/powerpoint/2010/main" val="38583399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1701525327"/>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3140761086"/>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algn="l" rtl="0">
              <a:spcBef>
                <a:spcPts val="0"/>
              </a:spcBef>
              <a:spcAft>
                <a:spcPts val="0"/>
              </a:spcAft>
              <a:defRPr sz="2700">
                <a:solidFill>
                  <a:srgbClr val="2E6AB3"/>
                </a:solidFill>
                <a:latin typeface="Helvetica Neue"/>
                <a:ea typeface="Helvetica Neue"/>
                <a:cs typeface="Helvetica Neue"/>
                <a:sym typeface="Helvetica Neue"/>
              </a:defRPr>
            </a:lvl1pPr>
            <a:lvl2pPr algn="ctr" rtl="0">
              <a:spcBef>
                <a:spcPts val="0"/>
              </a:spcBef>
              <a:spcAft>
                <a:spcPts val="0"/>
              </a:spcAft>
              <a:defRPr sz="3300">
                <a:solidFill>
                  <a:schemeClr val="dk1"/>
                </a:solidFill>
                <a:latin typeface="Calibri"/>
                <a:ea typeface="Calibri"/>
                <a:cs typeface="Calibri"/>
                <a:sym typeface="Calibri"/>
              </a:defRPr>
            </a:lvl2pPr>
            <a:lvl3pPr algn="ctr" rtl="0">
              <a:spcBef>
                <a:spcPts val="0"/>
              </a:spcBef>
              <a:spcAft>
                <a:spcPts val="0"/>
              </a:spcAft>
              <a:defRPr sz="3300">
                <a:solidFill>
                  <a:schemeClr val="dk1"/>
                </a:solidFill>
                <a:latin typeface="Calibri"/>
                <a:ea typeface="Calibri"/>
                <a:cs typeface="Calibri"/>
                <a:sym typeface="Calibri"/>
              </a:defRPr>
            </a:lvl3pPr>
            <a:lvl4pPr algn="ctr" rtl="0">
              <a:spcBef>
                <a:spcPts val="0"/>
              </a:spcBef>
              <a:spcAft>
                <a:spcPts val="0"/>
              </a:spcAft>
              <a:defRPr sz="3300">
                <a:solidFill>
                  <a:schemeClr val="dk1"/>
                </a:solidFill>
                <a:latin typeface="Calibri"/>
                <a:ea typeface="Calibri"/>
                <a:cs typeface="Calibri"/>
                <a:sym typeface="Calibri"/>
              </a:defRPr>
            </a:lvl4pPr>
            <a:lvl5pPr algn="ctr" rtl="0">
              <a:spcBef>
                <a:spcPts val="0"/>
              </a:spcBef>
              <a:spcAft>
                <a:spcPts val="0"/>
              </a:spcAft>
              <a:defRPr sz="3300">
                <a:solidFill>
                  <a:schemeClr val="dk1"/>
                </a:solidFill>
                <a:latin typeface="Calibri"/>
                <a:ea typeface="Calibri"/>
                <a:cs typeface="Calibri"/>
                <a:sym typeface="Calibri"/>
              </a:defRPr>
            </a:lvl5pPr>
            <a:lvl6pPr marL="342900" algn="ctr" rtl="0">
              <a:spcBef>
                <a:spcPts val="0"/>
              </a:spcBef>
              <a:spcAft>
                <a:spcPts val="0"/>
              </a:spcAft>
              <a:defRPr sz="3300">
                <a:solidFill>
                  <a:schemeClr val="dk1"/>
                </a:solidFill>
                <a:latin typeface="Calibri"/>
                <a:ea typeface="Calibri"/>
                <a:cs typeface="Calibri"/>
                <a:sym typeface="Calibri"/>
              </a:defRPr>
            </a:lvl6pPr>
            <a:lvl7pPr marL="685800" algn="ctr" rtl="0">
              <a:spcBef>
                <a:spcPts val="0"/>
              </a:spcBef>
              <a:spcAft>
                <a:spcPts val="0"/>
              </a:spcAft>
              <a:defRPr sz="3300">
                <a:solidFill>
                  <a:schemeClr val="dk1"/>
                </a:solidFill>
                <a:latin typeface="Calibri"/>
                <a:ea typeface="Calibri"/>
                <a:cs typeface="Calibri"/>
                <a:sym typeface="Calibri"/>
              </a:defRPr>
            </a:lvl7pPr>
            <a:lvl8pPr marL="1028700" algn="ctr" rtl="0">
              <a:spcBef>
                <a:spcPts val="0"/>
              </a:spcBef>
              <a:spcAft>
                <a:spcPts val="0"/>
              </a:spcAft>
              <a:defRPr sz="3300">
                <a:solidFill>
                  <a:schemeClr val="dk1"/>
                </a:solidFill>
                <a:latin typeface="Calibri"/>
                <a:ea typeface="Calibri"/>
                <a:cs typeface="Calibri"/>
                <a:sym typeface="Calibri"/>
              </a:defRPr>
            </a:lvl8pPr>
            <a:lvl9pPr marL="1371600" algn="ctr" rtl="0">
              <a:spcBef>
                <a:spcPts val="0"/>
              </a:spcBef>
              <a:spcAft>
                <a:spcPts val="0"/>
              </a:spcAft>
              <a:defRPr sz="3300">
                <a:solidFill>
                  <a:schemeClr val="dk1"/>
                </a:solidFill>
                <a:latin typeface="Calibri"/>
                <a:ea typeface="Calibri"/>
                <a:cs typeface="Calibri"/>
                <a:sym typeface="Calibri"/>
              </a:defRPr>
            </a:lvl9pPr>
          </a:lstStyle>
          <a:p>
            <a:r>
              <a:rPr lang="x-none" smtClean="0"/>
              <a:t>Click to edit Master title style</a:t>
            </a:r>
            <a:endParaRPr/>
          </a:p>
        </p:txBody>
      </p:sp>
      <p:sp>
        <p:nvSpPr>
          <p:cNvPr id="29" name="Shape 29"/>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1" y="6356352"/>
            <a:ext cx="2133599" cy="365125"/>
          </a:xfrm>
          <a:prstGeom prst="rect">
            <a:avLst/>
          </a:prstGeom>
          <a:noFill/>
          <a:ln>
            <a:noFill/>
          </a:ln>
        </p:spPr>
        <p:txBody>
          <a:bodyPr lIns="91425" tIns="91425" rIns="91425" bIns="91425" anchor="ctr" anchorCtr="0"/>
          <a:lstStyle>
            <a:lvl1pPr marL="0" marR="0" indent="0" algn="r"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9237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algn="l" rtl="0">
              <a:spcBef>
                <a:spcPts val="0"/>
              </a:spcBef>
              <a:spcAft>
                <a:spcPts val="0"/>
              </a:spcAft>
              <a:defRPr sz="2700">
                <a:solidFill>
                  <a:srgbClr val="2E6AB3"/>
                </a:solidFill>
                <a:latin typeface="Helvetica Neue"/>
                <a:ea typeface="Helvetica Neue"/>
                <a:cs typeface="Helvetica Neue"/>
                <a:sym typeface="Helvetica Neue"/>
              </a:defRPr>
            </a:lvl1pPr>
            <a:lvl2pPr algn="ctr" rtl="0">
              <a:spcBef>
                <a:spcPts val="0"/>
              </a:spcBef>
              <a:spcAft>
                <a:spcPts val="0"/>
              </a:spcAft>
              <a:defRPr sz="3300">
                <a:solidFill>
                  <a:schemeClr val="dk1"/>
                </a:solidFill>
                <a:latin typeface="Calibri"/>
                <a:ea typeface="Calibri"/>
                <a:cs typeface="Calibri"/>
                <a:sym typeface="Calibri"/>
              </a:defRPr>
            </a:lvl2pPr>
            <a:lvl3pPr algn="ctr" rtl="0">
              <a:spcBef>
                <a:spcPts val="0"/>
              </a:spcBef>
              <a:spcAft>
                <a:spcPts val="0"/>
              </a:spcAft>
              <a:defRPr sz="3300">
                <a:solidFill>
                  <a:schemeClr val="dk1"/>
                </a:solidFill>
                <a:latin typeface="Calibri"/>
                <a:ea typeface="Calibri"/>
                <a:cs typeface="Calibri"/>
                <a:sym typeface="Calibri"/>
              </a:defRPr>
            </a:lvl3pPr>
            <a:lvl4pPr algn="ctr" rtl="0">
              <a:spcBef>
                <a:spcPts val="0"/>
              </a:spcBef>
              <a:spcAft>
                <a:spcPts val="0"/>
              </a:spcAft>
              <a:defRPr sz="3300">
                <a:solidFill>
                  <a:schemeClr val="dk1"/>
                </a:solidFill>
                <a:latin typeface="Calibri"/>
                <a:ea typeface="Calibri"/>
                <a:cs typeface="Calibri"/>
                <a:sym typeface="Calibri"/>
              </a:defRPr>
            </a:lvl4pPr>
            <a:lvl5pPr algn="ctr" rtl="0">
              <a:spcBef>
                <a:spcPts val="0"/>
              </a:spcBef>
              <a:spcAft>
                <a:spcPts val="0"/>
              </a:spcAft>
              <a:defRPr sz="3300">
                <a:solidFill>
                  <a:schemeClr val="dk1"/>
                </a:solidFill>
                <a:latin typeface="Calibri"/>
                <a:ea typeface="Calibri"/>
                <a:cs typeface="Calibri"/>
                <a:sym typeface="Calibri"/>
              </a:defRPr>
            </a:lvl5pPr>
            <a:lvl6pPr marL="342900" algn="ctr" rtl="0">
              <a:spcBef>
                <a:spcPts val="0"/>
              </a:spcBef>
              <a:spcAft>
                <a:spcPts val="0"/>
              </a:spcAft>
              <a:defRPr sz="3300">
                <a:solidFill>
                  <a:schemeClr val="dk1"/>
                </a:solidFill>
                <a:latin typeface="Calibri"/>
                <a:ea typeface="Calibri"/>
                <a:cs typeface="Calibri"/>
                <a:sym typeface="Calibri"/>
              </a:defRPr>
            </a:lvl6pPr>
            <a:lvl7pPr marL="685800" algn="ctr" rtl="0">
              <a:spcBef>
                <a:spcPts val="0"/>
              </a:spcBef>
              <a:spcAft>
                <a:spcPts val="0"/>
              </a:spcAft>
              <a:defRPr sz="3300">
                <a:solidFill>
                  <a:schemeClr val="dk1"/>
                </a:solidFill>
                <a:latin typeface="Calibri"/>
                <a:ea typeface="Calibri"/>
                <a:cs typeface="Calibri"/>
                <a:sym typeface="Calibri"/>
              </a:defRPr>
            </a:lvl7pPr>
            <a:lvl8pPr marL="1028700" algn="ctr" rtl="0">
              <a:spcBef>
                <a:spcPts val="0"/>
              </a:spcBef>
              <a:spcAft>
                <a:spcPts val="0"/>
              </a:spcAft>
              <a:defRPr sz="3300">
                <a:solidFill>
                  <a:schemeClr val="dk1"/>
                </a:solidFill>
                <a:latin typeface="Calibri"/>
                <a:ea typeface="Calibri"/>
                <a:cs typeface="Calibri"/>
                <a:sym typeface="Calibri"/>
              </a:defRPr>
            </a:lvl8pPr>
            <a:lvl9pPr marL="1371600" algn="ctr" rtl="0">
              <a:spcBef>
                <a:spcPts val="0"/>
              </a:spcBef>
              <a:spcAft>
                <a:spcPts val="0"/>
              </a:spcAft>
              <a:defRPr sz="3300">
                <a:solidFill>
                  <a:schemeClr val="dk1"/>
                </a:solidFill>
                <a:latin typeface="Calibri"/>
                <a:ea typeface="Calibri"/>
                <a:cs typeface="Calibri"/>
                <a:sym typeface="Calibri"/>
              </a:defRPr>
            </a:lvl9pPr>
          </a:lstStyle>
          <a:p>
            <a:r>
              <a:rPr lang="x-none" smtClean="0"/>
              <a:t>Click to edit Master title style</a:t>
            </a:r>
            <a:endParaRPr/>
          </a:p>
        </p:txBody>
      </p:sp>
      <p:sp>
        <p:nvSpPr>
          <p:cNvPr id="34" name="Shape 34"/>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1" y="6356352"/>
            <a:ext cx="2133599" cy="365125"/>
          </a:xfrm>
          <a:prstGeom prst="rect">
            <a:avLst/>
          </a:prstGeom>
          <a:noFill/>
          <a:ln>
            <a:noFill/>
          </a:ln>
        </p:spPr>
        <p:txBody>
          <a:bodyPr lIns="91425" tIns="91425" rIns="91425" bIns="91425" anchor="ctr" anchorCtr="0"/>
          <a:lstStyle>
            <a:lvl1pPr marL="0" marR="0" indent="0" algn="r"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5031785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126019" y="6162313"/>
            <a:ext cx="2133599" cy="365125"/>
          </a:xfrm>
          <a:prstGeom prst="rect">
            <a:avLst/>
          </a:prstGeom>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3917259918"/>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126019" y="6162313"/>
            <a:ext cx="2133599" cy="365125"/>
          </a:xfrm>
          <a:prstGeom prst="rect">
            <a:avLst/>
          </a:prstGeom>
        </p:spPr>
        <p:txBody>
          <a:bodyPr/>
          <a:lstStyle/>
          <a:p>
            <a:pPr>
              <a:defRPr/>
            </a:pPr>
            <a:fld id="{C98B686D-3400-884B-9C68-CD41CCFE3645}" type="slidenum">
              <a:rPr lang="en-US" smtClean="0"/>
              <a:pPr>
                <a:defRPr/>
              </a:pPr>
              <a:t>‹#›</a:t>
            </a:fld>
            <a:endParaRPr lang="en-US"/>
          </a:p>
        </p:txBody>
      </p:sp>
    </p:spTree>
    <p:extLst>
      <p:ext uri="{BB962C8B-B14F-4D97-AF65-F5344CB8AC3E}">
        <p14:creationId xmlns:p14="http://schemas.microsoft.com/office/powerpoint/2010/main" val="37726651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8843484"/>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8B686D-3400-884B-9C68-CD41CCFE3645}" type="slidenum">
              <a:rPr lang="en-US" smtClean="0"/>
              <a:pPr>
                <a:defRPr/>
              </a:pPr>
              <a:t>‹#›</a:t>
            </a:fld>
            <a:endParaRPr lang="en-US"/>
          </a:p>
        </p:txBody>
      </p:sp>
    </p:spTree>
    <p:extLst>
      <p:ext uri="{BB962C8B-B14F-4D97-AF65-F5344CB8AC3E}">
        <p14:creationId xmlns:p14="http://schemas.microsoft.com/office/powerpoint/2010/main" val="38583399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1701525327"/>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B6CE8-8EEF-0141-8A2A-BE241F30955D}" type="slidenum">
              <a:rPr lang="en-US" smtClean="0"/>
              <a:pPr/>
              <a:t>‹#›</a:t>
            </a:fld>
            <a:endParaRPr lang="en-US"/>
          </a:p>
        </p:txBody>
      </p:sp>
    </p:spTree>
    <p:extLst>
      <p:ext uri="{BB962C8B-B14F-4D97-AF65-F5344CB8AC3E}">
        <p14:creationId xmlns:p14="http://schemas.microsoft.com/office/powerpoint/2010/main" val="3140761086"/>
      </p:ext>
    </p:extLst>
  </p:cSld>
  <p:clrMapOvr>
    <a:masterClrMapping/>
  </p:clrMapOvr>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2.xml"/><Relationship Id="rId6"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theme" Target="../theme/theme3.xml"/><Relationship Id="rId6" Type="http://schemas.openxmlformats.org/officeDocument/2006/relationships/image" Target="../media/image2.pn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9"/>
            <a:ext cx="8229600" cy="1050709"/>
          </a:xfrm>
          <a:prstGeom prst="rect">
            <a:avLst/>
          </a:prstGeom>
          <a:noFill/>
          <a:ln>
            <a:noFill/>
          </a:ln>
        </p:spPr>
        <p:txBody>
          <a:bodyPr lIns="91425" tIns="91425" rIns="91425" bIns="91425" anchor="ctr" anchorCtr="0"/>
          <a:lstStyle>
            <a:lvl1pPr marL="0" marR="0" indent="0" algn="l" rtl="0">
              <a:spcBef>
                <a:spcPts val="0"/>
              </a:spcBef>
              <a:spcAft>
                <a:spcPts val="0"/>
              </a:spcAft>
              <a:defRPr sz="3600" b="0" i="0" u="none" strike="noStrike" cap="none" baseline="0">
                <a:solidFill>
                  <a:srgbClr val="2E6AB3"/>
                </a:solidFill>
                <a:latin typeface="Helvetica Neue"/>
                <a:ea typeface="Helvetica Neue"/>
                <a:cs typeface="Helvetica Neue"/>
                <a:sym typeface="Helvetica Neue"/>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1"/>
          </p:nvPr>
        </p:nvSpPr>
        <p:spPr>
          <a:xfrm>
            <a:off x="457200" y="1600200"/>
            <a:ext cx="8229600" cy="4160519"/>
          </a:xfrm>
          <a:prstGeom prst="rect">
            <a:avLst/>
          </a:prstGeom>
          <a:noFill/>
          <a:ln>
            <a:noFill/>
          </a:ln>
        </p:spPr>
        <p:txBody>
          <a:bodyPr lIns="91425" tIns="91425" rIns="91425" bIns="91425" anchor="t" anchorCtr="0"/>
          <a:lstStyle>
            <a:lvl1pPr marL="342900" marR="0" indent="-165100" algn="l" rtl="0">
              <a:spcBef>
                <a:spcPts val="560"/>
              </a:spcBef>
              <a:spcAft>
                <a:spcPts val="0"/>
              </a:spcAft>
              <a:buClr>
                <a:srgbClr val="66CCFF"/>
              </a:buClr>
              <a:buFont typeface="Helvetica Neue"/>
              <a:buChar char="•"/>
              <a:defRPr sz="2800" b="0" i="0" u="none" strike="noStrike" cap="none" baseline="0">
                <a:solidFill>
                  <a:srgbClr val="3F3F3F"/>
                </a:solidFill>
                <a:latin typeface="Helvetica Neue"/>
                <a:ea typeface="Helvetica Neue"/>
                <a:cs typeface="Helvetica Neue"/>
                <a:sym typeface="Helvetica Neue"/>
              </a:defRPr>
            </a:lvl1pPr>
            <a:lvl2pPr marL="742950" marR="0" indent="-133350" algn="l" rtl="0">
              <a:spcBef>
                <a:spcPts val="480"/>
              </a:spcBef>
              <a:spcAft>
                <a:spcPts val="0"/>
              </a:spcAft>
              <a:buClr>
                <a:srgbClr val="7F7F7F"/>
              </a:buClr>
              <a:buFont typeface="Helvetica Neue"/>
              <a:buChar char="•"/>
              <a:defRPr sz="2400" b="0" i="0" u="none" strike="noStrike" cap="none" baseline="0">
                <a:solidFill>
                  <a:srgbClr val="7F7F7F"/>
                </a:solidFill>
                <a:latin typeface="Helvetica Neue"/>
                <a:ea typeface="Helvetica Neue"/>
                <a:cs typeface="Helvetica Neue"/>
                <a:sym typeface="Helvetica Neue"/>
              </a:defRPr>
            </a:lvl2pPr>
            <a:lvl3pPr marL="1143000" marR="0" indent="-101600" algn="l" rtl="0">
              <a:spcBef>
                <a:spcPts val="400"/>
              </a:spcBef>
              <a:spcAft>
                <a:spcPts val="0"/>
              </a:spcAft>
              <a:buClr>
                <a:srgbClr val="66CCFF"/>
              </a:buClr>
              <a:buFont typeface="Helvetica Neue"/>
              <a:buChar char="•"/>
              <a:defRPr sz="2000" b="0" i="0" u="none" strike="noStrike" cap="none" baseline="0">
                <a:solidFill>
                  <a:srgbClr val="3F3F3F"/>
                </a:solidFill>
                <a:latin typeface="Helvetica Neue"/>
                <a:ea typeface="Helvetica Neue"/>
                <a:cs typeface="Helvetica Neue"/>
                <a:sym typeface="Helvetica Neue"/>
              </a:defRPr>
            </a:lvl3pPr>
            <a:lvl4pPr marL="1600200" marR="0" indent="-114300" algn="l" rtl="0">
              <a:spcBef>
                <a:spcPts val="360"/>
              </a:spcBef>
              <a:spcAft>
                <a:spcPts val="0"/>
              </a:spcAft>
              <a:buClr>
                <a:srgbClr val="7F7F7F"/>
              </a:buClr>
              <a:buFont typeface="Helvetica Neue"/>
              <a:buChar char="•"/>
              <a:defRPr sz="1800" b="0" i="0" u="none" strike="noStrike" cap="none" baseline="0">
                <a:solidFill>
                  <a:srgbClr val="7F7F7F"/>
                </a:solidFill>
                <a:latin typeface="Helvetica Neue"/>
                <a:ea typeface="Helvetica Neue"/>
                <a:cs typeface="Helvetica Neue"/>
                <a:sym typeface="Helvetica Neue"/>
              </a:defRPr>
            </a:lvl4pPr>
            <a:lvl5pPr marL="2057400" marR="0" indent="-127000" algn="l" rtl="0">
              <a:spcBef>
                <a:spcPts val="320"/>
              </a:spcBef>
              <a:spcAft>
                <a:spcPts val="0"/>
              </a:spcAft>
              <a:buClr>
                <a:srgbClr val="7F7F7F"/>
              </a:buClr>
              <a:buFont typeface="Helvetica Neue"/>
              <a:buChar char="•"/>
              <a:defRPr sz="1600" b="0" i="0" u="none" strike="noStrike" cap="none" baseline="0">
                <a:solidFill>
                  <a:srgbClr val="3F3F3F"/>
                </a:solidFill>
                <a:latin typeface="Helvetica Neue"/>
                <a:ea typeface="Helvetica Neue"/>
                <a:cs typeface="Helvetica Neue"/>
                <a:sym typeface="Helvetica Neue"/>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1" y="6356352"/>
            <a:ext cx="2133599" cy="365125"/>
          </a:xfrm>
          <a:prstGeom prst="rect">
            <a:avLst/>
          </a:prstGeom>
          <a:noFill/>
          <a:ln>
            <a:noFill/>
          </a:ln>
        </p:spPr>
        <p:txBody>
          <a:bodyPr lIns="91425" tIns="91425" rIns="91425" bIns="91425" anchor="ctr" anchorCtr="0"/>
          <a:lstStyle>
            <a:lvl1pPr marL="0" marR="0" indent="0" algn="l" rtl="0">
              <a:defRPr sz="900" b="0" i="0" u="none" strike="noStrike" cap="none" baseline="0">
                <a:solidFill>
                  <a:srgbClr val="898989"/>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2"/>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900" b="0" i="0" u="none" strike="noStrike" cap="none" baseline="0">
                <a:solidFill>
                  <a:srgbClr val="888888"/>
                </a:solidFill>
                <a:latin typeface="Calibri"/>
                <a:ea typeface="Calibri"/>
                <a:cs typeface="Calibri"/>
                <a:sym typeface="Calibri"/>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14" name="Shape 14"/>
          <p:cNvSpPr/>
          <p:nvPr/>
        </p:nvSpPr>
        <p:spPr>
          <a:xfrm>
            <a:off x="0" y="6138531"/>
            <a:ext cx="9144000" cy="719468"/>
          </a:xfrm>
          <a:prstGeom prst="rect">
            <a:avLst/>
          </a:prstGeom>
          <a:solidFill>
            <a:srgbClr val="262626"/>
          </a:solidFill>
          <a:ln>
            <a:noFill/>
          </a:ln>
        </p:spPr>
        <p:txBody>
          <a:bodyPr lIns="68569" tIns="34275" rIns="68569" bIns="34275" anchor="ctr" anchorCtr="0">
            <a:noAutofit/>
          </a:bodyPr>
          <a:lstStyle/>
          <a:p>
            <a:endParaRPr sz="1350"/>
          </a:p>
        </p:txBody>
      </p:sp>
      <p:sp>
        <p:nvSpPr>
          <p:cNvPr id="15" name="Shape 15"/>
          <p:cNvSpPr txBox="1"/>
          <p:nvPr/>
        </p:nvSpPr>
        <p:spPr>
          <a:xfrm>
            <a:off x="1088942" y="6356352"/>
            <a:ext cx="6826084" cy="646331"/>
          </a:xfrm>
          <a:prstGeom prst="rect">
            <a:avLst/>
          </a:prstGeom>
          <a:noFill/>
          <a:ln>
            <a:noFill/>
          </a:ln>
        </p:spPr>
        <p:txBody>
          <a:bodyPr lIns="68569" tIns="34275" rIns="68569" bIns="34275" anchor="t" anchorCtr="0">
            <a:noAutofit/>
          </a:bodyPr>
          <a:lstStyle/>
          <a:p>
            <a:pPr marL="0" marR="0" lvl="0" indent="0" algn="r" rtl="0">
              <a:spcBef>
                <a:spcPts val="0"/>
              </a:spcBef>
              <a:buSzPct val="25000"/>
              <a:buNone/>
            </a:pPr>
            <a:r>
              <a:rPr lang="en-US" sz="1400" b="1" i="0" u="none" strike="noStrike" cap="none" baseline="0" dirty="0" smtClean="0">
                <a:solidFill>
                  <a:srgbClr val="BFBFBF"/>
                </a:solidFill>
                <a:latin typeface="Calibri"/>
                <a:ea typeface="Calibri"/>
                <a:cs typeface="Calibri"/>
                <a:sym typeface="Calibri"/>
              </a:rPr>
              <a:t>API Enabled Modern </a:t>
            </a:r>
            <a:r>
              <a:rPr lang="en-US" sz="1400" b="1" i="0" u="none" strike="noStrike" cap="none" baseline="0" dirty="0">
                <a:solidFill>
                  <a:srgbClr val="BFBFBF"/>
                </a:solidFill>
                <a:latin typeface="Calibri"/>
                <a:ea typeface="Calibri"/>
                <a:cs typeface="Calibri"/>
                <a:sym typeface="Calibri"/>
              </a:rPr>
              <a:t>Middleware for Mobile Enterprise    |   </a:t>
            </a:r>
            <a:r>
              <a:rPr lang="en-US" sz="1400" b="1" i="0" u="none" strike="noStrike" cap="none" baseline="0" dirty="0" smtClean="0">
                <a:solidFill>
                  <a:srgbClr val="BFBFBF"/>
                </a:solidFill>
                <a:latin typeface="Calibri"/>
                <a:ea typeface="Calibri"/>
                <a:cs typeface="Calibri"/>
                <a:sym typeface="Calibri"/>
              </a:rPr>
              <a:t>May 2014</a:t>
            </a:r>
            <a:endParaRPr lang="en-US" sz="1400" b="1" i="0" u="none" strike="noStrike" cap="none" baseline="0" dirty="0">
              <a:solidFill>
                <a:srgbClr val="BFBFBF"/>
              </a:solidFill>
              <a:latin typeface="Calibri"/>
              <a:ea typeface="Calibri"/>
              <a:cs typeface="Calibri"/>
              <a:sym typeface="Calibri"/>
            </a:endParaRPr>
          </a:p>
          <a:p>
            <a:endParaRPr sz="1350" dirty="0"/>
          </a:p>
        </p:txBody>
      </p:sp>
      <p:sp>
        <p:nvSpPr>
          <p:cNvPr id="16" name="Shape 16"/>
          <p:cNvSpPr/>
          <p:nvPr/>
        </p:nvSpPr>
        <p:spPr>
          <a:xfrm>
            <a:off x="243440" y="6307939"/>
            <a:ext cx="1769655" cy="380653"/>
          </a:xfrm>
          <a:prstGeom prst="rect">
            <a:avLst/>
          </a:prstGeom>
          <a:blipFill>
            <a:blip r:embed="rId7" cstate="print">
              <a:extLst>
                <a:ext uri="{28A0092B-C50C-407E-A947-70E740481C1C}">
                  <a14:useLocalDpi xmlns:a14="http://schemas.microsoft.com/office/drawing/2010/main"/>
                </a:ext>
              </a:extLst>
            </a:blip>
            <a:stretch>
              <a:fillRect/>
            </a:stretch>
          </a:blipFill>
        </p:spPr>
      </p:sp>
    </p:spTree>
    <p:extLst>
      <p:ext uri="{BB962C8B-B14F-4D97-AF65-F5344CB8AC3E}">
        <p14:creationId xmlns:p14="http://schemas.microsoft.com/office/powerpoint/2010/main" val="264646898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iming>
    <p:tnLst>
      <p:par>
        <p:cTn xmlns:p14="http://schemas.microsoft.com/office/powerpoint/2010/main" id="1" dur="indefinite" restart="never" nodeType="tmRoot"/>
      </p:par>
    </p:tnLst>
  </p:timing>
  <p:hf sldNum="0" hdr="0" ft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eaLnBrk="1" hangingPunct="1">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05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600201"/>
            <a:ext cx="8229600" cy="416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defTabSz="685800">
              <a:defRPr sz="900">
                <a:solidFill>
                  <a:srgbClr val="898989"/>
                </a:solidFill>
                <a:ea typeface="MS PGothic" charset="0"/>
                <a:cs typeface="MS PGothic" charset="0"/>
              </a:defRPr>
            </a:lvl1pPr>
          </a:lstStyle>
          <a:p>
            <a:pPr>
              <a:defRPr/>
            </a:pPr>
            <a:endParaRPr lang="en-US" kern="1200">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defTabSz="685800" fontAlgn="auto">
              <a:spcBef>
                <a:spcPts val="0"/>
              </a:spcBef>
              <a:spcAft>
                <a:spcPts val="0"/>
              </a:spcAft>
              <a:defRPr sz="900">
                <a:solidFill>
                  <a:prstClr val="black">
                    <a:tint val="75000"/>
                  </a:prstClr>
                </a:solidFill>
                <a:latin typeface="Calibri"/>
                <a:ea typeface="+mn-ea"/>
                <a:cs typeface="+mn-cs"/>
              </a:defRPr>
            </a:lvl1pPr>
          </a:lstStyle>
          <a:p>
            <a:pPr>
              <a:defRPr/>
            </a:pPr>
            <a:endParaRPr lang="en-US" kern="120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defTabSz="685800">
              <a:defRPr sz="900">
                <a:solidFill>
                  <a:srgbClr val="898989"/>
                </a:solidFill>
                <a:ea typeface="MS PGothic" charset="0"/>
                <a:cs typeface="MS PGothic" charset="0"/>
              </a:defRPr>
            </a:lvl1pPr>
          </a:lstStyle>
          <a:p>
            <a:pPr>
              <a:defRPr/>
            </a:pPr>
            <a:fld id="{4DBDDBCD-889B-F74A-A6CA-3B4D7059E0D4}" type="slidenum">
              <a:rPr lang="en-US" kern="1200">
                <a:latin typeface="Calibri"/>
              </a:rPr>
              <a:pPr>
                <a:defRPr/>
              </a:pPr>
              <a:t>‹#›</a:t>
            </a:fld>
            <a:endParaRPr lang="en-US" kern="1200">
              <a:latin typeface="Calibri"/>
            </a:endParaRPr>
          </a:p>
        </p:txBody>
      </p:sp>
    </p:spTree>
    <p:extLst>
      <p:ext uri="{BB962C8B-B14F-4D97-AF65-F5344CB8AC3E}">
        <p14:creationId xmlns:p14="http://schemas.microsoft.com/office/powerpoint/2010/main" val="425959636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hf sldNum="0" hdr="0" ftr="0" dt="0"/>
  <p:txStyles>
    <p:titleStyle>
      <a:lvl1pPr algn="l" rtl="0" eaLnBrk="1" fontAlgn="base" hangingPunct="1">
        <a:spcBef>
          <a:spcPct val="0"/>
        </a:spcBef>
        <a:spcAft>
          <a:spcPct val="0"/>
        </a:spcAft>
        <a:defRPr sz="2700" kern="1200">
          <a:solidFill>
            <a:srgbClr val="2E6AB3"/>
          </a:solidFill>
          <a:latin typeface="Helvetica 65 Medium" pitchFamily="34" charset="0"/>
          <a:ea typeface="MS PGothic" pitchFamily="34" charset="-128"/>
          <a:cs typeface="Helvetica 65 Medium" pitchFamily="34" charset="0"/>
        </a:defRPr>
      </a:lvl1pPr>
      <a:lvl2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2pPr>
      <a:lvl3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3pPr>
      <a:lvl4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4pPr>
      <a:lvl5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Clr>
          <a:srgbClr val="66CCFF"/>
        </a:buClr>
        <a:buFont typeface="Arial" pitchFamily="34" charset="0"/>
        <a:buChar char="•"/>
        <a:defRPr sz="2100" kern="1200" baseline="0">
          <a:solidFill>
            <a:schemeClr val="tx1">
              <a:lumMod val="75000"/>
              <a:lumOff val="25000"/>
            </a:schemeClr>
          </a:solidFill>
          <a:latin typeface="Helvetica 55 Roman" pitchFamily="34" charset="0"/>
          <a:ea typeface="MS PGothic" pitchFamily="34" charset="-128"/>
          <a:cs typeface="MS PGothic" charset="0"/>
        </a:defRPr>
      </a:lvl1pPr>
      <a:lvl2pPr marL="557213" indent="-214313" algn="l" rtl="0" eaLnBrk="1" fontAlgn="base" hangingPunct="1">
        <a:spcBef>
          <a:spcPct val="20000"/>
        </a:spcBef>
        <a:spcAft>
          <a:spcPct val="0"/>
        </a:spcAft>
        <a:buClr>
          <a:schemeClr val="tx1">
            <a:lumMod val="50000"/>
            <a:lumOff val="50000"/>
          </a:schemeClr>
        </a:buClr>
        <a:buFont typeface="Arial" pitchFamily="34" charset="0"/>
        <a:buChar char="•"/>
        <a:defRPr sz="1800" kern="1200" baseline="0">
          <a:solidFill>
            <a:schemeClr val="tx1">
              <a:lumMod val="50000"/>
              <a:lumOff val="50000"/>
            </a:schemeClr>
          </a:solidFill>
          <a:latin typeface="Helvetica 55 Roman" pitchFamily="34" charset="0"/>
          <a:ea typeface="MS PGothic" pitchFamily="34" charset="-128"/>
          <a:cs typeface="MS PGothic" charset="0"/>
        </a:defRPr>
      </a:lvl2pPr>
      <a:lvl3pPr marL="857250" indent="-171450" algn="l" rtl="0" eaLnBrk="1" fontAlgn="base" hangingPunct="1">
        <a:spcBef>
          <a:spcPct val="20000"/>
        </a:spcBef>
        <a:spcAft>
          <a:spcPct val="0"/>
        </a:spcAft>
        <a:buClr>
          <a:srgbClr val="66CCFF"/>
        </a:buClr>
        <a:buFont typeface="Arial" pitchFamily="34" charset="0"/>
        <a:buChar char="•"/>
        <a:defRPr sz="1500" kern="1200" baseline="0">
          <a:solidFill>
            <a:schemeClr val="tx1">
              <a:lumMod val="75000"/>
              <a:lumOff val="25000"/>
            </a:schemeClr>
          </a:solidFill>
          <a:latin typeface="Helvetica 55 Roman" pitchFamily="34" charset="0"/>
          <a:ea typeface="MS PGothic" pitchFamily="34" charset="-128"/>
          <a:cs typeface="MS PGothic" charset="0"/>
        </a:defRPr>
      </a:lvl3pPr>
      <a:lvl4pPr marL="1200150" indent="-171450" algn="l" rtl="0" eaLnBrk="1" fontAlgn="base" hangingPunct="1">
        <a:spcBef>
          <a:spcPct val="20000"/>
        </a:spcBef>
        <a:spcAft>
          <a:spcPct val="0"/>
        </a:spcAft>
        <a:buClr>
          <a:schemeClr val="tx1">
            <a:lumMod val="50000"/>
            <a:lumOff val="50000"/>
          </a:schemeClr>
        </a:buClr>
        <a:buFont typeface="Arial" pitchFamily="34" charset="0"/>
        <a:buChar char="•"/>
        <a:defRPr sz="1350" kern="1200" baseline="0">
          <a:solidFill>
            <a:schemeClr val="tx1">
              <a:lumMod val="50000"/>
              <a:lumOff val="50000"/>
            </a:schemeClr>
          </a:solidFill>
          <a:latin typeface="Helvetica 55 Roman" pitchFamily="34" charset="0"/>
          <a:ea typeface="MS PGothic" pitchFamily="34" charset="-128"/>
          <a:cs typeface="MS PGothic" charset="0"/>
        </a:defRPr>
      </a:lvl4pPr>
      <a:lvl5pPr marL="1543050" indent="-171450" algn="l" rtl="0" eaLnBrk="1" fontAlgn="base" hangingPunct="1">
        <a:spcBef>
          <a:spcPct val="20000"/>
        </a:spcBef>
        <a:spcAft>
          <a:spcPct val="0"/>
        </a:spcAft>
        <a:buClr>
          <a:schemeClr val="tx1">
            <a:lumMod val="50000"/>
            <a:lumOff val="50000"/>
          </a:schemeClr>
        </a:buClr>
        <a:buFont typeface="Arial" pitchFamily="34" charset="0"/>
        <a:buChar char="•"/>
        <a:defRPr sz="1200" kern="1200" baseline="0">
          <a:solidFill>
            <a:schemeClr val="tx1">
              <a:lumMod val="75000"/>
              <a:lumOff val="25000"/>
            </a:schemeClr>
          </a:solidFill>
          <a:latin typeface="Helvetica 55 Roman" pitchFamily="34" charset="0"/>
          <a:ea typeface="MS PGothic" pitchFamily="34" charset="-128"/>
          <a:cs typeface="MS PGothic"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05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x-none" smtClean="0"/>
              <a:t>Click to edit Master title style</a:t>
            </a:r>
            <a:endParaRPr lang="en-US" dirty="0"/>
          </a:p>
        </p:txBody>
      </p:sp>
      <p:sp>
        <p:nvSpPr>
          <p:cNvPr id="1027" name="Text Placeholder 2"/>
          <p:cNvSpPr>
            <a:spLocks noGrp="1"/>
          </p:cNvSpPr>
          <p:nvPr>
            <p:ph type="body" idx="1"/>
          </p:nvPr>
        </p:nvSpPr>
        <p:spPr bwMode="auto">
          <a:xfrm>
            <a:off x="457200" y="1600201"/>
            <a:ext cx="8229600" cy="416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defTabSz="685800">
              <a:defRPr sz="900">
                <a:solidFill>
                  <a:srgbClr val="898989"/>
                </a:solidFill>
                <a:ea typeface="MS PGothic" charset="0"/>
                <a:cs typeface="MS PGothic" charset="0"/>
              </a:defRPr>
            </a:lvl1pPr>
          </a:lstStyle>
          <a:p>
            <a:pPr>
              <a:defRPr/>
            </a:pPr>
            <a:endParaRPr lang="en-US" kern="1200">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defTabSz="685800" fontAlgn="auto">
              <a:spcBef>
                <a:spcPts val="0"/>
              </a:spcBef>
              <a:spcAft>
                <a:spcPts val="0"/>
              </a:spcAft>
              <a:defRPr sz="900">
                <a:solidFill>
                  <a:prstClr val="black">
                    <a:tint val="75000"/>
                  </a:prstClr>
                </a:solidFill>
                <a:latin typeface="Calibri"/>
                <a:ea typeface="+mn-ea"/>
                <a:cs typeface="+mn-cs"/>
              </a:defRPr>
            </a:lvl1pPr>
          </a:lstStyle>
          <a:p>
            <a:pPr>
              <a:defRPr/>
            </a:pPr>
            <a:endParaRPr lang="en-US" kern="120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defTabSz="685800">
              <a:defRPr sz="900">
                <a:solidFill>
                  <a:srgbClr val="898989"/>
                </a:solidFill>
                <a:ea typeface="MS PGothic" charset="0"/>
                <a:cs typeface="MS PGothic" charset="0"/>
              </a:defRPr>
            </a:lvl1pPr>
          </a:lstStyle>
          <a:p>
            <a:pPr>
              <a:defRPr/>
            </a:pPr>
            <a:fld id="{4DBDDBCD-889B-F74A-A6CA-3B4D7059E0D4}" type="slidenum">
              <a:rPr lang="en-US" kern="1200">
                <a:latin typeface="Calibri"/>
              </a:rPr>
              <a:pPr>
                <a:defRPr/>
              </a:pPr>
              <a:t>‹#›</a:t>
            </a:fld>
            <a:endParaRPr lang="en-US" kern="1200">
              <a:latin typeface="Calibri"/>
            </a:endParaRPr>
          </a:p>
        </p:txBody>
      </p:sp>
    </p:spTree>
    <p:extLst>
      <p:ext uri="{BB962C8B-B14F-4D97-AF65-F5344CB8AC3E}">
        <p14:creationId xmlns:p14="http://schemas.microsoft.com/office/powerpoint/2010/main" val="4259596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p14:dur="10" advTm="4000">
        <p:fade/>
      </p:transition>
    </mc:Choice>
    <mc:Fallback xmlns="">
      <p:transition advTm="4000">
        <p:fade/>
      </p:transition>
    </mc:Fallback>
  </mc:AlternateContent>
  <p:hf sldNum="0" hdr="0" ftr="0" dt="0"/>
  <p:txStyles>
    <p:titleStyle>
      <a:lvl1pPr algn="l" rtl="0" eaLnBrk="1" fontAlgn="base" hangingPunct="1">
        <a:spcBef>
          <a:spcPct val="0"/>
        </a:spcBef>
        <a:spcAft>
          <a:spcPct val="0"/>
        </a:spcAft>
        <a:defRPr sz="2700" kern="1200">
          <a:solidFill>
            <a:srgbClr val="2E6AB3"/>
          </a:solidFill>
          <a:latin typeface="Helvetica 65 Medium" pitchFamily="34" charset="0"/>
          <a:ea typeface="MS PGothic" pitchFamily="34" charset="-128"/>
          <a:cs typeface="Helvetica 65 Medium" pitchFamily="34" charset="0"/>
        </a:defRPr>
      </a:lvl1pPr>
      <a:lvl2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2pPr>
      <a:lvl3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3pPr>
      <a:lvl4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4pPr>
      <a:lvl5pPr algn="ctr" rtl="0" eaLnBrk="1" fontAlgn="base" hangingPunct="1">
        <a:spcBef>
          <a:spcPct val="0"/>
        </a:spcBef>
        <a:spcAft>
          <a:spcPct val="0"/>
        </a:spcAft>
        <a:defRPr sz="3300">
          <a:solidFill>
            <a:schemeClr val="tx1"/>
          </a:solidFill>
          <a:latin typeface="Calibri" pitchFamily="34" charset="0"/>
          <a:ea typeface="MS PGothic" pitchFamily="34" charset="-128"/>
          <a:cs typeface="MS PGothic"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Clr>
          <a:srgbClr val="66CCFF"/>
        </a:buClr>
        <a:buFont typeface="Arial" pitchFamily="34" charset="0"/>
        <a:buChar char="•"/>
        <a:defRPr sz="2100" kern="1200" baseline="0">
          <a:solidFill>
            <a:schemeClr val="tx1">
              <a:lumMod val="75000"/>
              <a:lumOff val="25000"/>
            </a:schemeClr>
          </a:solidFill>
          <a:latin typeface="Helvetica 55 Roman" pitchFamily="34" charset="0"/>
          <a:ea typeface="MS PGothic" pitchFamily="34" charset="-128"/>
          <a:cs typeface="MS PGothic" charset="0"/>
        </a:defRPr>
      </a:lvl1pPr>
      <a:lvl2pPr marL="557213" indent="-214313" algn="l" rtl="0" eaLnBrk="1" fontAlgn="base" hangingPunct="1">
        <a:spcBef>
          <a:spcPct val="20000"/>
        </a:spcBef>
        <a:spcAft>
          <a:spcPct val="0"/>
        </a:spcAft>
        <a:buClr>
          <a:schemeClr val="tx1">
            <a:lumMod val="50000"/>
            <a:lumOff val="50000"/>
          </a:schemeClr>
        </a:buClr>
        <a:buFont typeface="Arial" pitchFamily="34" charset="0"/>
        <a:buChar char="•"/>
        <a:defRPr sz="1800" kern="1200" baseline="0">
          <a:solidFill>
            <a:schemeClr val="tx1">
              <a:lumMod val="50000"/>
              <a:lumOff val="50000"/>
            </a:schemeClr>
          </a:solidFill>
          <a:latin typeface="Helvetica 55 Roman" pitchFamily="34" charset="0"/>
          <a:ea typeface="MS PGothic" pitchFamily="34" charset="-128"/>
          <a:cs typeface="MS PGothic" charset="0"/>
        </a:defRPr>
      </a:lvl2pPr>
      <a:lvl3pPr marL="857250" indent="-171450" algn="l" rtl="0" eaLnBrk="1" fontAlgn="base" hangingPunct="1">
        <a:spcBef>
          <a:spcPct val="20000"/>
        </a:spcBef>
        <a:spcAft>
          <a:spcPct val="0"/>
        </a:spcAft>
        <a:buClr>
          <a:srgbClr val="66CCFF"/>
        </a:buClr>
        <a:buFont typeface="Arial" pitchFamily="34" charset="0"/>
        <a:buChar char="•"/>
        <a:defRPr sz="1500" kern="1200" baseline="0">
          <a:solidFill>
            <a:schemeClr val="tx1">
              <a:lumMod val="75000"/>
              <a:lumOff val="25000"/>
            </a:schemeClr>
          </a:solidFill>
          <a:latin typeface="Helvetica 55 Roman" pitchFamily="34" charset="0"/>
          <a:ea typeface="MS PGothic" pitchFamily="34" charset="-128"/>
          <a:cs typeface="MS PGothic" charset="0"/>
        </a:defRPr>
      </a:lvl3pPr>
      <a:lvl4pPr marL="1200150" indent="-171450" algn="l" rtl="0" eaLnBrk="1" fontAlgn="base" hangingPunct="1">
        <a:spcBef>
          <a:spcPct val="20000"/>
        </a:spcBef>
        <a:spcAft>
          <a:spcPct val="0"/>
        </a:spcAft>
        <a:buClr>
          <a:schemeClr val="tx1">
            <a:lumMod val="50000"/>
            <a:lumOff val="50000"/>
          </a:schemeClr>
        </a:buClr>
        <a:buFont typeface="Arial" pitchFamily="34" charset="0"/>
        <a:buChar char="•"/>
        <a:defRPr sz="1350" kern="1200" baseline="0">
          <a:solidFill>
            <a:schemeClr val="tx1">
              <a:lumMod val="50000"/>
              <a:lumOff val="50000"/>
            </a:schemeClr>
          </a:solidFill>
          <a:latin typeface="Helvetica 55 Roman" pitchFamily="34" charset="0"/>
          <a:ea typeface="MS PGothic" pitchFamily="34" charset="-128"/>
          <a:cs typeface="MS PGothic" charset="0"/>
        </a:defRPr>
      </a:lvl4pPr>
      <a:lvl5pPr marL="1543050" indent="-171450" algn="l" rtl="0" eaLnBrk="1" fontAlgn="base" hangingPunct="1">
        <a:spcBef>
          <a:spcPct val="20000"/>
        </a:spcBef>
        <a:spcAft>
          <a:spcPct val="0"/>
        </a:spcAft>
        <a:buClr>
          <a:schemeClr val="tx1">
            <a:lumMod val="50000"/>
            <a:lumOff val="50000"/>
          </a:schemeClr>
        </a:buClr>
        <a:buFont typeface="Arial" pitchFamily="34" charset="0"/>
        <a:buChar char="•"/>
        <a:defRPr sz="1200" kern="1200" baseline="0">
          <a:solidFill>
            <a:schemeClr val="tx1">
              <a:lumMod val="75000"/>
              <a:lumOff val="25000"/>
            </a:schemeClr>
          </a:solidFill>
          <a:latin typeface="Helvetica 55 Roman" pitchFamily="34" charset="0"/>
          <a:ea typeface="MS PGothic" pitchFamily="34" charset="-128"/>
          <a:cs typeface="MS PGothic"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hape 38"/>
          <p:cNvSpPr/>
          <p:nvPr/>
        </p:nvSpPr>
        <p:spPr>
          <a:xfrm>
            <a:off x="167404" y="270643"/>
            <a:ext cx="8592283" cy="1942470"/>
          </a:xfrm>
          <a:prstGeom prst="roundRect">
            <a:avLst>
              <a:gd name="adj" fmla="val 16667"/>
            </a:avLst>
          </a:prstGeom>
          <a:gradFill>
            <a:gsLst>
              <a:gs pos="0">
                <a:srgbClr val="D8D8D8"/>
              </a:gs>
              <a:gs pos="64999">
                <a:srgbClr val="D8D8D8"/>
              </a:gs>
              <a:gs pos="100000">
                <a:schemeClr val="lt1"/>
              </a:gs>
            </a:gsLst>
            <a:lin ang="5400000" scaled="0"/>
          </a:gradFill>
          <a:ln w="50800" cap="flat">
            <a:solidFill>
              <a:srgbClr val="7F7F7F"/>
            </a:solidFill>
            <a:prstDash val="dash"/>
            <a:round/>
            <a:headEnd type="none" w="med" len="med"/>
            <a:tailEnd type="none" w="med" len="med"/>
          </a:ln>
        </p:spPr>
        <p:txBody>
          <a:bodyPr lIns="68569" tIns="34275" rIns="68569" bIns="34275" anchor="ctr" anchorCtr="0">
            <a:noAutofit/>
          </a:bodyPr>
          <a:lstStyle/>
          <a:p>
            <a:endParaRPr sz="1400"/>
          </a:p>
        </p:txBody>
      </p:sp>
      <p:sp>
        <p:nvSpPr>
          <p:cNvPr id="5" name="ZoneTexte 3"/>
          <p:cNvSpPr txBox="1"/>
          <p:nvPr/>
        </p:nvSpPr>
        <p:spPr>
          <a:xfrm>
            <a:off x="798699" y="2557380"/>
            <a:ext cx="7605999" cy="1384995"/>
          </a:xfrm>
          <a:prstGeom prst="rect">
            <a:avLst/>
          </a:prstGeom>
          <a:noFill/>
        </p:spPr>
        <p:txBody>
          <a:bodyPr wrap="square" rtlCol="0">
            <a:spAutoFit/>
          </a:bodyPr>
          <a:lstStyle/>
          <a:p>
            <a:endParaRPr lang="en-GB" sz="1400" dirty="0" smtClean="0"/>
          </a:p>
          <a:p>
            <a:pPr algn="just"/>
            <a:r>
              <a:rPr lang="en-GB" sz="2800" b="1" dirty="0" smtClean="0">
                <a:solidFill>
                  <a:schemeClr val="bg1">
                    <a:lumMod val="50000"/>
                  </a:schemeClr>
                </a:solidFill>
              </a:rPr>
              <a:t>Project Manager scenario with </a:t>
            </a:r>
            <a:r>
              <a:rPr lang="en-GB" sz="2800" b="1" dirty="0" err="1" smtClean="0">
                <a:solidFill>
                  <a:schemeClr val="bg1">
                    <a:lumMod val="50000"/>
                  </a:schemeClr>
                </a:solidFill>
              </a:rPr>
              <a:t>Point.io</a:t>
            </a:r>
            <a:r>
              <a:rPr lang="en-GB" sz="2800" b="1" dirty="0" smtClean="0">
                <a:solidFill>
                  <a:schemeClr val="bg1">
                    <a:lumMod val="50000"/>
                  </a:schemeClr>
                </a:solidFill>
              </a:rPr>
              <a:t> web console</a:t>
            </a:r>
          </a:p>
          <a:p>
            <a:pPr algn="just"/>
            <a:endParaRPr lang="en-GB" sz="1400" dirty="0"/>
          </a:p>
        </p:txBody>
      </p:sp>
      <p:sp>
        <p:nvSpPr>
          <p:cNvPr id="6" name="ZoneTexte 4"/>
          <p:cNvSpPr txBox="1"/>
          <p:nvPr/>
        </p:nvSpPr>
        <p:spPr>
          <a:xfrm>
            <a:off x="6398489" y="4557449"/>
            <a:ext cx="2288311" cy="1200329"/>
          </a:xfrm>
          <a:prstGeom prst="rect">
            <a:avLst/>
          </a:prstGeom>
          <a:noFill/>
        </p:spPr>
        <p:txBody>
          <a:bodyPr wrap="square" rtlCol="0">
            <a:spAutoFit/>
          </a:bodyPr>
          <a:lstStyle/>
          <a:p>
            <a:pPr algn="r"/>
            <a:r>
              <a:rPr lang="en-GB" b="1" dirty="0"/>
              <a:t>Julien Gaye</a:t>
            </a:r>
          </a:p>
          <a:p>
            <a:pPr algn="r"/>
            <a:r>
              <a:rPr lang="en-GB" dirty="0"/>
              <a:t>Sales Engineer</a:t>
            </a:r>
          </a:p>
          <a:p>
            <a:pPr algn="r"/>
            <a:r>
              <a:rPr lang="en-GB" dirty="0"/>
              <a:t>+44 7708 147 </a:t>
            </a:r>
            <a:r>
              <a:rPr lang="en-GB" dirty="0" smtClean="0"/>
              <a:t>445</a:t>
            </a:r>
          </a:p>
          <a:p>
            <a:pPr algn="r"/>
            <a:r>
              <a:rPr lang="en-GB" dirty="0" err="1" smtClean="0"/>
              <a:t>jgaye@point.io</a:t>
            </a:r>
            <a:endParaRPr lang="en-GB" dirty="0"/>
          </a:p>
        </p:txBody>
      </p:sp>
      <p:grpSp>
        <p:nvGrpSpPr>
          <p:cNvPr id="7" name="Groupe 1"/>
          <p:cNvGrpSpPr/>
          <p:nvPr/>
        </p:nvGrpSpPr>
        <p:grpSpPr>
          <a:xfrm>
            <a:off x="592033" y="643564"/>
            <a:ext cx="3370148" cy="1151244"/>
            <a:chOff x="2345420" y="803088"/>
            <a:chExt cx="4493530" cy="1534992"/>
          </a:xfrm>
        </p:grpSpPr>
        <p:sp>
          <p:nvSpPr>
            <p:cNvPr id="8" name="Shape 40"/>
            <p:cNvSpPr/>
            <p:nvPr/>
          </p:nvSpPr>
          <p:spPr>
            <a:xfrm>
              <a:off x="2620976" y="1932458"/>
              <a:ext cx="390525" cy="390525"/>
            </a:xfrm>
            <a:prstGeom prst="rect">
              <a:avLst/>
            </a:prstGeom>
            <a:blipFill>
              <a:blip r:embed="rId2" cstate="print">
                <a:extLst>
                  <a:ext uri="{28A0092B-C50C-407E-A947-70E740481C1C}">
                    <a14:useLocalDpi xmlns:a14="http://schemas.microsoft.com/office/drawing/2010/main"/>
                  </a:ext>
                </a:extLst>
              </a:blip>
              <a:stretch>
                <a:fillRect/>
              </a:stretch>
            </a:blipFill>
          </p:spPr>
        </p:sp>
        <p:sp>
          <p:nvSpPr>
            <p:cNvPr id="9" name="Shape 41"/>
            <p:cNvSpPr/>
            <p:nvPr/>
          </p:nvSpPr>
          <p:spPr>
            <a:xfrm>
              <a:off x="3699287" y="1935772"/>
              <a:ext cx="392783" cy="392783"/>
            </a:xfrm>
            <a:prstGeom prst="rect">
              <a:avLst/>
            </a:prstGeom>
            <a:blipFill>
              <a:blip r:embed="rId3" cstate="print">
                <a:extLst>
                  <a:ext uri="{28A0092B-C50C-407E-A947-70E740481C1C}">
                    <a14:useLocalDpi xmlns:a14="http://schemas.microsoft.com/office/drawing/2010/main"/>
                  </a:ext>
                </a:extLst>
              </a:blip>
              <a:stretch>
                <a:fillRect/>
              </a:stretch>
            </a:blipFill>
          </p:spPr>
        </p:sp>
        <p:sp>
          <p:nvSpPr>
            <p:cNvPr id="10" name="Shape 42"/>
            <p:cNvSpPr/>
            <p:nvPr/>
          </p:nvSpPr>
          <p:spPr>
            <a:xfrm>
              <a:off x="3155358" y="1940533"/>
              <a:ext cx="390525" cy="390525"/>
            </a:xfrm>
            <a:prstGeom prst="rect">
              <a:avLst/>
            </a:prstGeom>
            <a:blipFill>
              <a:blip r:embed="rId4" cstate="print">
                <a:extLst>
                  <a:ext uri="{28A0092B-C50C-407E-A947-70E740481C1C}">
                    <a14:useLocalDpi xmlns:a14="http://schemas.microsoft.com/office/drawing/2010/main"/>
                  </a:ext>
                </a:extLst>
              </a:blip>
              <a:stretch>
                <a:fillRect/>
              </a:stretch>
            </a:blipFill>
          </p:spPr>
        </p:sp>
        <p:sp>
          <p:nvSpPr>
            <p:cNvPr id="11" name="Shape 43"/>
            <p:cNvSpPr/>
            <p:nvPr/>
          </p:nvSpPr>
          <p:spPr>
            <a:xfrm>
              <a:off x="4252740" y="1945297"/>
              <a:ext cx="390525" cy="392783"/>
            </a:xfrm>
            <a:prstGeom prst="rect">
              <a:avLst/>
            </a:prstGeom>
            <a:blipFill>
              <a:blip r:embed="rId5" cstate="print">
                <a:extLst>
                  <a:ext uri="{28A0092B-C50C-407E-A947-70E740481C1C}">
                    <a14:useLocalDpi xmlns:a14="http://schemas.microsoft.com/office/drawing/2010/main"/>
                  </a:ext>
                </a:extLst>
              </a:blip>
              <a:stretch>
                <a:fillRect/>
              </a:stretch>
            </a:blipFill>
          </p:spPr>
        </p:sp>
        <p:sp>
          <p:nvSpPr>
            <p:cNvPr id="12" name="Shape 44"/>
            <p:cNvSpPr/>
            <p:nvPr/>
          </p:nvSpPr>
          <p:spPr>
            <a:xfrm>
              <a:off x="5837904" y="1940533"/>
              <a:ext cx="390525" cy="390525"/>
            </a:xfrm>
            <a:prstGeom prst="rect">
              <a:avLst/>
            </a:prstGeom>
            <a:blipFill>
              <a:blip r:embed="rId6" cstate="print">
                <a:extLst>
                  <a:ext uri="{28A0092B-C50C-407E-A947-70E740481C1C}">
                    <a14:useLocalDpi xmlns:a14="http://schemas.microsoft.com/office/drawing/2010/main"/>
                  </a:ext>
                </a:extLst>
              </a:blip>
              <a:stretch>
                <a:fillRect/>
              </a:stretch>
            </a:blipFill>
          </p:spPr>
        </p:sp>
        <p:sp>
          <p:nvSpPr>
            <p:cNvPr id="13" name="Shape 45"/>
            <p:cNvSpPr/>
            <p:nvPr/>
          </p:nvSpPr>
          <p:spPr>
            <a:xfrm>
              <a:off x="4784708" y="1935772"/>
              <a:ext cx="392783" cy="392783"/>
            </a:xfrm>
            <a:prstGeom prst="rect">
              <a:avLst/>
            </a:prstGeom>
            <a:blipFill>
              <a:blip r:embed="rId7" cstate="print">
                <a:extLst>
                  <a:ext uri="{28A0092B-C50C-407E-A947-70E740481C1C}">
                    <a14:useLocalDpi xmlns:a14="http://schemas.microsoft.com/office/drawing/2010/main"/>
                  </a:ext>
                </a:extLst>
              </a:blip>
              <a:stretch>
                <a:fillRect/>
              </a:stretch>
            </a:blipFill>
          </p:spPr>
        </p:sp>
        <p:sp>
          <p:nvSpPr>
            <p:cNvPr id="14" name="Shape 46"/>
            <p:cNvSpPr/>
            <p:nvPr/>
          </p:nvSpPr>
          <p:spPr>
            <a:xfrm>
              <a:off x="5319109" y="1940533"/>
              <a:ext cx="390525" cy="390525"/>
            </a:xfrm>
            <a:prstGeom prst="rect">
              <a:avLst/>
            </a:prstGeom>
            <a:blipFill>
              <a:blip r:embed="rId8" cstate="print">
                <a:extLst>
                  <a:ext uri="{28A0092B-C50C-407E-A947-70E740481C1C}">
                    <a14:useLocalDpi xmlns:a14="http://schemas.microsoft.com/office/drawing/2010/main"/>
                  </a:ext>
                </a:extLst>
              </a:blip>
              <a:stretch>
                <a:fillRect/>
              </a:stretch>
            </a:blipFill>
          </p:spPr>
        </p:sp>
        <p:sp>
          <p:nvSpPr>
            <p:cNvPr id="15" name="Shape 47"/>
            <p:cNvSpPr/>
            <p:nvPr/>
          </p:nvSpPr>
          <p:spPr>
            <a:xfrm>
              <a:off x="6376340" y="1933867"/>
              <a:ext cx="392783" cy="392783"/>
            </a:xfrm>
            <a:prstGeom prst="rect">
              <a:avLst/>
            </a:prstGeom>
            <a:blipFill>
              <a:blip r:embed="rId9" cstate="print">
                <a:extLst>
                  <a:ext uri="{28A0092B-C50C-407E-A947-70E740481C1C}">
                    <a14:useLocalDpi xmlns:a14="http://schemas.microsoft.com/office/drawing/2010/main"/>
                  </a:ext>
                </a:extLst>
              </a:blip>
              <a:stretch>
                <a:fillRect/>
              </a:stretch>
            </a:blipFill>
          </p:spPr>
        </p:sp>
        <p:sp>
          <p:nvSpPr>
            <p:cNvPr id="16" name="Shape 48"/>
            <p:cNvSpPr/>
            <p:nvPr/>
          </p:nvSpPr>
          <p:spPr>
            <a:xfrm>
              <a:off x="2345420" y="803088"/>
              <a:ext cx="4493530" cy="966557"/>
            </a:xfrm>
            <a:prstGeom prst="rect">
              <a:avLst/>
            </a:prstGeom>
            <a:blipFill>
              <a:blip r:embed="rId10"/>
              <a:stretch>
                <a:fillRect/>
              </a:stretch>
            </a:blipFill>
          </p:spPr>
        </p:sp>
      </p:grpSp>
      <p:sp>
        <p:nvSpPr>
          <p:cNvPr id="17" name="Shape 50"/>
          <p:cNvSpPr/>
          <p:nvPr/>
        </p:nvSpPr>
        <p:spPr>
          <a:xfrm>
            <a:off x="4369540" y="643564"/>
            <a:ext cx="4035159" cy="1220142"/>
          </a:xfrm>
          <a:prstGeom prst="rect">
            <a:avLst/>
          </a:prstGeom>
          <a:blipFill>
            <a:blip r:embed="rId11"/>
            <a:stretch>
              <a:fillRect/>
            </a:stretch>
          </a:blipFill>
        </p:spPr>
      </p:sp>
    </p:spTree>
    <p:extLst>
      <p:ext uri="{BB962C8B-B14F-4D97-AF65-F5344CB8AC3E}">
        <p14:creationId xmlns:p14="http://schemas.microsoft.com/office/powerpoint/2010/main" val="5772746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hubs</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0874"/>
            <a:ext cx="9144000" cy="291131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Hub </a:t>
            </a:r>
            <a:r>
              <a:rPr lang="en-US" sz="2000" dirty="0" err="1" smtClean="0">
                <a:solidFill>
                  <a:srgbClr val="3F3F3F"/>
                </a:solidFill>
              </a:rPr>
              <a:t>infos</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707" y="1965434"/>
            <a:ext cx="7180585"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Hub created</a:t>
            </a:r>
            <a:endParaRPr lang="en-US" sz="2000" dirty="0">
              <a:solidFill>
                <a:srgbClr val="3F3F3F"/>
              </a:solidFill>
            </a:endParaRPr>
          </a:p>
        </p:txBody>
      </p:sp>
      <p:pic>
        <p:nvPicPr>
          <p:cNvPr id="3" name="Picture 2" descr="hub creat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9700"/>
            <a:ext cx="9144000" cy="403411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Add user</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719" y="1965434"/>
            <a:ext cx="6194562"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Shares and users</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688" y="1965434"/>
            <a:ext cx="5232623"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New share info</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721" y="1965434"/>
            <a:ext cx="5732557"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Share created</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088" y="1965434"/>
            <a:ext cx="4919824"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Browse share</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6895"/>
            <a:ext cx="9144000" cy="3339276"/>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Hub activity</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155" y="2016895"/>
            <a:ext cx="4629690" cy="3339276"/>
          </a:xfrm>
          <a:prstGeom prst="rect">
            <a:avLst/>
          </a:prstGeom>
        </p:spPr>
      </p:pic>
    </p:spTree>
    <p:extLst>
      <p:ext uri="{BB962C8B-B14F-4D97-AF65-F5344CB8AC3E}">
        <p14:creationId xmlns:p14="http://schemas.microsoft.com/office/powerpoint/2010/main" val="14457218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0709"/>
          </a:xfrm>
        </p:spPr>
        <p:txBody>
          <a:bodyPr/>
          <a:lstStyle/>
          <a:p>
            <a:r>
              <a:rPr lang="en-US" sz="3200" dirty="0" smtClean="0"/>
              <a:t>Project Manager scenario</a:t>
            </a:r>
            <a:endParaRPr lang="en-US" sz="3200" dirty="0"/>
          </a:p>
        </p:txBody>
      </p:sp>
      <p:sp>
        <p:nvSpPr>
          <p:cNvPr id="3" name="Text Placeholder 2"/>
          <p:cNvSpPr>
            <a:spLocks noGrp="1"/>
          </p:cNvSpPr>
          <p:nvPr>
            <p:ph type="body" idx="1"/>
          </p:nvPr>
        </p:nvSpPr>
        <p:spPr>
          <a:xfrm>
            <a:off x="457200" y="799170"/>
            <a:ext cx="8229600" cy="4160519"/>
          </a:xfrm>
        </p:spPr>
        <p:txBody>
          <a:bodyPr/>
          <a:lstStyle/>
          <a:p>
            <a:r>
              <a:rPr lang="en-US" sz="2400" dirty="0" smtClean="0"/>
              <a:t>The Project Manager selects the documents, users and users rights for the project he is creating. His goal is to grant the right accesses to the right persons for its project, while minimizing the enterprise storage exposure. </a:t>
            </a:r>
          </a:p>
          <a:p>
            <a:r>
              <a:rPr lang="en-US" sz="2400" dirty="0" smtClean="0"/>
              <a:t>Access Rules and everything related to Hubs are managed by the Project Manager</a:t>
            </a:r>
            <a:r>
              <a:rPr lang="en-US" sz="2400" dirty="0"/>
              <a:t>. </a:t>
            </a:r>
            <a:r>
              <a:rPr lang="en-US" sz="2400" dirty="0" smtClean="0"/>
              <a:t>In the web </a:t>
            </a:r>
            <a:r>
              <a:rPr lang="en-US" sz="2400" dirty="0"/>
              <a:t>console, </a:t>
            </a:r>
            <a:r>
              <a:rPr lang="en-US" sz="2400" dirty="0" smtClean="0"/>
              <a:t>a hub represents a project.</a:t>
            </a:r>
            <a:endParaRPr lang="en-US" sz="2400" dirty="0"/>
          </a:p>
          <a:p>
            <a:r>
              <a:rPr lang="en-US" sz="2400" dirty="0" smtClean="0"/>
              <a:t>The next slide shows the required components for a user interface</a:t>
            </a:r>
            <a:endParaRPr lang="en-US" sz="2400" dirty="0"/>
          </a:p>
          <a:p>
            <a:pPr lvl="1"/>
            <a:r>
              <a:rPr lang="en-US" sz="2000" dirty="0" smtClean="0"/>
              <a:t>Green components are available in the current web console</a:t>
            </a:r>
          </a:p>
          <a:p>
            <a:pPr lvl="1"/>
            <a:r>
              <a:rPr lang="en-US" sz="2000" dirty="0" smtClean="0"/>
              <a:t>Yellow components exist but are not displayed in the current console</a:t>
            </a:r>
          </a:p>
          <a:p>
            <a:pPr lvl="1"/>
            <a:r>
              <a:rPr lang="en-US" sz="2000" dirty="0" smtClean="0"/>
              <a:t>Red </a:t>
            </a:r>
            <a:r>
              <a:rPr lang="en-US" sz="2000" dirty="0"/>
              <a:t>c</a:t>
            </a:r>
            <a:r>
              <a:rPr lang="en-US" sz="2000" dirty="0" smtClean="0"/>
              <a:t>omponents don’t exist yet</a:t>
            </a:r>
          </a:p>
        </p:txBody>
      </p:sp>
    </p:spTree>
    <p:extLst>
      <p:ext uri="{BB962C8B-B14F-4D97-AF65-F5344CB8AC3E}">
        <p14:creationId xmlns:p14="http://schemas.microsoft.com/office/powerpoint/2010/main" val="12107777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48846136"/>
              </p:ext>
            </p:extLst>
          </p:nvPr>
        </p:nvGraphicFramePr>
        <p:xfrm>
          <a:off x="0" y="197555"/>
          <a:ext cx="9144000" cy="5940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1376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View my files</a:t>
            </a:r>
            <a:endParaRPr lang="en-US" sz="2000" dirty="0">
              <a:solidFill>
                <a:srgbClr val="3F3F3F"/>
              </a:solidFill>
            </a:endParaRPr>
          </a:p>
        </p:txBody>
      </p:sp>
      <p:pic>
        <p:nvPicPr>
          <p:cNvPr id="2" name="Picture 1" descr="view my files.png"/>
          <p:cNvPicPr>
            <a:picLocks noChangeAspect="1"/>
          </p:cNvPicPr>
          <p:nvPr/>
        </p:nvPicPr>
        <p:blipFill rotWithShape="1">
          <a:blip r:embed="rId3">
            <a:extLst>
              <a:ext uri="{28A0092B-C50C-407E-A947-70E740481C1C}">
                <a14:useLocalDpi xmlns:a14="http://schemas.microsoft.com/office/drawing/2010/main" val="0"/>
              </a:ext>
            </a:extLst>
          </a:blip>
          <a:srcRect b="38685"/>
          <a:stretch/>
        </p:blipFill>
        <p:spPr>
          <a:xfrm>
            <a:off x="0" y="1965147"/>
            <a:ext cx="9144000" cy="3442773"/>
          </a:xfrm>
          <a:prstGeom prst="rect">
            <a:avLst/>
          </a:prstGeom>
        </p:spPr>
      </p:pic>
    </p:spTree>
    <p:extLst>
      <p:ext uri="{BB962C8B-B14F-4D97-AF65-F5344CB8AC3E}">
        <p14:creationId xmlns:p14="http://schemas.microsoft.com/office/powerpoint/2010/main" val="24535850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New Access rules</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5434"/>
            <a:ext cx="9144000" cy="3442198"/>
          </a:xfrm>
          <a:prstGeom prst="rect">
            <a:avLst/>
          </a:prstGeom>
        </p:spPr>
      </p:pic>
    </p:spTree>
    <p:extLst>
      <p:ext uri="{BB962C8B-B14F-4D97-AF65-F5344CB8AC3E}">
        <p14:creationId xmlns:p14="http://schemas.microsoft.com/office/powerpoint/2010/main" val="10083017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Access rule info part 1</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030" y="1965434"/>
            <a:ext cx="7349939"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Access rules info part 2</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478" y="1965434"/>
            <a:ext cx="4611044"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Access rules created	</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992" y="1965434"/>
            <a:ext cx="6036015"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543686"/>
            <a:ext cx="8178800" cy="1171195"/>
          </a:xfrm>
        </p:spPr>
        <p:txBody>
          <a:bodyPr/>
          <a:lstStyle/>
          <a:p>
            <a:pPr marL="177800">
              <a:spcBef>
                <a:spcPts val="560"/>
              </a:spcBef>
              <a:buClr>
                <a:srgbClr val="66CCFF"/>
              </a:buClr>
            </a:pPr>
            <a:r>
              <a:rPr lang="en-US" sz="2000" dirty="0" smtClean="0">
                <a:solidFill>
                  <a:srgbClr val="3F3F3F"/>
                </a:solidFill>
              </a:rPr>
              <a:t>View my hubs</a:t>
            </a:r>
            <a:endParaRPr lang="en-US" sz="2000" dirty="0">
              <a:solidFill>
                <a:srgbClr val="3F3F3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452" y="1965434"/>
            <a:ext cx="5977096" cy="3442198"/>
          </a:xfrm>
          <a:prstGeom prst="rect">
            <a:avLst/>
          </a:prstGeom>
        </p:spPr>
      </p:pic>
    </p:spTree>
    <p:extLst>
      <p:ext uri="{BB962C8B-B14F-4D97-AF65-F5344CB8AC3E}">
        <p14:creationId xmlns:p14="http://schemas.microsoft.com/office/powerpoint/2010/main" val="12890824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5680</TotalTime>
  <Words>301</Words>
  <Application>Microsoft Macintosh PowerPoint</Application>
  <PresentationFormat>On-screen Show (4:3)</PresentationFormat>
  <Paragraphs>86</Paragraphs>
  <Slides>18</Slides>
  <Notes>15</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Default Theme</vt:lpstr>
      <vt:lpstr>2_Office Theme</vt:lpstr>
      <vt:lpstr>3_Office Theme</vt:lpstr>
      <vt:lpstr>PowerPoint Presentation</vt:lpstr>
      <vt:lpstr>Project Manager scenario</vt:lpstr>
      <vt:lpstr>PowerPoint Presentation</vt:lpstr>
      <vt:lpstr>View my files</vt:lpstr>
      <vt:lpstr>New Access rules</vt:lpstr>
      <vt:lpstr>Access rule info part 1</vt:lpstr>
      <vt:lpstr>Access rules info part 2</vt:lpstr>
      <vt:lpstr>Access rules created </vt:lpstr>
      <vt:lpstr>View my hubs</vt:lpstr>
      <vt:lpstr>hubs</vt:lpstr>
      <vt:lpstr>Hub infos</vt:lpstr>
      <vt:lpstr>Hub created</vt:lpstr>
      <vt:lpstr>Add user</vt:lpstr>
      <vt:lpstr>Shares and users</vt:lpstr>
      <vt:lpstr>New share info</vt:lpstr>
      <vt:lpstr>Share created</vt:lpstr>
      <vt:lpstr>Browse share</vt:lpstr>
      <vt:lpstr>Hub activity</vt:lpstr>
    </vt:vector>
  </TitlesOfParts>
  <Company>Point.io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Julien Gaye</dc:creator>
  <cp:lastModifiedBy>Julien Gaye</cp:lastModifiedBy>
  <cp:revision>69</cp:revision>
  <dcterms:created xsi:type="dcterms:W3CDTF">2014-04-09T09:16:00Z</dcterms:created>
  <dcterms:modified xsi:type="dcterms:W3CDTF">2014-05-12T10:30:12Z</dcterms:modified>
</cp:coreProperties>
</file>