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  <p:sldMasterId id="2147483672" r:id="rId3"/>
  </p:sldMasterIdLst>
  <p:notesMasterIdLst>
    <p:notesMasterId r:id="rId17"/>
  </p:notesMasterIdLst>
  <p:sldIdLst>
    <p:sldId id="299" r:id="rId4"/>
    <p:sldId id="306" r:id="rId5"/>
    <p:sldId id="307" r:id="rId6"/>
    <p:sldId id="308" r:id="rId7"/>
    <p:sldId id="309" r:id="rId8"/>
    <p:sldId id="310" r:id="rId9"/>
    <p:sldId id="311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6" autoAdjust="0"/>
  </p:normalViewPr>
  <p:slideViewPr>
    <p:cSldViewPr snapToGrid="0" snapToObjects="1">
      <p:cViewPr varScale="1">
        <p:scale>
          <a:sx n="63" d="100"/>
          <a:sy n="6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E0E7C-7694-A647-86C3-F21DE33CED8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70882-1468-2644-896A-0F4AA80B666F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Manage Storage</a:t>
          </a:r>
          <a:endParaRPr lang="en-US" dirty="0"/>
        </a:p>
      </dgm:t>
    </dgm:pt>
    <dgm:pt modelId="{BCF17910-7B71-1948-AA81-DD7F43E48087}" type="parTrans" cxnId="{6BED460F-8885-5748-B8D1-3E1F66B06AEC}">
      <dgm:prSet/>
      <dgm:spPr/>
      <dgm:t>
        <a:bodyPr/>
        <a:lstStyle/>
        <a:p>
          <a:endParaRPr lang="en-US"/>
        </a:p>
      </dgm:t>
    </dgm:pt>
    <dgm:pt modelId="{66173923-CF90-9747-BBF8-8333306F91BD}" type="sibTrans" cxnId="{6BED460F-8885-5748-B8D1-3E1F66B06AEC}">
      <dgm:prSet/>
      <dgm:spPr/>
      <dgm:t>
        <a:bodyPr/>
        <a:lstStyle/>
        <a:p>
          <a:endParaRPr lang="en-US"/>
        </a:p>
      </dgm:t>
    </dgm:pt>
    <dgm:pt modelId="{F529649C-EFB6-3741-ABB8-25E18E50DE20}" type="asst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Storage Sites list</a:t>
          </a:r>
          <a:endParaRPr lang="en-US" dirty="0"/>
        </a:p>
      </dgm:t>
    </dgm:pt>
    <dgm:pt modelId="{CBBA4A0A-5E09-BE40-85A9-F5EF4D4C9888}" type="parTrans" cxnId="{6AD272BC-3983-F64C-9706-805BC022E5D8}">
      <dgm:prSet/>
      <dgm:spPr/>
      <dgm:t>
        <a:bodyPr/>
        <a:lstStyle/>
        <a:p>
          <a:endParaRPr lang="en-US"/>
        </a:p>
      </dgm:t>
    </dgm:pt>
    <dgm:pt modelId="{561B75D3-B288-BA4B-B9B6-7CCA2A4003EE}" type="sibTrans" cxnId="{6AD272BC-3983-F64C-9706-805BC022E5D8}">
      <dgm:prSet/>
      <dgm:spPr/>
      <dgm:t>
        <a:bodyPr/>
        <a:lstStyle/>
        <a:p>
          <a:endParaRPr lang="en-US"/>
        </a:p>
      </dgm:t>
    </dgm:pt>
    <dgm:pt modelId="{947A09F0-2664-E24D-B1F3-42FA6CC8ADE6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New Storage Site</a:t>
          </a:r>
          <a:endParaRPr lang="en-US" dirty="0"/>
        </a:p>
      </dgm:t>
    </dgm:pt>
    <dgm:pt modelId="{D45ABBEF-10CF-7640-A1F3-428BA0EAF2AF}" type="parTrans" cxnId="{ABD3EADA-A550-3D46-81B6-DE4D4B44C5C0}">
      <dgm:prSet/>
      <dgm:spPr/>
      <dgm:t>
        <a:bodyPr/>
        <a:lstStyle/>
        <a:p>
          <a:endParaRPr lang="en-US"/>
        </a:p>
      </dgm:t>
    </dgm:pt>
    <dgm:pt modelId="{8B15803D-1125-9045-85FB-96DCD1A2B567}" type="sibTrans" cxnId="{ABD3EADA-A550-3D46-81B6-DE4D4B44C5C0}">
      <dgm:prSet/>
      <dgm:spPr/>
      <dgm:t>
        <a:bodyPr/>
        <a:lstStyle/>
        <a:p>
          <a:endParaRPr lang="en-US"/>
        </a:p>
      </dgm:t>
    </dgm:pt>
    <dgm:pt modelId="{208186EF-2945-314D-96C9-270128010CD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Monitor Storage Site’s Activity</a:t>
          </a:r>
          <a:endParaRPr lang="en-US" dirty="0"/>
        </a:p>
      </dgm:t>
    </dgm:pt>
    <dgm:pt modelId="{6E29526E-D297-6B41-8325-AA1B5559800C}" type="sibTrans" cxnId="{9A892F84-B26B-CC48-B3CB-FCB411E89168}">
      <dgm:prSet/>
      <dgm:spPr/>
      <dgm:t>
        <a:bodyPr/>
        <a:lstStyle/>
        <a:p>
          <a:endParaRPr lang="en-US"/>
        </a:p>
      </dgm:t>
    </dgm:pt>
    <dgm:pt modelId="{065B593E-5171-E540-B8CE-A67BAA6A8C57}" type="parTrans" cxnId="{9A892F84-B26B-CC48-B3CB-FCB411E89168}">
      <dgm:prSet/>
      <dgm:spPr/>
      <dgm:t>
        <a:bodyPr/>
        <a:lstStyle/>
        <a:p>
          <a:endParaRPr lang="en-US"/>
        </a:p>
      </dgm:t>
    </dgm:pt>
    <dgm:pt modelId="{29C44371-C14E-3941-823F-2C94AF45D855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New User Access</a:t>
          </a:r>
          <a:endParaRPr lang="en-US" dirty="0"/>
        </a:p>
      </dgm:t>
    </dgm:pt>
    <dgm:pt modelId="{BA8193E6-F0E2-BD44-AD2A-CDC13633F3C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Remove </a:t>
          </a:r>
          <a:r>
            <a:rPr lang="en-US" dirty="0" smtClean="0"/>
            <a:t>User’s Access</a:t>
          </a:r>
          <a:endParaRPr lang="en-US" dirty="0"/>
        </a:p>
      </dgm:t>
    </dgm:pt>
    <dgm:pt modelId="{8C54548D-7F0F-9346-A44F-D0DE7DFEE367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User Accesses list</a:t>
          </a:r>
          <a:endParaRPr lang="en-US" dirty="0"/>
        </a:p>
      </dgm:t>
    </dgm:pt>
    <dgm:pt modelId="{89DB945D-DF4A-5542-961F-88F7267F88BA}" type="sibTrans" cxnId="{602EC3EB-F240-E343-ABBD-29D918312F5C}">
      <dgm:prSet/>
      <dgm:spPr/>
      <dgm:t>
        <a:bodyPr/>
        <a:lstStyle/>
        <a:p>
          <a:endParaRPr lang="en-US"/>
        </a:p>
      </dgm:t>
    </dgm:pt>
    <dgm:pt modelId="{DD5C5310-16A9-2A4A-98BC-E540F623E4F8}" type="parTrans" cxnId="{602EC3EB-F240-E343-ABBD-29D918312F5C}">
      <dgm:prSet/>
      <dgm:spPr/>
      <dgm:t>
        <a:bodyPr/>
        <a:lstStyle/>
        <a:p>
          <a:endParaRPr lang="en-US"/>
        </a:p>
      </dgm:t>
    </dgm:pt>
    <dgm:pt modelId="{30D0CD9D-E2F0-4144-A01E-231A6F8B103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Manage Accesses</a:t>
          </a:r>
          <a:endParaRPr lang="en-US" dirty="0"/>
        </a:p>
      </dgm:t>
    </dgm:pt>
    <dgm:pt modelId="{58C56A8D-F92E-7D4F-9FB6-8FF32AD66FAA}" type="sibTrans" cxnId="{126B115F-E5B6-DD4C-8B1E-434369C5C4DC}">
      <dgm:prSet/>
      <dgm:spPr/>
      <dgm:t>
        <a:bodyPr/>
        <a:lstStyle/>
        <a:p>
          <a:endParaRPr lang="en-US"/>
        </a:p>
      </dgm:t>
    </dgm:pt>
    <dgm:pt modelId="{4115084E-333C-534C-A5B8-8B2967B91325}" type="parTrans" cxnId="{126B115F-E5B6-DD4C-8B1E-434369C5C4DC}">
      <dgm:prSet/>
      <dgm:spPr/>
      <dgm:t>
        <a:bodyPr/>
        <a:lstStyle/>
        <a:p>
          <a:endParaRPr lang="en-US"/>
        </a:p>
      </dgm:t>
    </dgm:pt>
    <dgm:pt modelId="{309FD982-4C23-1842-A8A5-39E0A4C5D882}" type="sibTrans" cxnId="{66B17D22-56F0-0E42-ACA7-364D54A26117}">
      <dgm:prSet/>
      <dgm:spPr/>
      <dgm:t>
        <a:bodyPr/>
        <a:lstStyle/>
        <a:p>
          <a:endParaRPr lang="en-US"/>
        </a:p>
      </dgm:t>
    </dgm:pt>
    <dgm:pt modelId="{21B71BD3-EF63-054B-952F-CFC9C783E3F4}" type="parTrans" cxnId="{66B17D22-56F0-0E42-ACA7-364D54A26117}">
      <dgm:prSet/>
      <dgm:spPr/>
      <dgm:t>
        <a:bodyPr/>
        <a:lstStyle/>
        <a:p>
          <a:endParaRPr lang="en-US"/>
        </a:p>
      </dgm:t>
    </dgm:pt>
    <dgm:pt modelId="{05FF2F8A-8885-9F46-AB47-2AC3C3C8BDF9}" type="sibTrans" cxnId="{B4B554BA-BFE4-E144-9734-7D058AC5F475}">
      <dgm:prSet/>
      <dgm:spPr/>
      <dgm:t>
        <a:bodyPr/>
        <a:lstStyle/>
        <a:p>
          <a:endParaRPr lang="en-US"/>
        </a:p>
      </dgm:t>
    </dgm:pt>
    <dgm:pt modelId="{72205138-8EB8-7046-AFAC-F196A01F8D93}" type="parTrans" cxnId="{B4B554BA-BFE4-E144-9734-7D058AC5F475}">
      <dgm:prSet/>
      <dgm:spPr/>
      <dgm:t>
        <a:bodyPr/>
        <a:lstStyle/>
        <a:p>
          <a:endParaRPr lang="en-US"/>
        </a:p>
      </dgm:t>
    </dgm:pt>
    <dgm:pt modelId="{55DD6AEE-F2D8-554E-8245-F1A221281E52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/>
            <a:t>Remove </a:t>
          </a:r>
          <a:r>
            <a:rPr lang="en-US" dirty="0" smtClean="0"/>
            <a:t>Storage Site</a:t>
          </a:r>
          <a:endParaRPr lang="en-US" dirty="0"/>
        </a:p>
      </dgm:t>
    </dgm:pt>
    <dgm:pt modelId="{9CCF282D-A617-6D4A-B4B4-3BED2B2A7737}" type="sibTrans" cxnId="{97566FD2-67BB-BF4C-A400-D1CA463391CE}">
      <dgm:prSet/>
      <dgm:spPr/>
      <dgm:t>
        <a:bodyPr/>
        <a:lstStyle/>
        <a:p>
          <a:endParaRPr lang="en-US"/>
        </a:p>
      </dgm:t>
    </dgm:pt>
    <dgm:pt modelId="{AAAF785C-5891-D44E-9E37-5DEAF48AC3EE}" type="parTrans" cxnId="{97566FD2-67BB-BF4C-A400-D1CA463391CE}">
      <dgm:prSet/>
      <dgm:spPr/>
      <dgm:t>
        <a:bodyPr/>
        <a:lstStyle/>
        <a:p>
          <a:endParaRPr lang="en-US"/>
        </a:p>
      </dgm:t>
    </dgm:pt>
    <dgm:pt modelId="{533F0EAA-55B0-5143-B26F-30E4CE0D281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Activities list</a:t>
          </a:r>
        </a:p>
      </dgm:t>
    </dgm:pt>
    <dgm:pt modelId="{D2FB8260-CE52-0E4C-98A7-D4ED0D5004F9}" type="parTrans" cxnId="{71F8122B-F21B-6641-8C47-B41F3057C3CB}">
      <dgm:prSet/>
      <dgm:spPr/>
      <dgm:t>
        <a:bodyPr/>
        <a:lstStyle/>
        <a:p>
          <a:endParaRPr lang="en-US"/>
        </a:p>
      </dgm:t>
    </dgm:pt>
    <dgm:pt modelId="{64C9624F-B9BC-CD4C-B702-351E42896B9A}" type="sibTrans" cxnId="{71F8122B-F21B-6641-8C47-B41F3057C3CB}">
      <dgm:prSet/>
      <dgm:spPr/>
      <dgm:t>
        <a:bodyPr/>
        <a:lstStyle/>
        <a:p>
          <a:endParaRPr lang="en-US"/>
        </a:p>
      </dgm:t>
    </dgm:pt>
    <dgm:pt modelId="{A939A652-B09A-DA4F-84C1-F02550E1A3AC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Storage Types list</a:t>
          </a:r>
          <a:endParaRPr lang="en-US" dirty="0"/>
        </a:p>
      </dgm:t>
    </dgm:pt>
    <dgm:pt modelId="{40CA226E-A688-4544-83C0-B625E326CFB3}" type="parTrans" cxnId="{CF233E5A-B9BB-4543-95CA-8759D0852BE9}">
      <dgm:prSet/>
      <dgm:spPr/>
      <dgm:t>
        <a:bodyPr/>
        <a:lstStyle/>
        <a:p>
          <a:endParaRPr lang="en-US"/>
        </a:p>
      </dgm:t>
    </dgm:pt>
    <dgm:pt modelId="{A0EF7C58-A2B6-4047-BCF7-E6BC8B51173E}" type="sibTrans" cxnId="{CF233E5A-B9BB-4543-95CA-8759D0852BE9}">
      <dgm:prSet/>
      <dgm:spPr/>
      <dgm:t>
        <a:bodyPr/>
        <a:lstStyle/>
        <a:p>
          <a:endParaRPr lang="en-US"/>
        </a:p>
      </dgm:t>
    </dgm:pt>
    <dgm:pt modelId="{0EC6D210-DF91-D24E-A633-1F09F2282552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Storage Information fields</a:t>
          </a:r>
          <a:endParaRPr lang="en-US" dirty="0"/>
        </a:p>
      </dgm:t>
    </dgm:pt>
    <dgm:pt modelId="{EC1D98D9-E140-D445-81E6-C47213E223E6}" type="parTrans" cxnId="{E4838AE0-D1EB-5942-865E-0DBD0390E9AE}">
      <dgm:prSet/>
      <dgm:spPr/>
      <dgm:t>
        <a:bodyPr/>
        <a:lstStyle/>
        <a:p>
          <a:endParaRPr lang="en-US"/>
        </a:p>
      </dgm:t>
    </dgm:pt>
    <dgm:pt modelId="{86AB5B6D-B5AC-1D47-9EAB-7A09B74DF68A}" type="sibTrans" cxnId="{E4838AE0-D1EB-5942-865E-0DBD0390E9AE}">
      <dgm:prSet/>
      <dgm:spPr/>
      <dgm:t>
        <a:bodyPr/>
        <a:lstStyle/>
        <a:p>
          <a:endParaRPr lang="en-US"/>
        </a:p>
      </dgm:t>
    </dgm:pt>
    <dgm:pt modelId="{F6640732-298A-C94A-B5CF-A0E2B66D9C0A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Manage Gateway</a:t>
          </a:r>
          <a:endParaRPr lang="en-US" dirty="0"/>
        </a:p>
      </dgm:t>
    </dgm:pt>
    <dgm:pt modelId="{AD35DC22-43EE-0E45-AD26-C5D2A552173B}" type="parTrans" cxnId="{B4C5387B-619D-7F4B-B41A-F113E2A0EC5E}">
      <dgm:prSet/>
      <dgm:spPr/>
      <dgm:t>
        <a:bodyPr/>
        <a:lstStyle/>
        <a:p>
          <a:endParaRPr lang="en-US"/>
        </a:p>
      </dgm:t>
    </dgm:pt>
    <dgm:pt modelId="{1B255057-C918-894F-8ABE-B6796B5874BA}" type="sibTrans" cxnId="{B4C5387B-619D-7F4B-B41A-F113E2A0EC5E}">
      <dgm:prSet/>
      <dgm:spPr/>
      <dgm:t>
        <a:bodyPr/>
        <a:lstStyle/>
        <a:p>
          <a:endParaRPr lang="en-US"/>
        </a:p>
      </dgm:t>
    </dgm:pt>
    <dgm:pt modelId="{FF9C9409-5146-394B-9E42-AF731B16A2A1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Gateways list</a:t>
          </a:r>
          <a:endParaRPr lang="en-US" dirty="0"/>
        </a:p>
      </dgm:t>
    </dgm:pt>
    <dgm:pt modelId="{BB3C722A-3C17-7E49-A412-FCC905EEA7FD}" type="parTrans" cxnId="{8EEF79D5-36AC-A14B-898A-F65E68A6C9B0}">
      <dgm:prSet/>
      <dgm:spPr/>
      <dgm:t>
        <a:bodyPr/>
        <a:lstStyle/>
        <a:p>
          <a:endParaRPr lang="en-US"/>
        </a:p>
      </dgm:t>
    </dgm:pt>
    <dgm:pt modelId="{138F3EBD-2B45-F644-B562-8C800DCE63F0}" type="sibTrans" cxnId="{8EEF79D5-36AC-A14B-898A-F65E68A6C9B0}">
      <dgm:prSet/>
      <dgm:spPr/>
      <dgm:t>
        <a:bodyPr/>
        <a:lstStyle/>
        <a:p>
          <a:endParaRPr lang="en-US"/>
        </a:p>
      </dgm:t>
    </dgm:pt>
    <dgm:pt modelId="{99729D7F-858E-BD43-BDBB-C10FC2232B24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Link Gateway</a:t>
          </a:r>
          <a:endParaRPr lang="en-US" dirty="0"/>
        </a:p>
      </dgm:t>
    </dgm:pt>
    <dgm:pt modelId="{21D3F702-CA15-844D-9ACE-FF30B73965DB}" type="parTrans" cxnId="{D26BFA83-E001-DA45-B8A3-20DC3E893D20}">
      <dgm:prSet/>
      <dgm:spPr/>
      <dgm:t>
        <a:bodyPr/>
        <a:lstStyle/>
        <a:p>
          <a:endParaRPr lang="en-US"/>
        </a:p>
      </dgm:t>
    </dgm:pt>
    <dgm:pt modelId="{890FC428-BE2B-E640-8E55-1D20503EB3DC}" type="sibTrans" cxnId="{D26BFA83-E001-DA45-B8A3-20DC3E893D20}">
      <dgm:prSet/>
      <dgm:spPr/>
      <dgm:t>
        <a:bodyPr/>
        <a:lstStyle/>
        <a:p>
          <a:endParaRPr lang="en-US"/>
        </a:p>
      </dgm:t>
    </dgm:pt>
    <dgm:pt modelId="{5C09AE88-C2C6-C04A-ABFE-504FF25516CC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Unlink Gateway</a:t>
          </a:r>
          <a:endParaRPr lang="en-US" dirty="0"/>
        </a:p>
      </dgm:t>
    </dgm:pt>
    <dgm:pt modelId="{C5240BAE-607E-4342-9E14-01F482BA1D8B}" type="parTrans" cxnId="{D4DAEC7A-A683-8F4C-86A6-987EDF8915DC}">
      <dgm:prSet/>
      <dgm:spPr/>
      <dgm:t>
        <a:bodyPr/>
        <a:lstStyle/>
        <a:p>
          <a:endParaRPr lang="en-US"/>
        </a:p>
      </dgm:t>
    </dgm:pt>
    <dgm:pt modelId="{7C800804-8A38-7A49-8C70-DB24FE5E84C8}" type="sibTrans" cxnId="{D4DAEC7A-A683-8F4C-86A6-987EDF8915DC}">
      <dgm:prSet/>
      <dgm:spPr/>
      <dgm:t>
        <a:bodyPr/>
        <a:lstStyle/>
        <a:p>
          <a:endParaRPr lang="en-US"/>
        </a:p>
      </dgm:t>
    </dgm:pt>
    <dgm:pt modelId="{6BB23D63-7901-A648-AE74-9E31F3767B8E}">
      <dgm:prSet phldrT="[Text]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 smtClean="0"/>
            <a:t>Gateway Information fields</a:t>
          </a:r>
          <a:endParaRPr lang="en-US" dirty="0"/>
        </a:p>
      </dgm:t>
    </dgm:pt>
    <dgm:pt modelId="{8397BBF5-11AF-8945-BF23-A12A30F70CB5}" type="parTrans" cxnId="{A097EE9E-0919-364D-A546-8257CB707C73}">
      <dgm:prSet/>
      <dgm:spPr/>
      <dgm:t>
        <a:bodyPr/>
        <a:lstStyle/>
        <a:p>
          <a:endParaRPr lang="en-US"/>
        </a:p>
      </dgm:t>
    </dgm:pt>
    <dgm:pt modelId="{D61A96BF-0907-8D4F-9CD7-9E960547F07F}" type="sibTrans" cxnId="{A097EE9E-0919-364D-A546-8257CB707C73}">
      <dgm:prSet/>
      <dgm:spPr/>
      <dgm:t>
        <a:bodyPr/>
        <a:lstStyle/>
        <a:p>
          <a:endParaRPr lang="en-US"/>
        </a:p>
      </dgm:t>
    </dgm:pt>
    <dgm:pt modelId="{95AD49FF-5AE9-7D48-9B75-F16552E06A84}" type="pres">
      <dgm:prSet presAssocID="{552E0E7C-7694-A647-86C3-F21DE33CED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CF5025-E2B5-574A-844C-58F731831259}" type="pres">
      <dgm:prSet presAssocID="{F6640732-298A-C94A-B5CF-A0E2B66D9C0A}" presName="hierRoot1" presStyleCnt="0"/>
      <dgm:spPr/>
    </dgm:pt>
    <dgm:pt modelId="{803B115A-F2CA-414A-9620-89E07DA597EC}" type="pres">
      <dgm:prSet presAssocID="{F6640732-298A-C94A-B5CF-A0E2B66D9C0A}" presName="composite" presStyleCnt="0"/>
      <dgm:spPr/>
    </dgm:pt>
    <dgm:pt modelId="{465BB013-7673-C141-ABAE-6E4394A8E143}" type="pres">
      <dgm:prSet presAssocID="{F6640732-298A-C94A-B5CF-A0E2B66D9C0A}" presName="background" presStyleLbl="node0" presStyleIdx="0" presStyleCnt="2"/>
      <dgm:spPr/>
    </dgm:pt>
    <dgm:pt modelId="{786766B4-3093-4846-8F85-6F89DD2D7A03}" type="pres">
      <dgm:prSet presAssocID="{F6640732-298A-C94A-B5CF-A0E2B66D9C0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12EAB6-9B02-484D-81AF-51DBC7955213}" type="pres">
      <dgm:prSet presAssocID="{F6640732-298A-C94A-B5CF-A0E2B66D9C0A}" presName="hierChild2" presStyleCnt="0"/>
      <dgm:spPr/>
    </dgm:pt>
    <dgm:pt modelId="{A8B07584-B045-A348-B68C-6BCDF3894F0B}" type="pres">
      <dgm:prSet presAssocID="{BB3C722A-3C17-7E49-A412-FCC905EEA7FD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2474143-8418-1642-8273-C2616740DE2B}" type="pres">
      <dgm:prSet presAssocID="{FF9C9409-5146-394B-9E42-AF731B16A2A1}" presName="hierRoot2" presStyleCnt="0"/>
      <dgm:spPr/>
    </dgm:pt>
    <dgm:pt modelId="{5401E1A7-4D82-7D4A-89F3-E3DA71F23A3F}" type="pres">
      <dgm:prSet presAssocID="{FF9C9409-5146-394B-9E42-AF731B16A2A1}" presName="composite2" presStyleCnt="0"/>
      <dgm:spPr/>
    </dgm:pt>
    <dgm:pt modelId="{1E119DC9-7E82-AA4E-90AE-E2F02B9CC8AD}" type="pres">
      <dgm:prSet presAssocID="{FF9C9409-5146-394B-9E42-AF731B16A2A1}" presName="background2" presStyleLbl="node2" presStyleIdx="0" presStyleCnt="3"/>
      <dgm:spPr/>
    </dgm:pt>
    <dgm:pt modelId="{3C1B767B-C819-AC44-895D-CCA8089BE774}" type="pres">
      <dgm:prSet presAssocID="{FF9C9409-5146-394B-9E42-AF731B16A2A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5F16C-FDFD-DE45-A8A7-8080A20B90B0}" type="pres">
      <dgm:prSet presAssocID="{FF9C9409-5146-394B-9E42-AF731B16A2A1}" presName="hierChild3" presStyleCnt="0"/>
      <dgm:spPr/>
    </dgm:pt>
    <dgm:pt modelId="{D5DA79BD-ED8F-D24C-921F-C25D41D2BC14}" type="pres">
      <dgm:prSet presAssocID="{C5240BAE-607E-4342-9E14-01F482BA1D8B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C606A69-7D29-6F46-9989-7BB6BADFAFB4}" type="pres">
      <dgm:prSet presAssocID="{5C09AE88-C2C6-C04A-ABFE-504FF25516CC}" presName="hierRoot3" presStyleCnt="0"/>
      <dgm:spPr/>
    </dgm:pt>
    <dgm:pt modelId="{CFA7E6A7-EAB3-3545-B3C7-0D31BCCEBC00}" type="pres">
      <dgm:prSet presAssocID="{5C09AE88-C2C6-C04A-ABFE-504FF25516CC}" presName="composite3" presStyleCnt="0"/>
      <dgm:spPr/>
    </dgm:pt>
    <dgm:pt modelId="{3C6B8BC8-2C14-2845-AAF0-D0E1FB7FC48F}" type="pres">
      <dgm:prSet presAssocID="{5C09AE88-C2C6-C04A-ABFE-504FF25516CC}" presName="background3" presStyleLbl="node3" presStyleIdx="0" presStyleCnt="6"/>
      <dgm:spPr/>
    </dgm:pt>
    <dgm:pt modelId="{2CD7506A-D7CC-3043-A96A-4FC5D1EC9505}" type="pres">
      <dgm:prSet presAssocID="{5C09AE88-C2C6-C04A-ABFE-504FF25516CC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073F7-F847-C048-A28A-264D9B273A1A}" type="pres">
      <dgm:prSet presAssocID="{5C09AE88-C2C6-C04A-ABFE-504FF25516CC}" presName="hierChild4" presStyleCnt="0"/>
      <dgm:spPr/>
    </dgm:pt>
    <dgm:pt modelId="{B71F4284-C7ED-D541-A49F-856FE9011656}" type="pres">
      <dgm:prSet presAssocID="{21D3F702-CA15-844D-9ACE-FF30B73965DB}" presName="Name10" presStyleLbl="parChTrans1D2" presStyleIdx="1" presStyleCnt="4"/>
      <dgm:spPr/>
      <dgm:t>
        <a:bodyPr/>
        <a:lstStyle/>
        <a:p>
          <a:endParaRPr lang="en-US"/>
        </a:p>
      </dgm:t>
    </dgm:pt>
    <dgm:pt modelId="{7ADA4FF6-1809-6D41-AF07-EB7910017C3B}" type="pres">
      <dgm:prSet presAssocID="{99729D7F-858E-BD43-BDBB-C10FC2232B24}" presName="hierRoot2" presStyleCnt="0"/>
      <dgm:spPr/>
    </dgm:pt>
    <dgm:pt modelId="{6BABA4AF-C75F-914B-B5F7-871014D4A1AE}" type="pres">
      <dgm:prSet presAssocID="{99729D7F-858E-BD43-BDBB-C10FC2232B24}" presName="composite2" presStyleCnt="0"/>
      <dgm:spPr/>
    </dgm:pt>
    <dgm:pt modelId="{4E29019B-C13A-DC4E-B4AB-65C0A6B66DAC}" type="pres">
      <dgm:prSet presAssocID="{99729D7F-858E-BD43-BDBB-C10FC2232B24}" presName="background2" presStyleLbl="node2" presStyleIdx="1" presStyleCnt="3"/>
      <dgm:spPr/>
    </dgm:pt>
    <dgm:pt modelId="{C4680433-8006-9E41-B9A0-712F8DF6CAFF}" type="pres">
      <dgm:prSet presAssocID="{99729D7F-858E-BD43-BDBB-C10FC2232B2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20544-7A72-3C43-8B7B-7B410956E599}" type="pres">
      <dgm:prSet presAssocID="{99729D7F-858E-BD43-BDBB-C10FC2232B24}" presName="hierChild3" presStyleCnt="0"/>
      <dgm:spPr/>
    </dgm:pt>
    <dgm:pt modelId="{802798E8-0CDF-AD43-8A82-0559C0E6DB2F}" type="pres">
      <dgm:prSet presAssocID="{8397BBF5-11AF-8945-BF23-A12A30F70CB5}" presName="Name17" presStyleLbl="parChTrans1D3" presStyleIdx="1" presStyleCnt="6"/>
      <dgm:spPr/>
      <dgm:t>
        <a:bodyPr/>
        <a:lstStyle/>
        <a:p>
          <a:endParaRPr lang="en-US"/>
        </a:p>
      </dgm:t>
    </dgm:pt>
    <dgm:pt modelId="{4C4E2618-3652-DF40-8333-965F7407AB70}" type="pres">
      <dgm:prSet presAssocID="{6BB23D63-7901-A648-AE74-9E31F3767B8E}" presName="hierRoot3" presStyleCnt="0"/>
      <dgm:spPr/>
    </dgm:pt>
    <dgm:pt modelId="{ABC509EB-CFDC-244A-8B8B-FB3700D89788}" type="pres">
      <dgm:prSet presAssocID="{6BB23D63-7901-A648-AE74-9E31F3767B8E}" presName="composite3" presStyleCnt="0"/>
      <dgm:spPr/>
    </dgm:pt>
    <dgm:pt modelId="{F5C10FC1-ABB9-A646-88D0-AAD52C0FEE4C}" type="pres">
      <dgm:prSet presAssocID="{6BB23D63-7901-A648-AE74-9E31F3767B8E}" presName="background3" presStyleLbl="node3" presStyleIdx="1" presStyleCnt="6"/>
      <dgm:spPr/>
    </dgm:pt>
    <dgm:pt modelId="{2C553F44-0664-C945-9B55-5DA82FD6FA9A}" type="pres">
      <dgm:prSet presAssocID="{6BB23D63-7901-A648-AE74-9E31F3767B8E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712B7-1FDD-5448-A5E0-F5A7CA500E9F}" type="pres">
      <dgm:prSet presAssocID="{6BB23D63-7901-A648-AE74-9E31F3767B8E}" presName="hierChild4" presStyleCnt="0"/>
      <dgm:spPr/>
    </dgm:pt>
    <dgm:pt modelId="{FE3EB0A1-94A4-754D-8BFA-BA01603AB21A}" type="pres">
      <dgm:prSet presAssocID="{B9970882-1468-2644-896A-0F4AA80B666F}" presName="hierRoot1" presStyleCnt="0"/>
      <dgm:spPr/>
    </dgm:pt>
    <dgm:pt modelId="{D82CFD0B-305C-EF44-8E71-041DE517352C}" type="pres">
      <dgm:prSet presAssocID="{B9970882-1468-2644-896A-0F4AA80B666F}" presName="composite" presStyleCnt="0"/>
      <dgm:spPr/>
    </dgm:pt>
    <dgm:pt modelId="{783DB8DA-EF14-E24A-9EBB-4F90D8E1CA74}" type="pres">
      <dgm:prSet presAssocID="{B9970882-1468-2644-896A-0F4AA80B666F}" presName="background" presStyleLbl="node0" presStyleIdx="1" presStyleCnt="2"/>
      <dgm:spPr/>
    </dgm:pt>
    <dgm:pt modelId="{68146A2C-A66F-C24E-94EE-5D28EA738735}" type="pres">
      <dgm:prSet presAssocID="{B9970882-1468-2644-896A-0F4AA80B666F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817AA-DE08-9241-9645-B84C7A5B0CB1}" type="pres">
      <dgm:prSet presAssocID="{B9970882-1468-2644-896A-0F4AA80B666F}" presName="hierChild2" presStyleCnt="0"/>
      <dgm:spPr/>
    </dgm:pt>
    <dgm:pt modelId="{5BAA350E-3895-9246-B70C-F0E81C31069F}" type="pres">
      <dgm:prSet presAssocID="{D45ABBEF-10CF-7640-A1F3-428BA0EAF2AF}" presName="Name10" presStyleLbl="parChTrans1D2" presStyleIdx="2" presStyleCnt="4"/>
      <dgm:spPr/>
      <dgm:t>
        <a:bodyPr/>
        <a:lstStyle/>
        <a:p>
          <a:endParaRPr lang="en-US"/>
        </a:p>
      </dgm:t>
    </dgm:pt>
    <dgm:pt modelId="{C8C1703C-96A6-3541-8901-3CFFE8A80B05}" type="pres">
      <dgm:prSet presAssocID="{947A09F0-2664-E24D-B1F3-42FA6CC8ADE6}" presName="hierRoot2" presStyleCnt="0"/>
      <dgm:spPr/>
    </dgm:pt>
    <dgm:pt modelId="{E7A720CB-EF32-E747-A546-9C631A509915}" type="pres">
      <dgm:prSet presAssocID="{947A09F0-2664-E24D-B1F3-42FA6CC8ADE6}" presName="composite2" presStyleCnt="0"/>
      <dgm:spPr/>
    </dgm:pt>
    <dgm:pt modelId="{440EE6FC-3612-3640-87F4-88FF879CB7F8}" type="pres">
      <dgm:prSet presAssocID="{947A09F0-2664-E24D-B1F3-42FA6CC8ADE6}" presName="background2" presStyleLbl="node2" presStyleIdx="2" presStyleCnt="3"/>
      <dgm:spPr/>
    </dgm:pt>
    <dgm:pt modelId="{73C04F55-229C-2643-9773-978FF0AC4E00}" type="pres">
      <dgm:prSet presAssocID="{947A09F0-2664-E24D-B1F3-42FA6CC8ADE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8268A-E699-6F48-A266-52C5FA903D4E}" type="pres">
      <dgm:prSet presAssocID="{947A09F0-2664-E24D-B1F3-42FA6CC8ADE6}" presName="hierChild3" presStyleCnt="0"/>
      <dgm:spPr/>
    </dgm:pt>
    <dgm:pt modelId="{08C69314-FBA8-0E4B-A1D4-4EAD3DB1E8F2}" type="pres">
      <dgm:prSet presAssocID="{40CA226E-A688-4544-83C0-B625E326CFB3}" presName="Name17" presStyleLbl="parChTrans1D3" presStyleIdx="2" presStyleCnt="6"/>
      <dgm:spPr/>
      <dgm:t>
        <a:bodyPr/>
        <a:lstStyle/>
        <a:p>
          <a:endParaRPr lang="en-US"/>
        </a:p>
      </dgm:t>
    </dgm:pt>
    <dgm:pt modelId="{F8C3BF2D-0A34-D74E-A64F-914793D1C9DB}" type="pres">
      <dgm:prSet presAssocID="{A939A652-B09A-DA4F-84C1-F02550E1A3AC}" presName="hierRoot3" presStyleCnt="0"/>
      <dgm:spPr/>
    </dgm:pt>
    <dgm:pt modelId="{E452308D-48A1-E84E-8721-787A665AA020}" type="pres">
      <dgm:prSet presAssocID="{A939A652-B09A-DA4F-84C1-F02550E1A3AC}" presName="composite3" presStyleCnt="0"/>
      <dgm:spPr/>
    </dgm:pt>
    <dgm:pt modelId="{3FA2578D-0620-094B-908F-E5FDD4EA7F21}" type="pres">
      <dgm:prSet presAssocID="{A939A652-B09A-DA4F-84C1-F02550E1A3AC}" presName="background3" presStyleLbl="node3" presStyleIdx="2" presStyleCnt="6"/>
      <dgm:spPr/>
    </dgm:pt>
    <dgm:pt modelId="{7AAE0861-D56F-3B4B-AD98-21E0FA48E53D}" type="pres">
      <dgm:prSet presAssocID="{A939A652-B09A-DA4F-84C1-F02550E1A3AC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E3CCD-7834-5348-A0C1-9CA86261BD66}" type="pres">
      <dgm:prSet presAssocID="{A939A652-B09A-DA4F-84C1-F02550E1A3AC}" presName="hierChild4" presStyleCnt="0"/>
      <dgm:spPr/>
    </dgm:pt>
    <dgm:pt modelId="{82886EA6-0CA7-A04E-90F4-99D6C458A9CB}" type="pres">
      <dgm:prSet presAssocID="{EC1D98D9-E140-D445-81E6-C47213E223E6}" presName="Name23" presStyleLbl="parChTrans1D4" presStyleIdx="0" presStyleCnt="5"/>
      <dgm:spPr/>
      <dgm:t>
        <a:bodyPr/>
        <a:lstStyle/>
        <a:p>
          <a:endParaRPr lang="en-US"/>
        </a:p>
      </dgm:t>
    </dgm:pt>
    <dgm:pt modelId="{5BD33C30-D3E7-D840-A359-77D3207A956D}" type="pres">
      <dgm:prSet presAssocID="{0EC6D210-DF91-D24E-A633-1F09F2282552}" presName="hierRoot4" presStyleCnt="0"/>
      <dgm:spPr/>
    </dgm:pt>
    <dgm:pt modelId="{59FEBBE9-71C0-9B4B-A184-0C4CB6988247}" type="pres">
      <dgm:prSet presAssocID="{0EC6D210-DF91-D24E-A633-1F09F2282552}" presName="composite4" presStyleCnt="0"/>
      <dgm:spPr/>
    </dgm:pt>
    <dgm:pt modelId="{0E246B80-654C-B544-8E78-33ED6C24C4D6}" type="pres">
      <dgm:prSet presAssocID="{0EC6D210-DF91-D24E-A633-1F09F2282552}" presName="background4" presStyleLbl="node4" presStyleIdx="0" presStyleCnt="5"/>
      <dgm:spPr/>
    </dgm:pt>
    <dgm:pt modelId="{78DAAA3B-D775-3640-A12B-365DB8090F41}" type="pres">
      <dgm:prSet presAssocID="{0EC6D210-DF91-D24E-A633-1F09F2282552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A4DE2-FA60-4744-9DA8-9B2B792AB8BF}" type="pres">
      <dgm:prSet presAssocID="{0EC6D210-DF91-D24E-A633-1F09F2282552}" presName="hierChild5" presStyleCnt="0"/>
      <dgm:spPr/>
    </dgm:pt>
    <dgm:pt modelId="{DCD73768-EB1D-5148-ACB3-B92C7B2209FA}" type="pres">
      <dgm:prSet presAssocID="{CBBA4A0A-5E09-BE40-85A9-F5EF4D4C9888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FE64632-73DF-544D-A9FD-C3E8961AFBEA}" type="pres">
      <dgm:prSet presAssocID="{F529649C-EFB6-3741-ABB8-25E18E50DE20}" presName="hierRoot2" presStyleCnt="0"/>
      <dgm:spPr/>
    </dgm:pt>
    <dgm:pt modelId="{317CA38E-4E6E-BF42-8CBA-94DF05F80D2D}" type="pres">
      <dgm:prSet presAssocID="{F529649C-EFB6-3741-ABB8-25E18E50DE20}" presName="composite2" presStyleCnt="0"/>
      <dgm:spPr/>
    </dgm:pt>
    <dgm:pt modelId="{B9CCD06B-3032-2643-82D6-E96766C91E76}" type="pres">
      <dgm:prSet presAssocID="{F529649C-EFB6-3741-ABB8-25E18E50DE20}" presName="background2" presStyleLbl="asst1" presStyleIdx="0" presStyleCnt="1"/>
      <dgm:spPr/>
    </dgm:pt>
    <dgm:pt modelId="{D75D04B9-AE13-EB4E-9C85-94A170AC13AA}" type="pres">
      <dgm:prSet presAssocID="{F529649C-EFB6-3741-ABB8-25E18E50DE20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F9704-C796-BF4E-9EBC-24564FFB05CA}" type="pres">
      <dgm:prSet presAssocID="{F529649C-EFB6-3741-ABB8-25E18E50DE20}" presName="hierChild3" presStyleCnt="0"/>
      <dgm:spPr/>
    </dgm:pt>
    <dgm:pt modelId="{CFEF6F0C-2979-CC40-9D1E-0D4CBA5414E8}" type="pres">
      <dgm:prSet presAssocID="{AAAF785C-5891-D44E-9E37-5DEAF48AC3EE}" presName="Name17" presStyleLbl="parChTrans1D3" presStyleIdx="3" presStyleCnt="6"/>
      <dgm:spPr/>
      <dgm:t>
        <a:bodyPr/>
        <a:lstStyle/>
        <a:p>
          <a:endParaRPr lang="en-US"/>
        </a:p>
      </dgm:t>
    </dgm:pt>
    <dgm:pt modelId="{48F34EF2-8D39-B246-841A-59730873CE80}" type="pres">
      <dgm:prSet presAssocID="{55DD6AEE-F2D8-554E-8245-F1A221281E52}" presName="hierRoot3" presStyleCnt="0"/>
      <dgm:spPr/>
    </dgm:pt>
    <dgm:pt modelId="{3FE0F047-513F-E64D-8298-167036C8D976}" type="pres">
      <dgm:prSet presAssocID="{55DD6AEE-F2D8-554E-8245-F1A221281E52}" presName="composite3" presStyleCnt="0"/>
      <dgm:spPr/>
    </dgm:pt>
    <dgm:pt modelId="{5449B126-0101-D444-BD7C-1FC07911AACF}" type="pres">
      <dgm:prSet presAssocID="{55DD6AEE-F2D8-554E-8245-F1A221281E52}" presName="background3" presStyleLbl="node3" presStyleIdx="3" presStyleCnt="6"/>
      <dgm:spPr/>
    </dgm:pt>
    <dgm:pt modelId="{6D7E2BFE-AEFA-3C4E-B740-4D189262548C}" type="pres">
      <dgm:prSet presAssocID="{55DD6AEE-F2D8-554E-8245-F1A221281E52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519A4-A84F-5845-86F7-C3341C52F038}" type="pres">
      <dgm:prSet presAssocID="{55DD6AEE-F2D8-554E-8245-F1A221281E52}" presName="hierChild4" presStyleCnt="0"/>
      <dgm:spPr/>
    </dgm:pt>
    <dgm:pt modelId="{D017022E-FDD0-5C42-A1D3-B89591CAF91C}" type="pres">
      <dgm:prSet presAssocID="{065B593E-5171-E540-B8CE-A67BAA6A8C57}" presName="Name17" presStyleLbl="parChTrans1D3" presStyleIdx="4" presStyleCnt="6"/>
      <dgm:spPr/>
      <dgm:t>
        <a:bodyPr/>
        <a:lstStyle/>
        <a:p>
          <a:endParaRPr lang="en-US"/>
        </a:p>
      </dgm:t>
    </dgm:pt>
    <dgm:pt modelId="{FB901518-7098-254A-8F80-59F9CCE44954}" type="pres">
      <dgm:prSet presAssocID="{208186EF-2945-314D-96C9-270128010CD3}" presName="hierRoot3" presStyleCnt="0"/>
      <dgm:spPr/>
    </dgm:pt>
    <dgm:pt modelId="{DF20429E-D9DA-6C4A-8E0D-005C4608BA57}" type="pres">
      <dgm:prSet presAssocID="{208186EF-2945-314D-96C9-270128010CD3}" presName="composite3" presStyleCnt="0"/>
      <dgm:spPr/>
    </dgm:pt>
    <dgm:pt modelId="{1DEC2253-1CDA-FF49-AFAA-64DE1FFDA9B9}" type="pres">
      <dgm:prSet presAssocID="{208186EF-2945-314D-96C9-270128010CD3}" presName="background3" presStyleLbl="node3" presStyleIdx="4" presStyleCnt="6"/>
      <dgm:spPr/>
    </dgm:pt>
    <dgm:pt modelId="{858F9473-9795-2143-A4C4-B71C29E85B9B}" type="pres">
      <dgm:prSet presAssocID="{208186EF-2945-314D-96C9-270128010CD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58614-5D84-9843-8546-3BBC42C996C9}" type="pres">
      <dgm:prSet presAssocID="{208186EF-2945-314D-96C9-270128010CD3}" presName="hierChild4" presStyleCnt="0"/>
      <dgm:spPr/>
    </dgm:pt>
    <dgm:pt modelId="{A32FDA6C-8599-5B44-ADE6-FF04380777C4}" type="pres">
      <dgm:prSet presAssocID="{D2FB8260-CE52-0E4C-98A7-D4ED0D5004F9}" presName="Name23" presStyleLbl="parChTrans1D4" presStyleIdx="1" presStyleCnt="5"/>
      <dgm:spPr/>
      <dgm:t>
        <a:bodyPr/>
        <a:lstStyle/>
        <a:p>
          <a:endParaRPr lang="en-US"/>
        </a:p>
      </dgm:t>
    </dgm:pt>
    <dgm:pt modelId="{4C523FA6-0CF0-F245-8905-71BB6C4CDBB7}" type="pres">
      <dgm:prSet presAssocID="{533F0EAA-55B0-5143-B26F-30E4CE0D2814}" presName="hierRoot4" presStyleCnt="0"/>
      <dgm:spPr/>
    </dgm:pt>
    <dgm:pt modelId="{C9EAC36A-FD90-F643-8E67-DABD6C01ECB2}" type="pres">
      <dgm:prSet presAssocID="{533F0EAA-55B0-5143-B26F-30E4CE0D2814}" presName="composite4" presStyleCnt="0"/>
      <dgm:spPr/>
    </dgm:pt>
    <dgm:pt modelId="{901E0B13-22D1-7747-B8F7-CA7E00A04418}" type="pres">
      <dgm:prSet presAssocID="{533F0EAA-55B0-5143-B26F-30E4CE0D2814}" presName="background4" presStyleLbl="node4" presStyleIdx="1" presStyleCnt="5"/>
      <dgm:spPr/>
    </dgm:pt>
    <dgm:pt modelId="{BFDFA541-9EF6-5A41-B08D-510CAB5C2FDA}" type="pres">
      <dgm:prSet presAssocID="{533F0EAA-55B0-5143-B26F-30E4CE0D2814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ADFBA-BC39-3346-8909-FC12EDA02D8C}" type="pres">
      <dgm:prSet presAssocID="{533F0EAA-55B0-5143-B26F-30E4CE0D2814}" presName="hierChild5" presStyleCnt="0"/>
      <dgm:spPr/>
    </dgm:pt>
    <dgm:pt modelId="{455A8868-6607-E345-8ED8-BA00778839FF}" type="pres">
      <dgm:prSet presAssocID="{4115084E-333C-534C-A5B8-8B2967B91325}" presName="Name17" presStyleLbl="parChTrans1D3" presStyleIdx="5" presStyleCnt="6"/>
      <dgm:spPr/>
      <dgm:t>
        <a:bodyPr/>
        <a:lstStyle/>
        <a:p>
          <a:endParaRPr lang="en-US"/>
        </a:p>
      </dgm:t>
    </dgm:pt>
    <dgm:pt modelId="{406A919D-73AF-9A41-ADE1-ACCBEE3E55A6}" type="pres">
      <dgm:prSet presAssocID="{30D0CD9D-E2F0-4144-A01E-231A6F8B103D}" presName="hierRoot3" presStyleCnt="0"/>
      <dgm:spPr/>
    </dgm:pt>
    <dgm:pt modelId="{A460CE90-408D-9C4C-A4FA-E6B2BF3D412A}" type="pres">
      <dgm:prSet presAssocID="{30D0CD9D-E2F0-4144-A01E-231A6F8B103D}" presName="composite3" presStyleCnt="0"/>
      <dgm:spPr/>
    </dgm:pt>
    <dgm:pt modelId="{25B5BA06-1CA6-0E46-9D86-E35DF7EE46B0}" type="pres">
      <dgm:prSet presAssocID="{30D0CD9D-E2F0-4144-A01E-231A6F8B103D}" presName="background3" presStyleLbl="node3" presStyleIdx="5" presStyleCnt="6"/>
      <dgm:spPr/>
    </dgm:pt>
    <dgm:pt modelId="{2B786A4F-AD90-4C42-BD90-11C03E82A210}" type="pres">
      <dgm:prSet presAssocID="{30D0CD9D-E2F0-4144-A01E-231A6F8B103D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5A3407-8D88-5B4D-8682-91AB3B81960F}" type="pres">
      <dgm:prSet presAssocID="{30D0CD9D-E2F0-4144-A01E-231A6F8B103D}" presName="hierChild4" presStyleCnt="0"/>
      <dgm:spPr/>
    </dgm:pt>
    <dgm:pt modelId="{735FE5CF-6D9E-B542-AEE6-DDA2ACC044A4}" type="pres">
      <dgm:prSet presAssocID="{21B71BD3-EF63-054B-952F-CFC9C783E3F4}" presName="Name23" presStyleLbl="parChTrans1D4" presStyleIdx="2" presStyleCnt="5"/>
      <dgm:spPr/>
      <dgm:t>
        <a:bodyPr/>
        <a:lstStyle/>
        <a:p>
          <a:endParaRPr lang="en-US"/>
        </a:p>
      </dgm:t>
    </dgm:pt>
    <dgm:pt modelId="{A28CECC4-6958-094A-9202-F7B41A6C982E}" type="pres">
      <dgm:prSet presAssocID="{29C44371-C14E-3941-823F-2C94AF45D855}" presName="hierRoot4" presStyleCnt="0"/>
      <dgm:spPr/>
    </dgm:pt>
    <dgm:pt modelId="{88B3306A-ED7A-DC40-96FC-96392E0F20C3}" type="pres">
      <dgm:prSet presAssocID="{29C44371-C14E-3941-823F-2C94AF45D855}" presName="composite4" presStyleCnt="0"/>
      <dgm:spPr/>
    </dgm:pt>
    <dgm:pt modelId="{02341E81-F30B-4A4C-B8F1-102325972857}" type="pres">
      <dgm:prSet presAssocID="{29C44371-C14E-3941-823F-2C94AF45D855}" presName="background4" presStyleLbl="node4" presStyleIdx="2" presStyleCnt="5"/>
      <dgm:spPr/>
    </dgm:pt>
    <dgm:pt modelId="{AAAB7A34-E24B-3041-AFEB-AD0AADD38C55}" type="pres">
      <dgm:prSet presAssocID="{29C44371-C14E-3941-823F-2C94AF45D855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B8E7B-5D1B-D84D-B55D-A731E00238F1}" type="pres">
      <dgm:prSet presAssocID="{29C44371-C14E-3941-823F-2C94AF45D855}" presName="hierChild5" presStyleCnt="0"/>
      <dgm:spPr/>
    </dgm:pt>
    <dgm:pt modelId="{FAAD21FF-E4C3-D643-B7E0-EBB4AB2C29A0}" type="pres">
      <dgm:prSet presAssocID="{72205138-8EB8-7046-AFAC-F196A01F8D93}" presName="Name23" presStyleLbl="parChTrans1D4" presStyleIdx="3" presStyleCnt="5"/>
      <dgm:spPr/>
      <dgm:t>
        <a:bodyPr/>
        <a:lstStyle/>
        <a:p>
          <a:endParaRPr lang="en-US"/>
        </a:p>
      </dgm:t>
    </dgm:pt>
    <dgm:pt modelId="{AF6D709A-EE8C-F249-856B-B52228A0FA46}" type="pres">
      <dgm:prSet presAssocID="{8C54548D-7F0F-9346-A44F-D0DE7DFEE367}" presName="hierRoot4" presStyleCnt="0"/>
      <dgm:spPr/>
    </dgm:pt>
    <dgm:pt modelId="{1EDD6FC6-77EA-3246-86B9-531242F2CD8A}" type="pres">
      <dgm:prSet presAssocID="{8C54548D-7F0F-9346-A44F-D0DE7DFEE367}" presName="composite4" presStyleCnt="0"/>
      <dgm:spPr/>
    </dgm:pt>
    <dgm:pt modelId="{A0E17D78-F969-9E4A-B74B-62906B193A72}" type="pres">
      <dgm:prSet presAssocID="{8C54548D-7F0F-9346-A44F-D0DE7DFEE367}" presName="background4" presStyleLbl="node4" presStyleIdx="3" presStyleCnt="5"/>
      <dgm:spPr/>
    </dgm:pt>
    <dgm:pt modelId="{BD336F27-A256-204F-AB2F-1F4DEEDB98FD}" type="pres">
      <dgm:prSet presAssocID="{8C54548D-7F0F-9346-A44F-D0DE7DFEE36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A8E745-F5C9-FA42-A83A-F0FD7D02B94B}" type="pres">
      <dgm:prSet presAssocID="{8C54548D-7F0F-9346-A44F-D0DE7DFEE367}" presName="hierChild5" presStyleCnt="0"/>
      <dgm:spPr/>
    </dgm:pt>
    <dgm:pt modelId="{7BD624F5-6275-1842-B577-D41DC3D28D1A}" type="pres">
      <dgm:prSet presAssocID="{DD5C5310-16A9-2A4A-98BC-E540F623E4F8}" presName="Name23" presStyleLbl="parChTrans1D4" presStyleIdx="4" presStyleCnt="5"/>
      <dgm:spPr/>
      <dgm:t>
        <a:bodyPr/>
        <a:lstStyle/>
        <a:p>
          <a:endParaRPr lang="en-US"/>
        </a:p>
      </dgm:t>
    </dgm:pt>
    <dgm:pt modelId="{B4E86581-1A00-4E41-8F98-8C3EDD9CB21D}" type="pres">
      <dgm:prSet presAssocID="{BA8193E6-F0E2-BD44-AD2A-CDC13633F3C3}" presName="hierRoot4" presStyleCnt="0"/>
      <dgm:spPr/>
    </dgm:pt>
    <dgm:pt modelId="{11140DA9-4630-F34A-B1F7-931EA0600515}" type="pres">
      <dgm:prSet presAssocID="{BA8193E6-F0E2-BD44-AD2A-CDC13633F3C3}" presName="composite4" presStyleCnt="0"/>
      <dgm:spPr/>
    </dgm:pt>
    <dgm:pt modelId="{074C3378-1E7E-1348-813B-DCE857107894}" type="pres">
      <dgm:prSet presAssocID="{BA8193E6-F0E2-BD44-AD2A-CDC13633F3C3}" presName="background4" presStyleLbl="node4" presStyleIdx="4" presStyleCnt="5"/>
      <dgm:spPr/>
    </dgm:pt>
    <dgm:pt modelId="{F3B7F2D8-07F6-E04A-8309-0D9AEFF29F2C}" type="pres">
      <dgm:prSet presAssocID="{BA8193E6-F0E2-BD44-AD2A-CDC13633F3C3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A0CE5-6DC9-4F4F-BF06-9EB01F0FB9E0}" type="pres">
      <dgm:prSet presAssocID="{BA8193E6-F0E2-BD44-AD2A-CDC13633F3C3}" presName="hierChild5" presStyleCnt="0"/>
      <dgm:spPr/>
    </dgm:pt>
  </dgm:ptLst>
  <dgm:cxnLst>
    <dgm:cxn modelId="{4FDB3135-F9D5-4245-B60A-6172EF005535}" type="presOf" srcId="{552E0E7C-7694-A647-86C3-F21DE33CED8C}" destId="{95AD49FF-5AE9-7D48-9B75-F16552E06A84}" srcOrd="0" destOrd="0" presId="urn:microsoft.com/office/officeart/2005/8/layout/hierarchy1"/>
    <dgm:cxn modelId="{8016BED4-21B4-1D4E-B4A0-363E90BC8275}" type="presOf" srcId="{A939A652-B09A-DA4F-84C1-F02550E1A3AC}" destId="{7AAE0861-D56F-3B4B-AD98-21E0FA48E53D}" srcOrd="0" destOrd="0" presId="urn:microsoft.com/office/officeart/2005/8/layout/hierarchy1"/>
    <dgm:cxn modelId="{9A892F84-B26B-CC48-B3CB-FCB411E89168}" srcId="{F529649C-EFB6-3741-ABB8-25E18E50DE20}" destId="{208186EF-2945-314D-96C9-270128010CD3}" srcOrd="1" destOrd="0" parTransId="{065B593E-5171-E540-B8CE-A67BAA6A8C57}" sibTransId="{6E29526E-D297-6B41-8325-AA1B5559800C}"/>
    <dgm:cxn modelId="{CF233E5A-B9BB-4543-95CA-8759D0852BE9}" srcId="{947A09F0-2664-E24D-B1F3-42FA6CC8ADE6}" destId="{A939A652-B09A-DA4F-84C1-F02550E1A3AC}" srcOrd="0" destOrd="0" parTransId="{40CA226E-A688-4544-83C0-B625E326CFB3}" sibTransId="{A0EF7C58-A2B6-4047-BCF7-E6BC8B51173E}"/>
    <dgm:cxn modelId="{ABD3EADA-A550-3D46-81B6-DE4D4B44C5C0}" srcId="{B9970882-1468-2644-896A-0F4AA80B666F}" destId="{947A09F0-2664-E24D-B1F3-42FA6CC8ADE6}" srcOrd="0" destOrd="0" parTransId="{D45ABBEF-10CF-7640-A1F3-428BA0EAF2AF}" sibTransId="{8B15803D-1125-9045-85FB-96DCD1A2B567}"/>
    <dgm:cxn modelId="{6BED460F-8885-5748-B8D1-3E1F66B06AEC}" srcId="{552E0E7C-7694-A647-86C3-F21DE33CED8C}" destId="{B9970882-1468-2644-896A-0F4AA80B666F}" srcOrd="1" destOrd="0" parTransId="{BCF17910-7B71-1948-AA81-DD7F43E48087}" sibTransId="{66173923-CF90-9747-BBF8-8333306F91BD}"/>
    <dgm:cxn modelId="{D26BFA83-E001-DA45-B8A3-20DC3E893D20}" srcId="{F6640732-298A-C94A-B5CF-A0E2B66D9C0A}" destId="{99729D7F-858E-BD43-BDBB-C10FC2232B24}" srcOrd="1" destOrd="0" parTransId="{21D3F702-CA15-844D-9ACE-FF30B73965DB}" sibTransId="{890FC428-BE2B-E640-8E55-1D20503EB3DC}"/>
    <dgm:cxn modelId="{4B16E018-A12E-2448-8A09-9CFC6A8F60E8}" type="presOf" srcId="{21B71BD3-EF63-054B-952F-CFC9C783E3F4}" destId="{735FE5CF-6D9E-B542-AEE6-DDA2ACC044A4}" srcOrd="0" destOrd="0" presId="urn:microsoft.com/office/officeart/2005/8/layout/hierarchy1"/>
    <dgm:cxn modelId="{4F87E335-DEB8-7A45-B2CC-0021F591E831}" type="presOf" srcId="{BB3C722A-3C17-7E49-A412-FCC905EEA7FD}" destId="{A8B07584-B045-A348-B68C-6BCDF3894F0B}" srcOrd="0" destOrd="0" presId="urn:microsoft.com/office/officeart/2005/8/layout/hierarchy1"/>
    <dgm:cxn modelId="{71F8122B-F21B-6641-8C47-B41F3057C3CB}" srcId="{208186EF-2945-314D-96C9-270128010CD3}" destId="{533F0EAA-55B0-5143-B26F-30E4CE0D2814}" srcOrd="0" destOrd="0" parTransId="{D2FB8260-CE52-0E4C-98A7-D4ED0D5004F9}" sibTransId="{64C9624F-B9BC-CD4C-B702-351E42896B9A}"/>
    <dgm:cxn modelId="{0629AAC4-56D1-FC4B-B155-526CFE912C5A}" type="presOf" srcId="{EC1D98D9-E140-D445-81E6-C47213E223E6}" destId="{82886EA6-0CA7-A04E-90F4-99D6C458A9CB}" srcOrd="0" destOrd="0" presId="urn:microsoft.com/office/officeart/2005/8/layout/hierarchy1"/>
    <dgm:cxn modelId="{602EC3EB-F240-E343-ABBD-29D918312F5C}" srcId="{8C54548D-7F0F-9346-A44F-D0DE7DFEE367}" destId="{BA8193E6-F0E2-BD44-AD2A-CDC13633F3C3}" srcOrd="0" destOrd="0" parTransId="{DD5C5310-16A9-2A4A-98BC-E540F623E4F8}" sibTransId="{89DB945D-DF4A-5542-961F-88F7267F88BA}"/>
    <dgm:cxn modelId="{126B115F-E5B6-DD4C-8B1E-434369C5C4DC}" srcId="{F529649C-EFB6-3741-ABB8-25E18E50DE20}" destId="{30D0CD9D-E2F0-4144-A01E-231A6F8B103D}" srcOrd="2" destOrd="0" parTransId="{4115084E-333C-534C-A5B8-8B2967B91325}" sibTransId="{58C56A8D-F92E-7D4F-9FB6-8FF32AD66FAA}"/>
    <dgm:cxn modelId="{620DAB71-14B1-0044-AE86-D6D934C00585}" type="presOf" srcId="{C5240BAE-607E-4342-9E14-01F482BA1D8B}" destId="{D5DA79BD-ED8F-D24C-921F-C25D41D2BC14}" srcOrd="0" destOrd="0" presId="urn:microsoft.com/office/officeart/2005/8/layout/hierarchy1"/>
    <dgm:cxn modelId="{3E11E863-17DD-AB4E-A1ED-07E76F0AFF05}" type="presOf" srcId="{DD5C5310-16A9-2A4A-98BC-E540F623E4F8}" destId="{7BD624F5-6275-1842-B577-D41DC3D28D1A}" srcOrd="0" destOrd="0" presId="urn:microsoft.com/office/officeart/2005/8/layout/hierarchy1"/>
    <dgm:cxn modelId="{474893F7-F326-D941-8723-EAD20EFD76C6}" type="presOf" srcId="{BA8193E6-F0E2-BD44-AD2A-CDC13633F3C3}" destId="{F3B7F2D8-07F6-E04A-8309-0D9AEFF29F2C}" srcOrd="0" destOrd="0" presId="urn:microsoft.com/office/officeart/2005/8/layout/hierarchy1"/>
    <dgm:cxn modelId="{B4C5387B-619D-7F4B-B41A-F113E2A0EC5E}" srcId="{552E0E7C-7694-A647-86C3-F21DE33CED8C}" destId="{F6640732-298A-C94A-B5CF-A0E2B66D9C0A}" srcOrd="0" destOrd="0" parTransId="{AD35DC22-43EE-0E45-AD26-C5D2A552173B}" sibTransId="{1B255057-C918-894F-8ABE-B6796B5874BA}"/>
    <dgm:cxn modelId="{87CB365D-BC50-C547-9478-3959CE82F0E9}" type="presOf" srcId="{947A09F0-2664-E24D-B1F3-42FA6CC8ADE6}" destId="{73C04F55-229C-2643-9773-978FF0AC4E00}" srcOrd="0" destOrd="0" presId="urn:microsoft.com/office/officeart/2005/8/layout/hierarchy1"/>
    <dgm:cxn modelId="{59AC420D-3E12-C54A-839B-FED806FD1D6D}" type="presOf" srcId="{4115084E-333C-534C-A5B8-8B2967B91325}" destId="{455A8868-6607-E345-8ED8-BA00778839FF}" srcOrd="0" destOrd="0" presId="urn:microsoft.com/office/officeart/2005/8/layout/hierarchy1"/>
    <dgm:cxn modelId="{90921B5D-D5C0-D144-ADC9-4DA0CD8899D1}" type="presOf" srcId="{29C44371-C14E-3941-823F-2C94AF45D855}" destId="{AAAB7A34-E24B-3041-AFEB-AD0AADD38C55}" srcOrd="0" destOrd="0" presId="urn:microsoft.com/office/officeart/2005/8/layout/hierarchy1"/>
    <dgm:cxn modelId="{0C97A83C-D065-DF4B-83B2-A09D09FB9E4E}" type="presOf" srcId="{D45ABBEF-10CF-7640-A1F3-428BA0EAF2AF}" destId="{5BAA350E-3895-9246-B70C-F0E81C31069F}" srcOrd="0" destOrd="0" presId="urn:microsoft.com/office/officeart/2005/8/layout/hierarchy1"/>
    <dgm:cxn modelId="{97566FD2-67BB-BF4C-A400-D1CA463391CE}" srcId="{F529649C-EFB6-3741-ABB8-25E18E50DE20}" destId="{55DD6AEE-F2D8-554E-8245-F1A221281E52}" srcOrd="0" destOrd="0" parTransId="{AAAF785C-5891-D44E-9E37-5DEAF48AC3EE}" sibTransId="{9CCF282D-A617-6D4A-B4B4-3BED2B2A7737}"/>
    <dgm:cxn modelId="{0E2DDA30-6018-2C4D-A823-4D0E0A4607A8}" type="presOf" srcId="{065B593E-5171-E540-B8CE-A67BAA6A8C57}" destId="{D017022E-FDD0-5C42-A1D3-B89591CAF91C}" srcOrd="0" destOrd="0" presId="urn:microsoft.com/office/officeart/2005/8/layout/hierarchy1"/>
    <dgm:cxn modelId="{EB85B997-971C-DD46-A6E4-BCD88C966E38}" type="presOf" srcId="{8C54548D-7F0F-9346-A44F-D0DE7DFEE367}" destId="{BD336F27-A256-204F-AB2F-1F4DEEDB98FD}" srcOrd="0" destOrd="0" presId="urn:microsoft.com/office/officeart/2005/8/layout/hierarchy1"/>
    <dgm:cxn modelId="{D4DAEC7A-A683-8F4C-86A6-987EDF8915DC}" srcId="{FF9C9409-5146-394B-9E42-AF731B16A2A1}" destId="{5C09AE88-C2C6-C04A-ABFE-504FF25516CC}" srcOrd="0" destOrd="0" parTransId="{C5240BAE-607E-4342-9E14-01F482BA1D8B}" sibTransId="{7C800804-8A38-7A49-8C70-DB24FE5E84C8}"/>
    <dgm:cxn modelId="{6AD272BC-3983-F64C-9706-805BC022E5D8}" srcId="{B9970882-1468-2644-896A-0F4AA80B666F}" destId="{F529649C-EFB6-3741-ABB8-25E18E50DE20}" srcOrd="1" destOrd="0" parTransId="{CBBA4A0A-5E09-BE40-85A9-F5EF4D4C9888}" sibTransId="{561B75D3-B288-BA4B-B9B6-7CCA2A4003EE}"/>
    <dgm:cxn modelId="{0187BECA-921D-F447-B86C-C9566611BBC6}" type="presOf" srcId="{B9970882-1468-2644-896A-0F4AA80B666F}" destId="{68146A2C-A66F-C24E-94EE-5D28EA738735}" srcOrd="0" destOrd="0" presId="urn:microsoft.com/office/officeart/2005/8/layout/hierarchy1"/>
    <dgm:cxn modelId="{C30E9FB9-2370-2545-8755-340567DC3705}" type="presOf" srcId="{40CA226E-A688-4544-83C0-B625E326CFB3}" destId="{08C69314-FBA8-0E4B-A1D4-4EAD3DB1E8F2}" srcOrd="0" destOrd="0" presId="urn:microsoft.com/office/officeart/2005/8/layout/hierarchy1"/>
    <dgm:cxn modelId="{4FFD66C0-FD01-7E43-A3AB-E95BF9DDBC2E}" type="presOf" srcId="{21D3F702-CA15-844D-9ACE-FF30B73965DB}" destId="{B71F4284-C7ED-D541-A49F-856FE9011656}" srcOrd="0" destOrd="0" presId="urn:microsoft.com/office/officeart/2005/8/layout/hierarchy1"/>
    <dgm:cxn modelId="{66B17D22-56F0-0E42-ACA7-364D54A26117}" srcId="{30D0CD9D-E2F0-4144-A01E-231A6F8B103D}" destId="{29C44371-C14E-3941-823F-2C94AF45D855}" srcOrd="0" destOrd="0" parTransId="{21B71BD3-EF63-054B-952F-CFC9C783E3F4}" sibTransId="{309FD982-4C23-1842-A8A5-39E0A4C5D882}"/>
    <dgm:cxn modelId="{F4ECF2EF-818B-F249-B01D-55B9ED809225}" type="presOf" srcId="{8397BBF5-11AF-8945-BF23-A12A30F70CB5}" destId="{802798E8-0CDF-AD43-8A82-0559C0E6DB2F}" srcOrd="0" destOrd="0" presId="urn:microsoft.com/office/officeart/2005/8/layout/hierarchy1"/>
    <dgm:cxn modelId="{098B4611-13FA-6945-BCE4-B664DA498915}" type="presOf" srcId="{CBBA4A0A-5E09-BE40-85A9-F5EF4D4C9888}" destId="{DCD73768-EB1D-5148-ACB3-B92C7B2209FA}" srcOrd="0" destOrd="0" presId="urn:microsoft.com/office/officeart/2005/8/layout/hierarchy1"/>
    <dgm:cxn modelId="{B4B554BA-BFE4-E144-9734-7D058AC5F475}" srcId="{30D0CD9D-E2F0-4144-A01E-231A6F8B103D}" destId="{8C54548D-7F0F-9346-A44F-D0DE7DFEE367}" srcOrd="1" destOrd="0" parTransId="{72205138-8EB8-7046-AFAC-F196A01F8D93}" sibTransId="{05FF2F8A-8885-9F46-AB47-2AC3C3C8BDF9}"/>
    <dgm:cxn modelId="{033A107C-0806-5945-94B4-A77CBAD36D6E}" type="presOf" srcId="{99729D7F-858E-BD43-BDBB-C10FC2232B24}" destId="{C4680433-8006-9E41-B9A0-712F8DF6CAFF}" srcOrd="0" destOrd="0" presId="urn:microsoft.com/office/officeart/2005/8/layout/hierarchy1"/>
    <dgm:cxn modelId="{8EEF79D5-36AC-A14B-898A-F65E68A6C9B0}" srcId="{F6640732-298A-C94A-B5CF-A0E2B66D9C0A}" destId="{FF9C9409-5146-394B-9E42-AF731B16A2A1}" srcOrd="0" destOrd="0" parTransId="{BB3C722A-3C17-7E49-A412-FCC905EEA7FD}" sibTransId="{138F3EBD-2B45-F644-B562-8C800DCE63F0}"/>
    <dgm:cxn modelId="{38BFF0C0-BE17-CF4C-A10F-B90A85AE12ED}" type="presOf" srcId="{72205138-8EB8-7046-AFAC-F196A01F8D93}" destId="{FAAD21FF-E4C3-D643-B7E0-EBB4AB2C29A0}" srcOrd="0" destOrd="0" presId="urn:microsoft.com/office/officeart/2005/8/layout/hierarchy1"/>
    <dgm:cxn modelId="{4F9EAAC5-4944-BC4C-B394-6799198C54AB}" type="presOf" srcId="{F529649C-EFB6-3741-ABB8-25E18E50DE20}" destId="{D75D04B9-AE13-EB4E-9C85-94A170AC13AA}" srcOrd="0" destOrd="0" presId="urn:microsoft.com/office/officeart/2005/8/layout/hierarchy1"/>
    <dgm:cxn modelId="{DA590DC6-DDB2-214D-BDEF-8EABF18EC87A}" type="presOf" srcId="{6BB23D63-7901-A648-AE74-9E31F3767B8E}" destId="{2C553F44-0664-C945-9B55-5DA82FD6FA9A}" srcOrd="0" destOrd="0" presId="urn:microsoft.com/office/officeart/2005/8/layout/hierarchy1"/>
    <dgm:cxn modelId="{9DD66153-D317-EE48-B4DD-7EF66F47B269}" type="presOf" srcId="{55DD6AEE-F2D8-554E-8245-F1A221281E52}" destId="{6D7E2BFE-AEFA-3C4E-B740-4D189262548C}" srcOrd="0" destOrd="0" presId="urn:microsoft.com/office/officeart/2005/8/layout/hierarchy1"/>
    <dgm:cxn modelId="{A097EE9E-0919-364D-A546-8257CB707C73}" srcId="{99729D7F-858E-BD43-BDBB-C10FC2232B24}" destId="{6BB23D63-7901-A648-AE74-9E31F3767B8E}" srcOrd="0" destOrd="0" parTransId="{8397BBF5-11AF-8945-BF23-A12A30F70CB5}" sibTransId="{D61A96BF-0907-8D4F-9CD7-9E960547F07F}"/>
    <dgm:cxn modelId="{0BEC56C6-90D4-E447-A21C-7307E7B0675A}" type="presOf" srcId="{AAAF785C-5891-D44E-9E37-5DEAF48AC3EE}" destId="{CFEF6F0C-2979-CC40-9D1E-0D4CBA5414E8}" srcOrd="0" destOrd="0" presId="urn:microsoft.com/office/officeart/2005/8/layout/hierarchy1"/>
    <dgm:cxn modelId="{4E43B797-45FA-0244-83F1-5431541F5A4F}" type="presOf" srcId="{F6640732-298A-C94A-B5CF-A0E2B66D9C0A}" destId="{786766B4-3093-4846-8F85-6F89DD2D7A03}" srcOrd="0" destOrd="0" presId="urn:microsoft.com/office/officeart/2005/8/layout/hierarchy1"/>
    <dgm:cxn modelId="{E4838AE0-D1EB-5942-865E-0DBD0390E9AE}" srcId="{A939A652-B09A-DA4F-84C1-F02550E1A3AC}" destId="{0EC6D210-DF91-D24E-A633-1F09F2282552}" srcOrd="0" destOrd="0" parTransId="{EC1D98D9-E140-D445-81E6-C47213E223E6}" sibTransId="{86AB5B6D-B5AC-1D47-9EAB-7A09B74DF68A}"/>
    <dgm:cxn modelId="{588E8B6D-389D-0446-8329-60104A83B8BF}" type="presOf" srcId="{0EC6D210-DF91-D24E-A633-1F09F2282552}" destId="{78DAAA3B-D775-3640-A12B-365DB8090F41}" srcOrd="0" destOrd="0" presId="urn:microsoft.com/office/officeart/2005/8/layout/hierarchy1"/>
    <dgm:cxn modelId="{D7FA741F-7759-3D43-9009-34D705E3B2B2}" type="presOf" srcId="{5C09AE88-C2C6-C04A-ABFE-504FF25516CC}" destId="{2CD7506A-D7CC-3043-A96A-4FC5D1EC9505}" srcOrd="0" destOrd="0" presId="urn:microsoft.com/office/officeart/2005/8/layout/hierarchy1"/>
    <dgm:cxn modelId="{955E2F38-EC86-C145-954D-619B165CA7A4}" type="presOf" srcId="{FF9C9409-5146-394B-9E42-AF731B16A2A1}" destId="{3C1B767B-C819-AC44-895D-CCA8089BE774}" srcOrd="0" destOrd="0" presId="urn:microsoft.com/office/officeart/2005/8/layout/hierarchy1"/>
    <dgm:cxn modelId="{D601DBEA-CA6B-E94A-A1E6-4C0CBB137C6A}" type="presOf" srcId="{208186EF-2945-314D-96C9-270128010CD3}" destId="{858F9473-9795-2143-A4C4-B71C29E85B9B}" srcOrd="0" destOrd="0" presId="urn:microsoft.com/office/officeart/2005/8/layout/hierarchy1"/>
    <dgm:cxn modelId="{891E172B-233A-CB41-8D7A-4C4437A64C52}" type="presOf" srcId="{D2FB8260-CE52-0E4C-98A7-D4ED0D5004F9}" destId="{A32FDA6C-8599-5B44-ADE6-FF04380777C4}" srcOrd="0" destOrd="0" presId="urn:microsoft.com/office/officeart/2005/8/layout/hierarchy1"/>
    <dgm:cxn modelId="{58A608A6-8F2A-6E42-BF37-56625FC607C8}" type="presOf" srcId="{533F0EAA-55B0-5143-B26F-30E4CE0D2814}" destId="{BFDFA541-9EF6-5A41-B08D-510CAB5C2FDA}" srcOrd="0" destOrd="0" presId="urn:microsoft.com/office/officeart/2005/8/layout/hierarchy1"/>
    <dgm:cxn modelId="{D19800BD-CBC7-4D48-9F04-317430E29994}" type="presOf" srcId="{30D0CD9D-E2F0-4144-A01E-231A6F8B103D}" destId="{2B786A4F-AD90-4C42-BD90-11C03E82A210}" srcOrd="0" destOrd="0" presId="urn:microsoft.com/office/officeart/2005/8/layout/hierarchy1"/>
    <dgm:cxn modelId="{E42C8CBE-314E-B741-ABF9-3108BA5C2DD3}" type="presParOf" srcId="{95AD49FF-5AE9-7D48-9B75-F16552E06A84}" destId="{FECF5025-E2B5-574A-844C-58F731831259}" srcOrd="0" destOrd="0" presId="urn:microsoft.com/office/officeart/2005/8/layout/hierarchy1"/>
    <dgm:cxn modelId="{6CCD8431-12D9-9347-9087-5BE7C9DC5DFD}" type="presParOf" srcId="{FECF5025-E2B5-574A-844C-58F731831259}" destId="{803B115A-F2CA-414A-9620-89E07DA597EC}" srcOrd="0" destOrd="0" presId="urn:microsoft.com/office/officeart/2005/8/layout/hierarchy1"/>
    <dgm:cxn modelId="{30DA6BFD-F9FB-B044-BCB1-3708376C79DB}" type="presParOf" srcId="{803B115A-F2CA-414A-9620-89E07DA597EC}" destId="{465BB013-7673-C141-ABAE-6E4394A8E143}" srcOrd="0" destOrd="0" presId="urn:microsoft.com/office/officeart/2005/8/layout/hierarchy1"/>
    <dgm:cxn modelId="{A3E88B5D-5D9C-674B-AC9D-DD261A0D0F66}" type="presParOf" srcId="{803B115A-F2CA-414A-9620-89E07DA597EC}" destId="{786766B4-3093-4846-8F85-6F89DD2D7A03}" srcOrd="1" destOrd="0" presId="urn:microsoft.com/office/officeart/2005/8/layout/hierarchy1"/>
    <dgm:cxn modelId="{5C3C4D72-787D-8345-A56C-47987A966195}" type="presParOf" srcId="{FECF5025-E2B5-574A-844C-58F731831259}" destId="{E412EAB6-9B02-484D-81AF-51DBC7955213}" srcOrd="1" destOrd="0" presId="urn:microsoft.com/office/officeart/2005/8/layout/hierarchy1"/>
    <dgm:cxn modelId="{5D2450ED-BF69-5144-93C5-3139A0A23628}" type="presParOf" srcId="{E412EAB6-9B02-484D-81AF-51DBC7955213}" destId="{A8B07584-B045-A348-B68C-6BCDF3894F0B}" srcOrd="0" destOrd="0" presId="urn:microsoft.com/office/officeart/2005/8/layout/hierarchy1"/>
    <dgm:cxn modelId="{47724137-C60A-B945-A4AC-D63881361E6F}" type="presParOf" srcId="{E412EAB6-9B02-484D-81AF-51DBC7955213}" destId="{42474143-8418-1642-8273-C2616740DE2B}" srcOrd="1" destOrd="0" presId="urn:microsoft.com/office/officeart/2005/8/layout/hierarchy1"/>
    <dgm:cxn modelId="{F4AFDFB6-C80F-D541-A6A9-FD15EE279AEC}" type="presParOf" srcId="{42474143-8418-1642-8273-C2616740DE2B}" destId="{5401E1A7-4D82-7D4A-89F3-E3DA71F23A3F}" srcOrd="0" destOrd="0" presId="urn:microsoft.com/office/officeart/2005/8/layout/hierarchy1"/>
    <dgm:cxn modelId="{510399B5-524F-AD4F-8C52-0C55955EF80C}" type="presParOf" srcId="{5401E1A7-4D82-7D4A-89F3-E3DA71F23A3F}" destId="{1E119DC9-7E82-AA4E-90AE-E2F02B9CC8AD}" srcOrd="0" destOrd="0" presId="urn:microsoft.com/office/officeart/2005/8/layout/hierarchy1"/>
    <dgm:cxn modelId="{DB599C67-7029-F44B-BEE7-28A3F4C8D2A1}" type="presParOf" srcId="{5401E1A7-4D82-7D4A-89F3-E3DA71F23A3F}" destId="{3C1B767B-C819-AC44-895D-CCA8089BE774}" srcOrd="1" destOrd="0" presId="urn:microsoft.com/office/officeart/2005/8/layout/hierarchy1"/>
    <dgm:cxn modelId="{A7C6F0CA-7E87-6248-A590-854934FC1FC9}" type="presParOf" srcId="{42474143-8418-1642-8273-C2616740DE2B}" destId="{FA95F16C-FDFD-DE45-A8A7-8080A20B90B0}" srcOrd="1" destOrd="0" presId="urn:microsoft.com/office/officeart/2005/8/layout/hierarchy1"/>
    <dgm:cxn modelId="{680894F0-E1E8-C443-905E-00608700FA43}" type="presParOf" srcId="{FA95F16C-FDFD-DE45-A8A7-8080A20B90B0}" destId="{D5DA79BD-ED8F-D24C-921F-C25D41D2BC14}" srcOrd="0" destOrd="0" presId="urn:microsoft.com/office/officeart/2005/8/layout/hierarchy1"/>
    <dgm:cxn modelId="{31EB3B16-DBEE-B644-ABF9-00C54639FB84}" type="presParOf" srcId="{FA95F16C-FDFD-DE45-A8A7-8080A20B90B0}" destId="{1C606A69-7D29-6F46-9989-7BB6BADFAFB4}" srcOrd="1" destOrd="0" presId="urn:microsoft.com/office/officeart/2005/8/layout/hierarchy1"/>
    <dgm:cxn modelId="{CDC8A01C-3534-6B49-8AD8-FA22BC15CA9D}" type="presParOf" srcId="{1C606A69-7D29-6F46-9989-7BB6BADFAFB4}" destId="{CFA7E6A7-EAB3-3545-B3C7-0D31BCCEBC00}" srcOrd="0" destOrd="0" presId="urn:microsoft.com/office/officeart/2005/8/layout/hierarchy1"/>
    <dgm:cxn modelId="{039B91FD-6AA7-6442-9F5B-594BC11F5578}" type="presParOf" srcId="{CFA7E6A7-EAB3-3545-B3C7-0D31BCCEBC00}" destId="{3C6B8BC8-2C14-2845-AAF0-D0E1FB7FC48F}" srcOrd="0" destOrd="0" presId="urn:microsoft.com/office/officeart/2005/8/layout/hierarchy1"/>
    <dgm:cxn modelId="{B6947D1A-D8B7-884C-B2DA-43B3D13E1062}" type="presParOf" srcId="{CFA7E6A7-EAB3-3545-B3C7-0D31BCCEBC00}" destId="{2CD7506A-D7CC-3043-A96A-4FC5D1EC9505}" srcOrd="1" destOrd="0" presId="urn:microsoft.com/office/officeart/2005/8/layout/hierarchy1"/>
    <dgm:cxn modelId="{8D091E50-1A37-7A4C-89D3-A6DF7EF22AE4}" type="presParOf" srcId="{1C606A69-7D29-6F46-9989-7BB6BADFAFB4}" destId="{D4F073F7-F847-C048-A28A-264D9B273A1A}" srcOrd="1" destOrd="0" presId="urn:microsoft.com/office/officeart/2005/8/layout/hierarchy1"/>
    <dgm:cxn modelId="{91F86ABB-ABCF-1C49-8143-FD19973D1EBA}" type="presParOf" srcId="{E412EAB6-9B02-484D-81AF-51DBC7955213}" destId="{B71F4284-C7ED-D541-A49F-856FE9011656}" srcOrd="2" destOrd="0" presId="urn:microsoft.com/office/officeart/2005/8/layout/hierarchy1"/>
    <dgm:cxn modelId="{F8D78324-8CD1-5642-81B8-2E2108AD2F91}" type="presParOf" srcId="{E412EAB6-9B02-484D-81AF-51DBC7955213}" destId="{7ADA4FF6-1809-6D41-AF07-EB7910017C3B}" srcOrd="3" destOrd="0" presId="urn:microsoft.com/office/officeart/2005/8/layout/hierarchy1"/>
    <dgm:cxn modelId="{BC2DA874-D8FB-2642-8196-C2BCA523A9FB}" type="presParOf" srcId="{7ADA4FF6-1809-6D41-AF07-EB7910017C3B}" destId="{6BABA4AF-C75F-914B-B5F7-871014D4A1AE}" srcOrd="0" destOrd="0" presId="urn:microsoft.com/office/officeart/2005/8/layout/hierarchy1"/>
    <dgm:cxn modelId="{75CC54B4-6F2A-0349-AB39-2B32E31FECF0}" type="presParOf" srcId="{6BABA4AF-C75F-914B-B5F7-871014D4A1AE}" destId="{4E29019B-C13A-DC4E-B4AB-65C0A6B66DAC}" srcOrd="0" destOrd="0" presId="urn:microsoft.com/office/officeart/2005/8/layout/hierarchy1"/>
    <dgm:cxn modelId="{A7360C5D-33E8-9E40-BA61-A5C90D7F33CD}" type="presParOf" srcId="{6BABA4AF-C75F-914B-B5F7-871014D4A1AE}" destId="{C4680433-8006-9E41-B9A0-712F8DF6CAFF}" srcOrd="1" destOrd="0" presId="urn:microsoft.com/office/officeart/2005/8/layout/hierarchy1"/>
    <dgm:cxn modelId="{BA94BA2F-1A3C-C94B-8EB6-D8B68EFCE8BE}" type="presParOf" srcId="{7ADA4FF6-1809-6D41-AF07-EB7910017C3B}" destId="{5B720544-7A72-3C43-8B7B-7B410956E599}" srcOrd="1" destOrd="0" presId="urn:microsoft.com/office/officeart/2005/8/layout/hierarchy1"/>
    <dgm:cxn modelId="{10ACCE76-4269-4C4A-BB5D-1568E4B249AF}" type="presParOf" srcId="{5B720544-7A72-3C43-8B7B-7B410956E599}" destId="{802798E8-0CDF-AD43-8A82-0559C0E6DB2F}" srcOrd="0" destOrd="0" presId="urn:microsoft.com/office/officeart/2005/8/layout/hierarchy1"/>
    <dgm:cxn modelId="{5E2E83E7-9044-964B-B5AD-615542547677}" type="presParOf" srcId="{5B720544-7A72-3C43-8B7B-7B410956E599}" destId="{4C4E2618-3652-DF40-8333-965F7407AB70}" srcOrd="1" destOrd="0" presId="urn:microsoft.com/office/officeart/2005/8/layout/hierarchy1"/>
    <dgm:cxn modelId="{31CBC8B4-F35D-344B-8102-472557B0C698}" type="presParOf" srcId="{4C4E2618-3652-DF40-8333-965F7407AB70}" destId="{ABC509EB-CFDC-244A-8B8B-FB3700D89788}" srcOrd="0" destOrd="0" presId="urn:microsoft.com/office/officeart/2005/8/layout/hierarchy1"/>
    <dgm:cxn modelId="{02F1A0CC-3B07-F843-96A6-CB266001B93F}" type="presParOf" srcId="{ABC509EB-CFDC-244A-8B8B-FB3700D89788}" destId="{F5C10FC1-ABB9-A646-88D0-AAD52C0FEE4C}" srcOrd="0" destOrd="0" presId="urn:microsoft.com/office/officeart/2005/8/layout/hierarchy1"/>
    <dgm:cxn modelId="{1EDFFFB2-E163-3E4F-8BE8-8F616C849896}" type="presParOf" srcId="{ABC509EB-CFDC-244A-8B8B-FB3700D89788}" destId="{2C553F44-0664-C945-9B55-5DA82FD6FA9A}" srcOrd="1" destOrd="0" presId="urn:microsoft.com/office/officeart/2005/8/layout/hierarchy1"/>
    <dgm:cxn modelId="{CAF50572-AA78-764F-A3FB-BD87534CE593}" type="presParOf" srcId="{4C4E2618-3652-DF40-8333-965F7407AB70}" destId="{64A712B7-1FDD-5448-A5E0-F5A7CA500E9F}" srcOrd="1" destOrd="0" presId="urn:microsoft.com/office/officeart/2005/8/layout/hierarchy1"/>
    <dgm:cxn modelId="{921F6F64-8234-864E-9619-B0BF4ED8A527}" type="presParOf" srcId="{95AD49FF-5AE9-7D48-9B75-F16552E06A84}" destId="{FE3EB0A1-94A4-754D-8BFA-BA01603AB21A}" srcOrd="1" destOrd="0" presId="urn:microsoft.com/office/officeart/2005/8/layout/hierarchy1"/>
    <dgm:cxn modelId="{68953990-1ACC-B94D-B60C-DDDE725A8D6A}" type="presParOf" srcId="{FE3EB0A1-94A4-754D-8BFA-BA01603AB21A}" destId="{D82CFD0B-305C-EF44-8E71-041DE517352C}" srcOrd="0" destOrd="0" presId="urn:microsoft.com/office/officeart/2005/8/layout/hierarchy1"/>
    <dgm:cxn modelId="{5507952D-0469-544D-911D-8B9D04E720D8}" type="presParOf" srcId="{D82CFD0B-305C-EF44-8E71-041DE517352C}" destId="{783DB8DA-EF14-E24A-9EBB-4F90D8E1CA74}" srcOrd="0" destOrd="0" presId="urn:microsoft.com/office/officeart/2005/8/layout/hierarchy1"/>
    <dgm:cxn modelId="{5259E911-C5CB-B944-869B-2AFD40D99783}" type="presParOf" srcId="{D82CFD0B-305C-EF44-8E71-041DE517352C}" destId="{68146A2C-A66F-C24E-94EE-5D28EA738735}" srcOrd="1" destOrd="0" presId="urn:microsoft.com/office/officeart/2005/8/layout/hierarchy1"/>
    <dgm:cxn modelId="{3D41A999-2504-E742-B6EC-9EB8D3D0EAA5}" type="presParOf" srcId="{FE3EB0A1-94A4-754D-8BFA-BA01603AB21A}" destId="{B2F817AA-DE08-9241-9645-B84C7A5B0CB1}" srcOrd="1" destOrd="0" presId="urn:microsoft.com/office/officeart/2005/8/layout/hierarchy1"/>
    <dgm:cxn modelId="{CB759A64-8744-FE47-941E-EF657F15430F}" type="presParOf" srcId="{B2F817AA-DE08-9241-9645-B84C7A5B0CB1}" destId="{5BAA350E-3895-9246-B70C-F0E81C31069F}" srcOrd="0" destOrd="0" presId="urn:microsoft.com/office/officeart/2005/8/layout/hierarchy1"/>
    <dgm:cxn modelId="{4C3DE2CC-91FA-5849-A482-C7C7CED29DB4}" type="presParOf" srcId="{B2F817AA-DE08-9241-9645-B84C7A5B0CB1}" destId="{C8C1703C-96A6-3541-8901-3CFFE8A80B05}" srcOrd="1" destOrd="0" presId="urn:microsoft.com/office/officeart/2005/8/layout/hierarchy1"/>
    <dgm:cxn modelId="{2DDB23B1-1255-0C45-BBEF-68F02B746477}" type="presParOf" srcId="{C8C1703C-96A6-3541-8901-3CFFE8A80B05}" destId="{E7A720CB-EF32-E747-A546-9C631A509915}" srcOrd="0" destOrd="0" presId="urn:microsoft.com/office/officeart/2005/8/layout/hierarchy1"/>
    <dgm:cxn modelId="{7DE65157-7F87-E84D-8B2A-C81BFC6A527E}" type="presParOf" srcId="{E7A720CB-EF32-E747-A546-9C631A509915}" destId="{440EE6FC-3612-3640-87F4-88FF879CB7F8}" srcOrd="0" destOrd="0" presId="urn:microsoft.com/office/officeart/2005/8/layout/hierarchy1"/>
    <dgm:cxn modelId="{B1B58362-53CB-CD44-A8DD-50122A40A194}" type="presParOf" srcId="{E7A720CB-EF32-E747-A546-9C631A509915}" destId="{73C04F55-229C-2643-9773-978FF0AC4E00}" srcOrd="1" destOrd="0" presId="urn:microsoft.com/office/officeart/2005/8/layout/hierarchy1"/>
    <dgm:cxn modelId="{94E40ADD-47F7-DF4F-AAFD-A30D3D2C79C3}" type="presParOf" srcId="{C8C1703C-96A6-3541-8901-3CFFE8A80B05}" destId="{5958268A-E699-6F48-A266-52C5FA903D4E}" srcOrd="1" destOrd="0" presId="urn:microsoft.com/office/officeart/2005/8/layout/hierarchy1"/>
    <dgm:cxn modelId="{F705EC36-E021-134F-B300-28C4DB72BC34}" type="presParOf" srcId="{5958268A-E699-6F48-A266-52C5FA903D4E}" destId="{08C69314-FBA8-0E4B-A1D4-4EAD3DB1E8F2}" srcOrd="0" destOrd="0" presId="urn:microsoft.com/office/officeart/2005/8/layout/hierarchy1"/>
    <dgm:cxn modelId="{18818113-C5EE-4E40-8C62-C2F49AE1AFD4}" type="presParOf" srcId="{5958268A-E699-6F48-A266-52C5FA903D4E}" destId="{F8C3BF2D-0A34-D74E-A64F-914793D1C9DB}" srcOrd="1" destOrd="0" presId="urn:microsoft.com/office/officeart/2005/8/layout/hierarchy1"/>
    <dgm:cxn modelId="{D1723A7B-1261-8F47-B4C3-EB7861D70AF3}" type="presParOf" srcId="{F8C3BF2D-0A34-D74E-A64F-914793D1C9DB}" destId="{E452308D-48A1-E84E-8721-787A665AA020}" srcOrd="0" destOrd="0" presId="urn:microsoft.com/office/officeart/2005/8/layout/hierarchy1"/>
    <dgm:cxn modelId="{6EA3951C-E8BD-4749-81A8-DB1AE2897E75}" type="presParOf" srcId="{E452308D-48A1-E84E-8721-787A665AA020}" destId="{3FA2578D-0620-094B-908F-E5FDD4EA7F21}" srcOrd="0" destOrd="0" presId="urn:microsoft.com/office/officeart/2005/8/layout/hierarchy1"/>
    <dgm:cxn modelId="{2E063CEB-E7D1-8D4F-B5A3-88B24BAC5C74}" type="presParOf" srcId="{E452308D-48A1-E84E-8721-787A665AA020}" destId="{7AAE0861-D56F-3B4B-AD98-21E0FA48E53D}" srcOrd="1" destOrd="0" presId="urn:microsoft.com/office/officeart/2005/8/layout/hierarchy1"/>
    <dgm:cxn modelId="{744AE1AF-A53C-A14B-9412-BD8922E0932E}" type="presParOf" srcId="{F8C3BF2D-0A34-D74E-A64F-914793D1C9DB}" destId="{09DE3CCD-7834-5348-A0C1-9CA86261BD66}" srcOrd="1" destOrd="0" presId="urn:microsoft.com/office/officeart/2005/8/layout/hierarchy1"/>
    <dgm:cxn modelId="{6BB23E6F-5D3B-E04B-84AE-B06313097942}" type="presParOf" srcId="{09DE3CCD-7834-5348-A0C1-9CA86261BD66}" destId="{82886EA6-0CA7-A04E-90F4-99D6C458A9CB}" srcOrd="0" destOrd="0" presId="urn:microsoft.com/office/officeart/2005/8/layout/hierarchy1"/>
    <dgm:cxn modelId="{909650C0-F03F-C94A-9357-6A739FC978ED}" type="presParOf" srcId="{09DE3CCD-7834-5348-A0C1-9CA86261BD66}" destId="{5BD33C30-D3E7-D840-A359-77D3207A956D}" srcOrd="1" destOrd="0" presId="urn:microsoft.com/office/officeart/2005/8/layout/hierarchy1"/>
    <dgm:cxn modelId="{0D27BBF8-FC7B-4D43-AC0D-61537B9176FD}" type="presParOf" srcId="{5BD33C30-D3E7-D840-A359-77D3207A956D}" destId="{59FEBBE9-71C0-9B4B-A184-0C4CB6988247}" srcOrd="0" destOrd="0" presId="urn:microsoft.com/office/officeart/2005/8/layout/hierarchy1"/>
    <dgm:cxn modelId="{C5CAB2CB-EE42-5F4C-AA81-5081347F0B9F}" type="presParOf" srcId="{59FEBBE9-71C0-9B4B-A184-0C4CB6988247}" destId="{0E246B80-654C-B544-8E78-33ED6C24C4D6}" srcOrd="0" destOrd="0" presId="urn:microsoft.com/office/officeart/2005/8/layout/hierarchy1"/>
    <dgm:cxn modelId="{9092D0C5-84A2-974E-AE51-B8C8576A921B}" type="presParOf" srcId="{59FEBBE9-71C0-9B4B-A184-0C4CB6988247}" destId="{78DAAA3B-D775-3640-A12B-365DB8090F41}" srcOrd="1" destOrd="0" presId="urn:microsoft.com/office/officeart/2005/8/layout/hierarchy1"/>
    <dgm:cxn modelId="{F0741F39-8681-6446-9F5C-C3F0DBDA9EFE}" type="presParOf" srcId="{5BD33C30-D3E7-D840-A359-77D3207A956D}" destId="{A59A4DE2-FA60-4744-9DA8-9B2B792AB8BF}" srcOrd="1" destOrd="0" presId="urn:microsoft.com/office/officeart/2005/8/layout/hierarchy1"/>
    <dgm:cxn modelId="{564EB1C7-7F9E-7F48-A5D2-B70C7D650F5E}" type="presParOf" srcId="{B2F817AA-DE08-9241-9645-B84C7A5B0CB1}" destId="{DCD73768-EB1D-5148-ACB3-B92C7B2209FA}" srcOrd="2" destOrd="0" presId="urn:microsoft.com/office/officeart/2005/8/layout/hierarchy1"/>
    <dgm:cxn modelId="{3B795F5F-D8CA-C049-9338-1D661C540158}" type="presParOf" srcId="{B2F817AA-DE08-9241-9645-B84C7A5B0CB1}" destId="{DFE64632-73DF-544D-A9FD-C3E8961AFBEA}" srcOrd="3" destOrd="0" presId="urn:microsoft.com/office/officeart/2005/8/layout/hierarchy1"/>
    <dgm:cxn modelId="{D3C043C2-14F6-6E4B-AEAA-995C4E4ED32B}" type="presParOf" srcId="{DFE64632-73DF-544D-A9FD-C3E8961AFBEA}" destId="{317CA38E-4E6E-BF42-8CBA-94DF05F80D2D}" srcOrd="0" destOrd="0" presId="urn:microsoft.com/office/officeart/2005/8/layout/hierarchy1"/>
    <dgm:cxn modelId="{E5B9802B-DC70-0744-B295-D220471E8105}" type="presParOf" srcId="{317CA38E-4E6E-BF42-8CBA-94DF05F80D2D}" destId="{B9CCD06B-3032-2643-82D6-E96766C91E76}" srcOrd="0" destOrd="0" presId="urn:microsoft.com/office/officeart/2005/8/layout/hierarchy1"/>
    <dgm:cxn modelId="{7EBEA0D9-9B3C-9641-9099-05E08299B5B1}" type="presParOf" srcId="{317CA38E-4E6E-BF42-8CBA-94DF05F80D2D}" destId="{D75D04B9-AE13-EB4E-9C85-94A170AC13AA}" srcOrd="1" destOrd="0" presId="urn:microsoft.com/office/officeart/2005/8/layout/hierarchy1"/>
    <dgm:cxn modelId="{355974FC-D4D9-DD47-827F-F126CCD6D92D}" type="presParOf" srcId="{DFE64632-73DF-544D-A9FD-C3E8961AFBEA}" destId="{20EF9704-C796-BF4E-9EBC-24564FFB05CA}" srcOrd="1" destOrd="0" presId="urn:microsoft.com/office/officeart/2005/8/layout/hierarchy1"/>
    <dgm:cxn modelId="{33AA4EAD-A7AF-0245-A620-D681BBE04329}" type="presParOf" srcId="{20EF9704-C796-BF4E-9EBC-24564FFB05CA}" destId="{CFEF6F0C-2979-CC40-9D1E-0D4CBA5414E8}" srcOrd="0" destOrd="0" presId="urn:microsoft.com/office/officeart/2005/8/layout/hierarchy1"/>
    <dgm:cxn modelId="{5B24728D-EA58-8149-A52F-FE9473D28976}" type="presParOf" srcId="{20EF9704-C796-BF4E-9EBC-24564FFB05CA}" destId="{48F34EF2-8D39-B246-841A-59730873CE80}" srcOrd="1" destOrd="0" presId="urn:microsoft.com/office/officeart/2005/8/layout/hierarchy1"/>
    <dgm:cxn modelId="{BADE8D4D-F2F0-3B46-B747-52599DC6B80C}" type="presParOf" srcId="{48F34EF2-8D39-B246-841A-59730873CE80}" destId="{3FE0F047-513F-E64D-8298-167036C8D976}" srcOrd="0" destOrd="0" presId="urn:microsoft.com/office/officeart/2005/8/layout/hierarchy1"/>
    <dgm:cxn modelId="{8E494F1A-7D03-A449-96E8-7FDE1DB03031}" type="presParOf" srcId="{3FE0F047-513F-E64D-8298-167036C8D976}" destId="{5449B126-0101-D444-BD7C-1FC07911AACF}" srcOrd="0" destOrd="0" presId="urn:microsoft.com/office/officeart/2005/8/layout/hierarchy1"/>
    <dgm:cxn modelId="{7A1955EA-4AB0-BB45-A00D-9F95E80A09A5}" type="presParOf" srcId="{3FE0F047-513F-E64D-8298-167036C8D976}" destId="{6D7E2BFE-AEFA-3C4E-B740-4D189262548C}" srcOrd="1" destOrd="0" presId="urn:microsoft.com/office/officeart/2005/8/layout/hierarchy1"/>
    <dgm:cxn modelId="{A4AC58A9-7134-0A42-AA44-C8B3DCBDD6BE}" type="presParOf" srcId="{48F34EF2-8D39-B246-841A-59730873CE80}" destId="{297519A4-A84F-5845-86F7-C3341C52F038}" srcOrd="1" destOrd="0" presId="urn:microsoft.com/office/officeart/2005/8/layout/hierarchy1"/>
    <dgm:cxn modelId="{6C68AF4E-BA3D-BC46-983D-44FBF4234C21}" type="presParOf" srcId="{20EF9704-C796-BF4E-9EBC-24564FFB05CA}" destId="{D017022E-FDD0-5C42-A1D3-B89591CAF91C}" srcOrd="2" destOrd="0" presId="urn:microsoft.com/office/officeart/2005/8/layout/hierarchy1"/>
    <dgm:cxn modelId="{E183A118-6417-5C43-B0EC-F896B046A7B0}" type="presParOf" srcId="{20EF9704-C796-BF4E-9EBC-24564FFB05CA}" destId="{FB901518-7098-254A-8F80-59F9CCE44954}" srcOrd="3" destOrd="0" presId="urn:microsoft.com/office/officeart/2005/8/layout/hierarchy1"/>
    <dgm:cxn modelId="{E65B6DF3-C41E-1040-9B30-9821E5FFFFB3}" type="presParOf" srcId="{FB901518-7098-254A-8F80-59F9CCE44954}" destId="{DF20429E-D9DA-6C4A-8E0D-005C4608BA57}" srcOrd="0" destOrd="0" presId="urn:microsoft.com/office/officeart/2005/8/layout/hierarchy1"/>
    <dgm:cxn modelId="{DB1B6F36-54C5-1F46-8665-09628D4A4AD5}" type="presParOf" srcId="{DF20429E-D9DA-6C4A-8E0D-005C4608BA57}" destId="{1DEC2253-1CDA-FF49-AFAA-64DE1FFDA9B9}" srcOrd="0" destOrd="0" presId="urn:microsoft.com/office/officeart/2005/8/layout/hierarchy1"/>
    <dgm:cxn modelId="{07789A7C-A355-4D49-8751-8789BCA9C191}" type="presParOf" srcId="{DF20429E-D9DA-6C4A-8E0D-005C4608BA57}" destId="{858F9473-9795-2143-A4C4-B71C29E85B9B}" srcOrd="1" destOrd="0" presId="urn:microsoft.com/office/officeart/2005/8/layout/hierarchy1"/>
    <dgm:cxn modelId="{8EC1C685-816F-144B-B3D1-AEB828061AB7}" type="presParOf" srcId="{FB901518-7098-254A-8F80-59F9CCE44954}" destId="{D5258614-5D84-9843-8546-3BBC42C996C9}" srcOrd="1" destOrd="0" presId="urn:microsoft.com/office/officeart/2005/8/layout/hierarchy1"/>
    <dgm:cxn modelId="{0AE22E62-AA30-764F-AA1C-1E52F8E3C469}" type="presParOf" srcId="{D5258614-5D84-9843-8546-3BBC42C996C9}" destId="{A32FDA6C-8599-5B44-ADE6-FF04380777C4}" srcOrd="0" destOrd="0" presId="urn:microsoft.com/office/officeart/2005/8/layout/hierarchy1"/>
    <dgm:cxn modelId="{EF77D6A8-C717-1A42-B999-6DF2B7A20C97}" type="presParOf" srcId="{D5258614-5D84-9843-8546-3BBC42C996C9}" destId="{4C523FA6-0CF0-F245-8905-71BB6C4CDBB7}" srcOrd="1" destOrd="0" presId="urn:microsoft.com/office/officeart/2005/8/layout/hierarchy1"/>
    <dgm:cxn modelId="{E2C5C35B-2477-6D4A-A122-007CECA66115}" type="presParOf" srcId="{4C523FA6-0CF0-F245-8905-71BB6C4CDBB7}" destId="{C9EAC36A-FD90-F643-8E67-DABD6C01ECB2}" srcOrd="0" destOrd="0" presId="urn:microsoft.com/office/officeart/2005/8/layout/hierarchy1"/>
    <dgm:cxn modelId="{74C11C9C-797E-7F40-9BEC-CE34A04E7854}" type="presParOf" srcId="{C9EAC36A-FD90-F643-8E67-DABD6C01ECB2}" destId="{901E0B13-22D1-7747-B8F7-CA7E00A04418}" srcOrd="0" destOrd="0" presId="urn:microsoft.com/office/officeart/2005/8/layout/hierarchy1"/>
    <dgm:cxn modelId="{293EB5AA-83D5-FC4C-99E5-8242396A0EF2}" type="presParOf" srcId="{C9EAC36A-FD90-F643-8E67-DABD6C01ECB2}" destId="{BFDFA541-9EF6-5A41-B08D-510CAB5C2FDA}" srcOrd="1" destOrd="0" presId="urn:microsoft.com/office/officeart/2005/8/layout/hierarchy1"/>
    <dgm:cxn modelId="{B8EE583C-7054-4640-B68F-CDF3F395154B}" type="presParOf" srcId="{4C523FA6-0CF0-F245-8905-71BB6C4CDBB7}" destId="{070ADFBA-BC39-3346-8909-FC12EDA02D8C}" srcOrd="1" destOrd="0" presId="urn:microsoft.com/office/officeart/2005/8/layout/hierarchy1"/>
    <dgm:cxn modelId="{F4EE4E15-BECC-194C-BC1B-3FB15B36F026}" type="presParOf" srcId="{20EF9704-C796-BF4E-9EBC-24564FFB05CA}" destId="{455A8868-6607-E345-8ED8-BA00778839FF}" srcOrd="4" destOrd="0" presId="urn:microsoft.com/office/officeart/2005/8/layout/hierarchy1"/>
    <dgm:cxn modelId="{EF6378A7-315D-DA40-9C57-C821201563B7}" type="presParOf" srcId="{20EF9704-C796-BF4E-9EBC-24564FFB05CA}" destId="{406A919D-73AF-9A41-ADE1-ACCBEE3E55A6}" srcOrd="5" destOrd="0" presId="urn:microsoft.com/office/officeart/2005/8/layout/hierarchy1"/>
    <dgm:cxn modelId="{4D3C481B-6544-D246-A383-1A2885B40E6B}" type="presParOf" srcId="{406A919D-73AF-9A41-ADE1-ACCBEE3E55A6}" destId="{A460CE90-408D-9C4C-A4FA-E6B2BF3D412A}" srcOrd="0" destOrd="0" presId="urn:microsoft.com/office/officeart/2005/8/layout/hierarchy1"/>
    <dgm:cxn modelId="{54C0CC97-FB89-B14D-9E38-51D057F4F519}" type="presParOf" srcId="{A460CE90-408D-9C4C-A4FA-E6B2BF3D412A}" destId="{25B5BA06-1CA6-0E46-9D86-E35DF7EE46B0}" srcOrd="0" destOrd="0" presId="urn:microsoft.com/office/officeart/2005/8/layout/hierarchy1"/>
    <dgm:cxn modelId="{646AF5C5-0995-BB48-ADBD-A3DCCE522E75}" type="presParOf" srcId="{A460CE90-408D-9C4C-A4FA-E6B2BF3D412A}" destId="{2B786A4F-AD90-4C42-BD90-11C03E82A210}" srcOrd="1" destOrd="0" presId="urn:microsoft.com/office/officeart/2005/8/layout/hierarchy1"/>
    <dgm:cxn modelId="{0831299B-1BCA-7244-9E41-7B6D367C524D}" type="presParOf" srcId="{406A919D-73AF-9A41-ADE1-ACCBEE3E55A6}" destId="{8C5A3407-8D88-5B4D-8682-91AB3B81960F}" srcOrd="1" destOrd="0" presId="urn:microsoft.com/office/officeart/2005/8/layout/hierarchy1"/>
    <dgm:cxn modelId="{893B33B1-C038-0F45-A864-8D5DD3632BE2}" type="presParOf" srcId="{8C5A3407-8D88-5B4D-8682-91AB3B81960F}" destId="{735FE5CF-6D9E-B542-AEE6-DDA2ACC044A4}" srcOrd="0" destOrd="0" presId="urn:microsoft.com/office/officeart/2005/8/layout/hierarchy1"/>
    <dgm:cxn modelId="{68F8D0FB-B0B2-184D-9806-BA20C2B99CC6}" type="presParOf" srcId="{8C5A3407-8D88-5B4D-8682-91AB3B81960F}" destId="{A28CECC4-6958-094A-9202-F7B41A6C982E}" srcOrd="1" destOrd="0" presId="urn:microsoft.com/office/officeart/2005/8/layout/hierarchy1"/>
    <dgm:cxn modelId="{4A827FBD-BE92-AA49-AC30-260742D37E85}" type="presParOf" srcId="{A28CECC4-6958-094A-9202-F7B41A6C982E}" destId="{88B3306A-ED7A-DC40-96FC-96392E0F20C3}" srcOrd="0" destOrd="0" presId="urn:microsoft.com/office/officeart/2005/8/layout/hierarchy1"/>
    <dgm:cxn modelId="{6AF22852-2871-3C47-84FA-07FEA21CCC6E}" type="presParOf" srcId="{88B3306A-ED7A-DC40-96FC-96392E0F20C3}" destId="{02341E81-F30B-4A4C-B8F1-102325972857}" srcOrd="0" destOrd="0" presId="urn:microsoft.com/office/officeart/2005/8/layout/hierarchy1"/>
    <dgm:cxn modelId="{72AC81E3-F4FD-E243-A8CF-FE6123D7BC4F}" type="presParOf" srcId="{88B3306A-ED7A-DC40-96FC-96392E0F20C3}" destId="{AAAB7A34-E24B-3041-AFEB-AD0AADD38C55}" srcOrd="1" destOrd="0" presId="urn:microsoft.com/office/officeart/2005/8/layout/hierarchy1"/>
    <dgm:cxn modelId="{7F959FC9-4743-A148-A8BD-48E639512DB3}" type="presParOf" srcId="{A28CECC4-6958-094A-9202-F7B41A6C982E}" destId="{1E7B8E7B-5D1B-D84D-B55D-A731E00238F1}" srcOrd="1" destOrd="0" presId="urn:microsoft.com/office/officeart/2005/8/layout/hierarchy1"/>
    <dgm:cxn modelId="{9FA5A73B-F311-0843-B3B6-A44C8B97FC00}" type="presParOf" srcId="{8C5A3407-8D88-5B4D-8682-91AB3B81960F}" destId="{FAAD21FF-E4C3-D643-B7E0-EBB4AB2C29A0}" srcOrd="2" destOrd="0" presId="urn:microsoft.com/office/officeart/2005/8/layout/hierarchy1"/>
    <dgm:cxn modelId="{E83126C2-8250-124A-AC79-F799F64B3567}" type="presParOf" srcId="{8C5A3407-8D88-5B4D-8682-91AB3B81960F}" destId="{AF6D709A-EE8C-F249-856B-B52228A0FA46}" srcOrd="3" destOrd="0" presId="urn:microsoft.com/office/officeart/2005/8/layout/hierarchy1"/>
    <dgm:cxn modelId="{91F66703-7B40-4E4D-9C2B-EB6A72AD22D0}" type="presParOf" srcId="{AF6D709A-EE8C-F249-856B-B52228A0FA46}" destId="{1EDD6FC6-77EA-3246-86B9-531242F2CD8A}" srcOrd="0" destOrd="0" presId="urn:microsoft.com/office/officeart/2005/8/layout/hierarchy1"/>
    <dgm:cxn modelId="{897A468F-006C-6643-BD06-074F5D69153B}" type="presParOf" srcId="{1EDD6FC6-77EA-3246-86B9-531242F2CD8A}" destId="{A0E17D78-F969-9E4A-B74B-62906B193A72}" srcOrd="0" destOrd="0" presId="urn:microsoft.com/office/officeart/2005/8/layout/hierarchy1"/>
    <dgm:cxn modelId="{16B87F47-3D7A-3649-B5CD-F8CCDB0829C8}" type="presParOf" srcId="{1EDD6FC6-77EA-3246-86B9-531242F2CD8A}" destId="{BD336F27-A256-204F-AB2F-1F4DEEDB98FD}" srcOrd="1" destOrd="0" presId="urn:microsoft.com/office/officeart/2005/8/layout/hierarchy1"/>
    <dgm:cxn modelId="{46AD07E5-28E7-6E4A-9F48-F154A004438D}" type="presParOf" srcId="{AF6D709A-EE8C-F249-856B-B52228A0FA46}" destId="{1AA8E745-F5C9-FA42-A83A-F0FD7D02B94B}" srcOrd="1" destOrd="0" presId="urn:microsoft.com/office/officeart/2005/8/layout/hierarchy1"/>
    <dgm:cxn modelId="{074ABB13-7843-5246-B216-83D21BB02A78}" type="presParOf" srcId="{1AA8E745-F5C9-FA42-A83A-F0FD7D02B94B}" destId="{7BD624F5-6275-1842-B577-D41DC3D28D1A}" srcOrd="0" destOrd="0" presId="urn:microsoft.com/office/officeart/2005/8/layout/hierarchy1"/>
    <dgm:cxn modelId="{83D5C959-1D5A-B448-A6A5-AAEC1DE528C9}" type="presParOf" srcId="{1AA8E745-F5C9-FA42-A83A-F0FD7D02B94B}" destId="{B4E86581-1A00-4E41-8F98-8C3EDD9CB21D}" srcOrd="1" destOrd="0" presId="urn:microsoft.com/office/officeart/2005/8/layout/hierarchy1"/>
    <dgm:cxn modelId="{2C846500-31CB-FE42-A43F-01A05ACFF1C8}" type="presParOf" srcId="{B4E86581-1A00-4E41-8F98-8C3EDD9CB21D}" destId="{11140DA9-4630-F34A-B1F7-931EA0600515}" srcOrd="0" destOrd="0" presId="urn:microsoft.com/office/officeart/2005/8/layout/hierarchy1"/>
    <dgm:cxn modelId="{1BB60EF1-E1B5-6D4F-8255-F7D7F32CD171}" type="presParOf" srcId="{11140DA9-4630-F34A-B1F7-931EA0600515}" destId="{074C3378-1E7E-1348-813B-DCE857107894}" srcOrd="0" destOrd="0" presId="urn:microsoft.com/office/officeart/2005/8/layout/hierarchy1"/>
    <dgm:cxn modelId="{7608F09B-1DC5-FA47-B8F6-D881A2F378A2}" type="presParOf" srcId="{11140DA9-4630-F34A-B1F7-931EA0600515}" destId="{F3B7F2D8-07F6-E04A-8309-0D9AEFF29F2C}" srcOrd="1" destOrd="0" presId="urn:microsoft.com/office/officeart/2005/8/layout/hierarchy1"/>
    <dgm:cxn modelId="{46AB1BD9-D755-6745-B636-006CD58C587C}" type="presParOf" srcId="{B4E86581-1A00-4E41-8F98-8C3EDD9CB21D}" destId="{798A0CE5-6DC9-4F4F-BF06-9EB01F0FB9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624F5-6275-1842-B577-D41DC3D28D1A}">
      <dsp:nvSpPr>
        <dsp:cNvPr id="0" name=""/>
        <dsp:cNvSpPr/>
      </dsp:nvSpPr>
      <dsp:spPr>
        <a:xfrm>
          <a:off x="7818356" y="4076418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D21FF-E4C3-D643-B7E0-EBB4AB2C29A0}">
      <dsp:nvSpPr>
        <dsp:cNvPr id="0" name=""/>
        <dsp:cNvSpPr/>
      </dsp:nvSpPr>
      <dsp:spPr>
        <a:xfrm>
          <a:off x="7251148" y="3147832"/>
          <a:ext cx="612927" cy="2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83"/>
              </a:lnTo>
              <a:lnTo>
                <a:pt x="612927" y="198783"/>
              </a:lnTo>
              <a:lnTo>
                <a:pt x="612927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FE5CF-6D9E-B542-AEE6-DDA2ACC044A4}">
      <dsp:nvSpPr>
        <dsp:cNvPr id="0" name=""/>
        <dsp:cNvSpPr/>
      </dsp:nvSpPr>
      <dsp:spPr>
        <a:xfrm>
          <a:off x="6638220" y="3147832"/>
          <a:ext cx="612927" cy="291697"/>
        </a:xfrm>
        <a:custGeom>
          <a:avLst/>
          <a:gdLst/>
          <a:ahLst/>
          <a:cxnLst/>
          <a:rect l="0" t="0" r="0" b="0"/>
          <a:pathLst>
            <a:path>
              <a:moveTo>
                <a:pt x="612927" y="0"/>
              </a:moveTo>
              <a:lnTo>
                <a:pt x="612927" y="198783"/>
              </a:lnTo>
              <a:lnTo>
                <a:pt x="0" y="198783"/>
              </a:lnTo>
              <a:lnTo>
                <a:pt x="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A8868-6607-E345-8ED8-BA00778839FF}">
      <dsp:nvSpPr>
        <dsp:cNvPr id="0" name=""/>
        <dsp:cNvSpPr/>
      </dsp:nvSpPr>
      <dsp:spPr>
        <a:xfrm>
          <a:off x="5718829" y="2219247"/>
          <a:ext cx="1532319" cy="2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83"/>
              </a:lnTo>
              <a:lnTo>
                <a:pt x="1532319" y="198783"/>
              </a:lnTo>
              <a:lnTo>
                <a:pt x="1532319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FDA6C-8599-5B44-ADE6-FF04380777C4}">
      <dsp:nvSpPr>
        <dsp:cNvPr id="0" name=""/>
        <dsp:cNvSpPr/>
      </dsp:nvSpPr>
      <dsp:spPr>
        <a:xfrm>
          <a:off x="5366645" y="3147832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7022E-FDD0-5C42-A1D3-B89591CAF91C}">
      <dsp:nvSpPr>
        <dsp:cNvPr id="0" name=""/>
        <dsp:cNvSpPr/>
      </dsp:nvSpPr>
      <dsp:spPr>
        <a:xfrm>
          <a:off x="5412365" y="2219247"/>
          <a:ext cx="306463" cy="291697"/>
        </a:xfrm>
        <a:custGeom>
          <a:avLst/>
          <a:gdLst/>
          <a:ahLst/>
          <a:cxnLst/>
          <a:rect l="0" t="0" r="0" b="0"/>
          <a:pathLst>
            <a:path>
              <a:moveTo>
                <a:pt x="306463" y="0"/>
              </a:moveTo>
              <a:lnTo>
                <a:pt x="306463" y="198783"/>
              </a:lnTo>
              <a:lnTo>
                <a:pt x="0" y="198783"/>
              </a:lnTo>
              <a:lnTo>
                <a:pt x="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F6F0C-2979-CC40-9D1E-0D4CBA5414E8}">
      <dsp:nvSpPr>
        <dsp:cNvPr id="0" name=""/>
        <dsp:cNvSpPr/>
      </dsp:nvSpPr>
      <dsp:spPr>
        <a:xfrm>
          <a:off x="4186509" y="2219247"/>
          <a:ext cx="1532319" cy="291697"/>
        </a:xfrm>
        <a:custGeom>
          <a:avLst/>
          <a:gdLst/>
          <a:ahLst/>
          <a:cxnLst/>
          <a:rect l="0" t="0" r="0" b="0"/>
          <a:pathLst>
            <a:path>
              <a:moveTo>
                <a:pt x="1532319" y="0"/>
              </a:moveTo>
              <a:lnTo>
                <a:pt x="1532319" y="198783"/>
              </a:lnTo>
              <a:lnTo>
                <a:pt x="0" y="198783"/>
              </a:lnTo>
              <a:lnTo>
                <a:pt x="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73768-EB1D-5148-ACB3-B92C7B2209FA}">
      <dsp:nvSpPr>
        <dsp:cNvPr id="0" name=""/>
        <dsp:cNvSpPr/>
      </dsp:nvSpPr>
      <dsp:spPr>
        <a:xfrm>
          <a:off x="4339741" y="1290661"/>
          <a:ext cx="1379087" cy="2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83"/>
              </a:lnTo>
              <a:lnTo>
                <a:pt x="1379087" y="198783"/>
              </a:lnTo>
              <a:lnTo>
                <a:pt x="1379087" y="29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86EA6-0CA7-A04E-90F4-99D6C458A9CB}">
      <dsp:nvSpPr>
        <dsp:cNvPr id="0" name=""/>
        <dsp:cNvSpPr/>
      </dsp:nvSpPr>
      <dsp:spPr>
        <a:xfrm>
          <a:off x="2914934" y="3147832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69314-FBA8-0E4B-A1D4-4EAD3DB1E8F2}">
      <dsp:nvSpPr>
        <dsp:cNvPr id="0" name=""/>
        <dsp:cNvSpPr/>
      </dsp:nvSpPr>
      <dsp:spPr>
        <a:xfrm>
          <a:off x="2914934" y="2219247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A350E-3895-9246-B70C-F0E81C31069F}">
      <dsp:nvSpPr>
        <dsp:cNvPr id="0" name=""/>
        <dsp:cNvSpPr/>
      </dsp:nvSpPr>
      <dsp:spPr>
        <a:xfrm>
          <a:off x="2960654" y="1290661"/>
          <a:ext cx="1379087" cy="291697"/>
        </a:xfrm>
        <a:custGeom>
          <a:avLst/>
          <a:gdLst/>
          <a:ahLst/>
          <a:cxnLst/>
          <a:rect l="0" t="0" r="0" b="0"/>
          <a:pathLst>
            <a:path>
              <a:moveTo>
                <a:pt x="1379087" y="0"/>
              </a:moveTo>
              <a:lnTo>
                <a:pt x="1379087" y="198783"/>
              </a:lnTo>
              <a:lnTo>
                <a:pt x="0" y="198783"/>
              </a:lnTo>
              <a:lnTo>
                <a:pt x="0" y="29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98E8-0CDF-AD43-8A82-0559C0E6DB2F}">
      <dsp:nvSpPr>
        <dsp:cNvPr id="0" name=""/>
        <dsp:cNvSpPr/>
      </dsp:nvSpPr>
      <dsp:spPr>
        <a:xfrm>
          <a:off x="1689078" y="2219247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F4284-C7ED-D541-A49F-856FE9011656}">
      <dsp:nvSpPr>
        <dsp:cNvPr id="0" name=""/>
        <dsp:cNvSpPr/>
      </dsp:nvSpPr>
      <dsp:spPr>
        <a:xfrm>
          <a:off x="1121871" y="1290661"/>
          <a:ext cx="612927" cy="29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783"/>
              </a:lnTo>
              <a:lnTo>
                <a:pt x="612927" y="198783"/>
              </a:lnTo>
              <a:lnTo>
                <a:pt x="612927" y="29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79BD-ED8F-D24C-921F-C25D41D2BC14}">
      <dsp:nvSpPr>
        <dsp:cNvPr id="0" name=""/>
        <dsp:cNvSpPr/>
      </dsp:nvSpPr>
      <dsp:spPr>
        <a:xfrm>
          <a:off x="463223" y="2219247"/>
          <a:ext cx="91440" cy="29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6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7584-B045-A348-B68C-6BCDF3894F0B}">
      <dsp:nvSpPr>
        <dsp:cNvPr id="0" name=""/>
        <dsp:cNvSpPr/>
      </dsp:nvSpPr>
      <dsp:spPr>
        <a:xfrm>
          <a:off x="508943" y="1290661"/>
          <a:ext cx="612927" cy="291697"/>
        </a:xfrm>
        <a:custGeom>
          <a:avLst/>
          <a:gdLst/>
          <a:ahLst/>
          <a:cxnLst/>
          <a:rect l="0" t="0" r="0" b="0"/>
          <a:pathLst>
            <a:path>
              <a:moveTo>
                <a:pt x="612927" y="0"/>
              </a:moveTo>
              <a:lnTo>
                <a:pt x="612927" y="198783"/>
              </a:lnTo>
              <a:lnTo>
                <a:pt x="0" y="198783"/>
              </a:lnTo>
              <a:lnTo>
                <a:pt x="0" y="2916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BB013-7673-C141-ABAE-6E4394A8E143}">
      <dsp:nvSpPr>
        <dsp:cNvPr id="0" name=""/>
        <dsp:cNvSpPr/>
      </dsp:nvSpPr>
      <dsp:spPr>
        <a:xfrm>
          <a:off x="620384" y="653773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766B4-3093-4846-8F85-6F89DD2D7A03}">
      <dsp:nvSpPr>
        <dsp:cNvPr id="0" name=""/>
        <dsp:cNvSpPr/>
      </dsp:nvSpPr>
      <dsp:spPr>
        <a:xfrm>
          <a:off x="731826" y="759643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 Gateway</a:t>
          </a:r>
          <a:endParaRPr lang="en-US" sz="1100" kern="1200" dirty="0"/>
        </a:p>
      </dsp:txBody>
      <dsp:txXfrm>
        <a:off x="750480" y="778297"/>
        <a:ext cx="965664" cy="599579"/>
      </dsp:txXfrm>
    </dsp:sp>
    <dsp:sp modelId="{1E119DC9-7E82-AA4E-90AE-E2F02B9CC8AD}">
      <dsp:nvSpPr>
        <dsp:cNvPr id="0" name=""/>
        <dsp:cNvSpPr/>
      </dsp:nvSpPr>
      <dsp:spPr>
        <a:xfrm>
          <a:off x="7457" y="1582359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B767B-C819-AC44-895D-CCA8089BE774}">
      <dsp:nvSpPr>
        <dsp:cNvPr id="0" name=""/>
        <dsp:cNvSpPr/>
      </dsp:nvSpPr>
      <dsp:spPr>
        <a:xfrm>
          <a:off x="118898" y="1688228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Gateways list</a:t>
          </a:r>
          <a:endParaRPr lang="en-US" sz="1100" kern="1200" dirty="0"/>
        </a:p>
      </dsp:txBody>
      <dsp:txXfrm>
        <a:off x="137552" y="1706882"/>
        <a:ext cx="965664" cy="599579"/>
      </dsp:txXfrm>
    </dsp:sp>
    <dsp:sp modelId="{3C6B8BC8-2C14-2845-AAF0-D0E1FB7FC48F}">
      <dsp:nvSpPr>
        <dsp:cNvPr id="0" name=""/>
        <dsp:cNvSpPr/>
      </dsp:nvSpPr>
      <dsp:spPr>
        <a:xfrm>
          <a:off x="7457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7506A-D7CC-3043-A96A-4FC5D1EC9505}">
      <dsp:nvSpPr>
        <dsp:cNvPr id="0" name=""/>
        <dsp:cNvSpPr/>
      </dsp:nvSpPr>
      <dsp:spPr>
        <a:xfrm>
          <a:off x="118898" y="2616814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Unlink Gateway</a:t>
          </a:r>
          <a:endParaRPr lang="en-US" sz="1100" kern="1200" dirty="0"/>
        </a:p>
      </dsp:txBody>
      <dsp:txXfrm>
        <a:off x="137552" y="2635468"/>
        <a:ext cx="965664" cy="599579"/>
      </dsp:txXfrm>
    </dsp:sp>
    <dsp:sp modelId="{4E29019B-C13A-DC4E-B4AB-65C0A6B66DAC}">
      <dsp:nvSpPr>
        <dsp:cNvPr id="0" name=""/>
        <dsp:cNvSpPr/>
      </dsp:nvSpPr>
      <dsp:spPr>
        <a:xfrm>
          <a:off x="1233312" y="1582359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680433-8006-9E41-B9A0-712F8DF6CAFF}">
      <dsp:nvSpPr>
        <dsp:cNvPr id="0" name=""/>
        <dsp:cNvSpPr/>
      </dsp:nvSpPr>
      <dsp:spPr>
        <a:xfrm>
          <a:off x="1344753" y="1688228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Link Gateway</a:t>
          </a:r>
          <a:endParaRPr lang="en-US" sz="1100" kern="1200" dirty="0"/>
        </a:p>
      </dsp:txBody>
      <dsp:txXfrm>
        <a:off x="1363407" y="1706882"/>
        <a:ext cx="965664" cy="599579"/>
      </dsp:txXfrm>
    </dsp:sp>
    <dsp:sp modelId="{F5C10FC1-ABB9-A646-88D0-AAD52C0FEE4C}">
      <dsp:nvSpPr>
        <dsp:cNvPr id="0" name=""/>
        <dsp:cNvSpPr/>
      </dsp:nvSpPr>
      <dsp:spPr>
        <a:xfrm>
          <a:off x="1233312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53F44-0664-C945-9B55-5DA82FD6FA9A}">
      <dsp:nvSpPr>
        <dsp:cNvPr id="0" name=""/>
        <dsp:cNvSpPr/>
      </dsp:nvSpPr>
      <dsp:spPr>
        <a:xfrm>
          <a:off x="1344753" y="2616814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Gateway Information fields</a:t>
          </a:r>
          <a:endParaRPr lang="en-US" sz="1100" kern="1200" dirty="0"/>
        </a:p>
      </dsp:txBody>
      <dsp:txXfrm>
        <a:off x="1363407" y="2635468"/>
        <a:ext cx="965664" cy="599579"/>
      </dsp:txXfrm>
    </dsp:sp>
    <dsp:sp modelId="{783DB8DA-EF14-E24A-9EBB-4F90D8E1CA74}">
      <dsp:nvSpPr>
        <dsp:cNvPr id="0" name=""/>
        <dsp:cNvSpPr/>
      </dsp:nvSpPr>
      <dsp:spPr>
        <a:xfrm>
          <a:off x="3838255" y="653773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146A2C-A66F-C24E-94EE-5D28EA738735}">
      <dsp:nvSpPr>
        <dsp:cNvPr id="0" name=""/>
        <dsp:cNvSpPr/>
      </dsp:nvSpPr>
      <dsp:spPr>
        <a:xfrm>
          <a:off x="3949696" y="759643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 Storage</a:t>
          </a:r>
          <a:endParaRPr lang="en-US" sz="1100" kern="1200" dirty="0"/>
        </a:p>
      </dsp:txBody>
      <dsp:txXfrm>
        <a:off x="3968350" y="778297"/>
        <a:ext cx="965664" cy="599579"/>
      </dsp:txXfrm>
    </dsp:sp>
    <dsp:sp modelId="{440EE6FC-3612-3640-87F4-88FF879CB7F8}">
      <dsp:nvSpPr>
        <dsp:cNvPr id="0" name=""/>
        <dsp:cNvSpPr/>
      </dsp:nvSpPr>
      <dsp:spPr>
        <a:xfrm>
          <a:off x="2459167" y="1582359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C04F55-229C-2643-9773-978FF0AC4E00}">
      <dsp:nvSpPr>
        <dsp:cNvPr id="0" name=""/>
        <dsp:cNvSpPr/>
      </dsp:nvSpPr>
      <dsp:spPr>
        <a:xfrm>
          <a:off x="2570609" y="1688228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New Storage Site</a:t>
          </a:r>
          <a:endParaRPr lang="en-US" sz="1100" kern="1200" dirty="0"/>
        </a:p>
      </dsp:txBody>
      <dsp:txXfrm>
        <a:off x="2589263" y="1706882"/>
        <a:ext cx="965664" cy="599579"/>
      </dsp:txXfrm>
    </dsp:sp>
    <dsp:sp modelId="{3FA2578D-0620-094B-908F-E5FDD4EA7F21}">
      <dsp:nvSpPr>
        <dsp:cNvPr id="0" name=""/>
        <dsp:cNvSpPr/>
      </dsp:nvSpPr>
      <dsp:spPr>
        <a:xfrm>
          <a:off x="2459167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E0861-D56F-3B4B-AD98-21E0FA48E53D}">
      <dsp:nvSpPr>
        <dsp:cNvPr id="0" name=""/>
        <dsp:cNvSpPr/>
      </dsp:nvSpPr>
      <dsp:spPr>
        <a:xfrm>
          <a:off x="2570609" y="2616814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Storage Types list</a:t>
          </a:r>
          <a:endParaRPr lang="en-US" sz="1100" kern="1200" dirty="0"/>
        </a:p>
      </dsp:txBody>
      <dsp:txXfrm>
        <a:off x="2589263" y="2635468"/>
        <a:ext cx="965664" cy="599579"/>
      </dsp:txXfrm>
    </dsp:sp>
    <dsp:sp modelId="{0E246B80-654C-B544-8E78-33ED6C24C4D6}">
      <dsp:nvSpPr>
        <dsp:cNvPr id="0" name=""/>
        <dsp:cNvSpPr/>
      </dsp:nvSpPr>
      <dsp:spPr>
        <a:xfrm>
          <a:off x="2459167" y="3439530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DAAA3B-D775-3640-A12B-365DB8090F41}">
      <dsp:nvSpPr>
        <dsp:cNvPr id="0" name=""/>
        <dsp:cNvSpPr/>
      </dsp:nvSpPr>
      <dsp:spPr>
        <a:xfrm>
          <a:off x="2570609" y="3545399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Storage Information fields</a:t>
          </a:r>
          <a:endParaRPr lang="en-US" sz="1100" kern="1200" dirty="0"/>
        </a:p>
      </dsp:txBody>
      <dsp:txXfrm>
        <a:off x="2589263" y="3564053"/>
        <a:ext cx="965664" cy="599579"/>
      </dsp:txXfrm>
    </dsp:sp>
    <dsp:sp modelId="{B9CCD06B-3032-2643-82D6-E96766C91E76}">
      <dsp:nvSpPr>
        <dsp:cNvPr id="0" name=""/>
        <dsp:cNvSpPr/>
      </dsp:nvSpPr>
      <dsp:spPr>
        <a:xfrm>
          <a:off x="5217342" y="1582359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D04B9-AE13-EB4E-9C85-94A170AC13AA}">
      <dsp:nvSpPr>
        <dsp:cNvPr id="0" name=""/>
        <dsp:cNvSpPr/>
      </dsp:nvSpPr>
      <dsp:spPr>
        <a:xfrm>
          <a:off x="5328784" y="1688228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Storage Sites list</a:t>
          </a:r>
          <a:endParaRPr lang="en-US" sz="1100" kern="1200" dirty="0"/>
        </a:p>
      </dsp:txBody>
      <dsp:txXfrm>
        <a:off x="5347438" y="1706882"/>
        <a:ext cx="965664" cy="599579"/>
      </dsp:txXfrm>
    </dsp:sp>
    <dsp:sp modelId="{5449B126-0101-D444-BD7C-1FC07911AACF}">
      <dsp:nvSpPr>
        <dsp:cNvPr id="0" name=""/>
        <dsp:cNvSpPr/>
      </dsp:nvSpPr>
      <dsp:spPr>
        <a:xfrm>
          <a:off x="3685023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7E2BFE-AEFA-3C4E-B740-4D189262548C}">
      <dsp:nvSpPr>
        <dsp:cNvPr id="0" name=""/>
        <dsp:cNvSpPr/>
      </dsp:nvSpPr>
      <dsp:spPr>
        <a:xfrm>
          <a:off x="3796464" y="2616814"/>
          <a:ext cx="1002972" cy="636887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Remove </a:t>
          </a:r>
          <a:r>
            <a:rPr lang="en-US" sz="1100" kern="1200" dirty="0" smtClean="0"/>
            <a:t>Storage Site</a:t>
          </a:r>
          <a:endParaRPr lang="en-US" sz="1100" kern="1200" dirty="0"/>
        </a:p>
      </dsp:txBody>
      <dsp:txXfrm>
        <a:off x="3815118" y="2635468"/>
        <a:ext cx="965664" cy="599579"/>
      </dsp:txXfrm>
    </dsp:sp>
    <dsp:sp modelId="{1DEC2253-1CDA-FF49-AFAA-64DE1FFDA9B9}">
      <dsp:nvSpPr>
        <dsp:cNvPr id="0" name=""/>
        <dsp:cNvSpPr/>
      </dsp:nvSpPr>
      <dsp:spPr>
        <a:xfrm>
          <a:off x="4910878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F9473-9795-2143-A4C4-B71C29E85B9B}">
      <dsp:nvSpPr>
        <dsp:cNvPr id="0" name=""/>
        <dsp:cNvSpPr/>
      </dsp:nvSpPr>
      <dsp:spPr>
        <a:xfrm>
          <a:off x="5022320" y="2616814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Monitor Storage Site’s Activity</a:t>
          </a:r>
          <a:endParaRPr lang="en-US" sz="1100" kern="1200" dirty="0"/>
        </a:p>
      </dsp:txBody>
      <dsp:txXfrm>
        <a:off x="5040974" y="2635468"/>
        <a:ext cx="965664" cy="599579"/>
      </dsp:txXfrm>
    </dsp:sp>
    <dsp:sp modelId="{901E0B13-22D1-7747-B8F7-CA7E00A04418}">
      <dsp:nvSpPr>
        <dsp:cNvPr id="0" name=""/>
        <dsp:cNvSpPr/>
      </dsp:nvSpPr>
      <dsp:spPr>
        <a:xfrm>
          <a:off x="4910878" y="3439530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FA541-9EF6-5A41-B08D-510CAB5C2FDA}">
      <dsp:nvSpPr>
        <dsp:cNvPr id="0" name=""/>
        <dsp:cNvSpPr/>
      </dsp:nvSpPr>
      <dsp:spPr>
        <a:xfrm>
          <a:off x="5022320" y="3545399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Activities list</a:t>
          </a:r>
        </a:p>
      </dsp:txBody>
      <dsp:txXfrm>
        <a:off x="5040974" y="3564053"/>
        <a:ext cx="965664" cy="599579"/>
      </dsp:txXfrm>
    </dsp:sp>
    <dsp:sp modelId="{25B5BA06-1CA6-0E46-9D86-E35DF7EE46B0}">
      <dsp:nvSpPr>
        <dsp:cNvPr id="0" name=""/>
        <dsp:cNvSpPr/>
      </dsp:nvSpPr>
      <dsp:spPr>
        <a:xfrm>
          <a:off x="6749662" y="2510945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86A4F-AD90-4C42-BD90-11C03E82A210}">
      <dsp:nvSpPr>
        <dsp:cNvPr id="0" name=""/>
        <dsp:cNvSpPr/>
      </dsp:nvSpPr>
      <dsp:spPr>
        <a:xfrm>
          <a:off x="6861103" y="2616814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 Accesses</a:t>
          </a:r>
          <a:endParaRPr lang="en-US" sz="1100" kern="1200" dirty="0"/>
        </a:p>
      </dsp:txBody>
      <dsp:txXfrm>
        <a:off x="6879757" y="2635468"/>
        <a:ext cx="965664" cy="599579"/>
      </dsp:txXfrm>
    </dsp:sp>
    <dsp:sp modelId="{02341E81-F30B-4A4C-B8F1-102325972857}">
      <dsp:nvSpPr>
        <dsp:cNvPr id="0" name=""/>
        <dsp:cNvSpPr/>
      </dsp:nvSpPr>
      <dsp:spPr>
        <a:xfrm>
          <a:off x="6136734" y="3439530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B7A34-E24B-3041-AFEB-AD0AADD38C55}">
      <dsp:nvSpPr>
        <dsp:cNvPr id="0" name=""/>
        <dsp:cNvSpPr/>
      </dsp:nvSpPr>
      <dsp:spPr>
        <a:xfrm>
          <a:off x="6248175" y="3545399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New User Access</a:t>
          </a:r>
          <a:endParaRPr lang="en-US" sz="1100" kern="1200" dirty="0"/>
        </a:p>
      </dsp:txBody>
      <dsp:txXfrm>
        <a:off x="6266829" y="3564053"/>
        <a:ext cx="965664" cy="599579"/>
      </dsp:txXfrm>
    </dsp:sp>
    <dsp:sp modelId="{A0E17D78-F969-9E4A-B74B-62906B193A72}">
      <dsp:nvSpPr>
        <dsp:cNvPr id="0" name=""/>
        <dsp:cNvSpPr/>
      </dsp:nvSpPr>
      <dsp:spPr>
        <a:xfrm>
          <a:off x="7362589" y="3439530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36F27-A256-204F-AB2F-1F4DEEDB98FD}">
      <dsp:nvSpPr>
        <dsp:cNvPr id="0" name=""/>
        <dsp:cNvSpPr/>
      </dsp:nvSpPr>
      <dsp:spPr>
        <a:xfrm>
          <a:off x="7474031" y="3545399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 Accesses list</a:t>
          </a:r>
          <a:endParaRPr lang="en-US" sz="1100" kern="1200" dirty="0"/>
        </a:p>
      </dsp:txBody>
      <dsp:txXfrm>
        <a:off x="7492685" y="3564053"/>
        <a:ext cx="965664" cy="599579"/>
      </dsp:txXfrm>
    </dsp:sp>
    <dsp:sp modelId="{074C3378-1E7E-1348-813B-DCE857107894}">
      <dsp:nvSpPr>
        <dsp:cNvPr id="0" name=""/>
        <dsp:cNvSpPr/>
      </dsp:nvSpPr>
      <dsp:spPr>
        <a:xfrm>
          <a:off x="7362589" y="4368116"/>
          <a:ext cx="1002972" cy="636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7F2D8-07F6-E04A-8309-0D9AEFF29F2C}">
      <dsp:nvSpPr>
        <dsp:cNvPr id="0" name=""/>
        <dsp:cNvSpPr/>
      </dsp:nvSpPr>
      <dsp:spPr>
        <a:xfrm>
          <a:off x="7474031" y="4473985"/>
          <a:ext cx="1002972" cy="636887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Remove </a:t>
          </a:r>
          <a:r>
            <a:rPr lang="en-US" sz="1100" kern="1200" dirty="0" smtClean="0"/>
            <a:t>User’s Access</a:t>
          </a:r>
          <a:endParaRPr lang="en-US" sz="1100" kern="1200" dirty="0"/>
        </a:p>
      </dsp:txBody>
      <dsp:txXfrm>
        <a:off x="7492685" y="4492639"/>
        <a:ext cx="965664" cy="599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FC54-96E1-1A4C-A783-DB39D2B24BDB}" type="datetimeFigureOut">
              <a:rPr lang="en-US" smtClean="0"/>
              <a:t>12/05/2014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2168-1821-0041-99A2-12926B5F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Storage</a:t>
            </a:r>
            <a:r>
              <a:rPr lang="en-US" baseline="0" dirty="0" smtClean="0"/>
              <a:t> Admin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Storage</a:t>
            </a:r>
            <a:r>
              <a:rPr lang="en-US" baseline="0" smtClean="0"/>
              <a:t> Admin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2168-1821-0041-99A2-12926B5F4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rgbClr val="36609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>
                <a:solidFill>
                  <a:srgbClr val="595959"/>
                </a:solidFill>
              </a:defRPr>
            </a:lvl2pPr>
            <a:lvl3pPr rtl="0">
              <a:defRPr/>
            </a:lvl3pPr>
            <a:lvl4pPr rtl="0">
              <a:defRPr>
                <a:solidFill>
                  <a:srgbClr val="3F3F3F"/>
                </a:solidFill>
              </a:defRPr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70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858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287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1600" algn="ctr" rtl="0">
              <a:spcBef>
                <a:spcPts val="0"/>
              </a:spcBef>
              <a:spcAft>
                <a:spcPts val="0"/>
              </a:spcAft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3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6019" y="6162313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686D-3400-884B-9C68-CD41CCFE3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6CE8-8EEF-0141-8A2A-BE241F309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0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600" b="0" i="0" u="none" strike="noStrike" cap="none" baseline="0">
                <a:solidFill>
                  <a:srgbClr val="2E6AB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60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8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24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Font typeface="Helvetica Neue"/>
              <a:buChar char="•"/>
              <a:defRPr sz="20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800" b="0" i="0" u="none" strike="noStrike" cap="none" baseline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indent="-1270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Font typeface="Helvetica Neue"/>
              <a:buChar char="•"/>
              <a:defRPr sz="1600" b="0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1" y="6356352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6138531"/>
            <a:ext cx="9144000" cy="7194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 txBox="1"/>
          <p:nvPr/>
        </p:nvSpPr>
        <p:spPr>
          <a:xfrm>
            <a:off x="1088942" y="6356352"/>
            <a:ext cx="6826084" cy="6463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API Enabled Modern </a:t>
            </a:r>
            <a:r>
              <a:rPr lang="en-US" sz="1400" b="1" i="0" u="none" strike="noStrike" cap="none" baseline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Middleware for Mobile Enterprise    |   </a:t>
            </a:r>
            <a:r>
              <a:rPr lang="en-US" sz="1400" b="1" i="0" u="none" strike="noStrike" cap="none" baseline="0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May 2014</a:t>
            </a:r>
            <a:endParaRPr lang="en-US" sz="1400" b="1" i="0" u="none" strike="noStrike" cap="none" baseline="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/>
          </a:p>
        </p:txBody>
      </p:sp>
      <p:sp>
        <p:nvSpPr>
          <p:cNvPr id="16" name="Shape 16"/>
          <p:cNvSpPr/>
          <p:nvPr/>
        </p:nvSpPr>
        <p:spPr>
          <a:xfrm>
            <a:off x="243440" y="6307939"/>
            <a:ext cx="1769655" cy="380653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6468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16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 kern="120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kern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685800">
              <a:defRPr sz="900">
                <a:solidFill>
                  <a:srgbClr val="898989"/>
                </a:solidFill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DBDDBCD-889B-F74A-A6CA-3B4D7059E0D4}" type="slidenum">
              <a:rPr lang="en-US" kern="1200">
                <a:latin typeface="Calibri"/>
              </a:rPr>
              <a:pPr>
                <a:defRPr/>
              </a:pPr>
              <a:t>‹#›</a:t>
            </a:fld>
            <a:endParaRPr lang="en-US" kern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Tm="4000">
        <p:fade/>
      </p:transition>
    </mc:Choice>
    <mc:Fallback xmlns="">
      <p:transition advTm="4000">
        <p:fade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rgbClr val="2E6AB3"/>
          </a:solidFill>
          <a:latin typeface="Helvetica 65 Medium" pitchFamily="34" charset="0"/>
          <a:ea typeface="MS PGothic" pitchFamily="34" charset="-128"/>
          <a:cs typeface="Helvetica 65 Medium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66CCFF"/>
        </a:buClr>
        <a:buFont typeface="Arial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350" kern="1200" baseline="0">
          <a:solidFill>
            <a:schemeClr val="tx1">
              <a:lumMod val="50000"/>
              <a:lumOff val="50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Helvetica 55 Roman" pitchFamily="34" charset="0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8"/>
          <p:cNvSpPr/>
          <p:nvPr/>
        </p:nvSpPr>
        <p:spPr>
          <a:xfrm>
            <a:off x="167404" y="270643"/>
            <a:ext cx="8592283" cy="1942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D8D8"/>
              </a:gs>
              <a:gs pos="64999">
                <a:srgbClr val="D8D8D8"/>
              </a:gs>
              <a:gs pos="100000">
                <a:schemeClr val="lt1"/>
              </a:gs>
            </a:gsLst>
            <a:lin ang="5400000" scaled="0"/>
          </a:gradFill>
          <a:ln w="508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endParaRPr sz="1400"/>
          </a:p>
        </p:txBody>
      </p:sp>
      <p:sp>
        <p:nvSpPr>
          <p:cNvPr id="5" name="ZoneTexte 3"/>
          <p:cNvSpPr txBox="1"/>
          <p:nvPr/>
        </p:nvSpPr>
        <p:spPr>
          <a:xfrm>
            <a:off x="798699" y="2557380"/>
            <a:ext cx="7605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just"/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Storage Administrator scenario with </a:t>
            </a:r>
            <a:r>
              <a:rPr lang="en-GB" sz="2800" b="1" dirty="0" err="1" smtClean="0">
                <a:solidFill>
                  <a:schemeClr val="bg1">
                    <a:lumMod val="50000"/>
                  </a:schemeClr>
                </a:solidFill>
              </a:rPr>
              <a:t>Point.io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 web console</a:t>
            </a:r>
          </a:p>
          <a:p>
            <a:pPr algn="just"/>
            <a:endParaRPr lang="en-GB" sz="1400" dirty="0"/>
          </a:p>
        </p:txBody>
      </p:sp>
      <p:sp>
        <p:nvSpPr>
          <p:cNvPr id="6" name="ZoneTexte 4"/>
          <p:cNvSpPr txBox="1"/>
          <p:nvPr/>
        </p:nvSpPr>
        <p:spPr>
          <a:xfrm>
            <a:off x="6398489" y="4557449"/>
            <a:ext cx="228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Julien Gaye</a:t>
            </a:r>
          </a:p>
          <a:p>
            <a:pPr algn="r"/>
            <a:r>
              <a:rPr lang="en-GB" dirty="0"/>
              <a:t>Sales Engineer</a:t>
            </a:r>
          </a:p>
          <a:p>
            <a:pPr algn="r"/>
            <a:r>
              <a:rPr lang="en-GB" dirty="0"/>
              <a:t>+44 7708 147 </a:t>
            </a:r>
            <a:r>
              <a:rPr lang="en-GB" dirty="0" smtClean="0"/>
              <a:t>445</a:t>
            </a:r>
          </a:p>
          <a:p>
            <a:pPr algn="r"/>
            <a:r>
              <a:rPr lang="en-GB" dirty="0" err="1" smtClean="0"/>
              <a:t>jgaye@point.io</a:t>
            </a:r>
            <a:endParaRPr lang="en-GB" dirty="0"/>
          </a:p>
        </p:txBody>
      </p:sp>
      <p:grpSp>
        <p:nvGrpSpPr>
          <p:cNvPr id="7" name="Groupe 1"/>
          <p:cNvGrpSpPr/>
          <p:nvPr/>
        </p:nvGrpSpPr>
        <p:grpSpPr>
          <a:xfrm>
            <a:off x="592033" y="643564"/>
            <a:ext cx="3370148" cy="1151244"/>
            <a:chOff x="2345420" y="803088"/>
            <a:chExt cx="4493530" cy="1534992"/>
          </a:xfrm>
        </p:grpSpPr>
        <p:sp>
          <p:nvSpPr>
            <p:cNvPr id="8" name="Shape 40"/>
            <p:cNvSpPr/>
            <p:nvPr/>
          </p:nvSpPr>
          <p:spPr>
            <a:xfrm>
              <a:off x="2620976" y="1932458"/>
              <a:ext cx="390525" cy="390525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Shape 41"/>
            <p:cNvSpPr/>
            <p:nvPr/>
          </p:nvSpPr>
          <p:spPr>
            <a:xfrm>
              <a:off x="3699287" y="1935772"/>
              <a:ext cx="392783" cy="392783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Shape 42"/>
            <p:cNvSpPr/>
            <p:nvPr/>
          </p:nvSpPr>
          <p:spPr>
            <a:xfrm>
              <a:off x="3155358" y="1940533"/>
              <a:ext cx="390525" cy="390525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Shape 43"/>
            <p:cNvSpPr/>
            <p:nvPr/>
          </p:nvSpPr>
          <p:spPr>
            <a:xfrm>
              <a:off x="4252740" y="1945297"/>
              <a:ext cx="390525" cy="3927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Shape 44"/>
            <p:cNvSpPr/>
            <p:nvPr/>
          </p:nvSpPr>
          <p:spPr>
            <a:xfrm>
              <a:off x="5837904" y="1940533"/>
              <a:ext cx="390525" cy="390525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Shape 45"/>
            <p:cNvSpPr/>
            <p:nvPr/>
          </p:nvSpPr>
          <p:spPr>
            <a:xfrm>
              <a:off x="4784708" y="1935772"/>
              <a:ext cx="392783" cy="3927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Shape 46"/>
            <p:cNvSpPr/>
            <p:nvPr/>
          </p:nvSpPr>
          <p:spPr>
            <a:xfrm>
              <a:off x="5319109" y="1940533"/>
              <a:ext cx="390525" cy="39052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Shape 47"/>
            <p:cNvSpPr/>
            <p:nvPr/>
          </p:nvSpPr>
          <p:spPr>
            <a:xfrm>
              <a:off x="6376340" y="1933867"/>
              <a:ext cx="392783" cy="39278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Shape 48"/>
            <p:cNvSpPr/>
            <p:nvPr/>
          </p:nvSpPr>
          <p:spPr>
            <a:xfrm>
              <a:off x="2345420" y="803088"/>
              <a:ext cx="4493530" cy="96655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Shape 50"/>
          <p:cNvSpPr/>
          <p:nvPr/>
        </p:nvSpPr>
        <p:spPr>
          <a:xfrm>
            <a:off x="4369540" y="643564"/>
            <a:ext cx="4035159" cy="122014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72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1"/>
          <a:stretch/>
        </p:blipFill>
        <p:spPr>
          <a:xfrm>
            <a:off x="457200" y="1325348"/>
            <a:ext cx="7893017" cy="480244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089" y="134464"/>
            <a:ext cx="8541711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selects the storage type among the available storage types.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2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36"/>
          <a:stretch/>
        </p:blipFill>
        <p:spPr>
          <a:xfrm>
            <a:off x="419336" y="1325349"/>
            <a:ext cx="8267464" cy="47389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089" y="134464"/>
            <a:ext cx="8541711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fills the storage site information fields and validate the connection. The Gateway used has to be the </a:t>
            </a:r>
            <a:r>
              <a:rPr lang="en-US" sz="2000" dirty="0" err="1" smtClean="0">
                <a:solidFill>
                  <a:srgbClr val="3F3F3F"/>
                </a:solidFill>
              </a:rPr>
              <a:t>Point.io</a:t>
            </a:r>
            <a:r>
              <a:rPr lang="en-US" sz="2000" dirty="0" smtClean="0">
                <a:solidFill>
                  <a:srgbClr val="3F3F3F"/>
                </a:solidFill>
              </a:rPr>
              <a:t> appliance installed in this storage resource’s environment.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2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57" y="262532"/>
            <a:ext cx="8541711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>
                <a:solidFill>
                  <a:srgbClr val="3F3F3F"/>
                </a:solidFill>
              </a:rPr>
              <a:t>The new Storage Site has been added to </a:t>
            </a:r>
            <a:r>
              <a:rPr lang="en-US" sz="2000" dirty="0" smtClean="0">
                <a:solidFill>
                  <a:srgbClr val="3F3F3F"/>
                </a:solidFill>
              </a:rPr>
              <a:t>the Storage Site </a:t>
            </a:r>
            <a:r>
              <a:rPr lang="en-US" sz="2000" dirty="0">
                <a:solidFill>
                  <a:srgbClr val="3F3F3F"/>
                </a:solidFill>
              </a:rPr>
              <a:t>list.</a:t>
            </a:r>
            <a:br>
              <a:rPr lang="en-US" sz="2000" dirty="0">
                <a:solidFill>
                  <a:srgbClr val="3F3F3F"/>
                </a:solidFill>
              </a:rPr>
            </a:br>
            <a:r>
              <a:rPr lang="en-US" sz="2000" dirty="0">
                <a:solidFill>
                  <a:srgbClr val="3F3F3F"/>
                </a:solidFill>
              </a:rPr>
              <a:t>Storage sites can be edited and removed from the list by the Storage </a:t>
            </a:r>
            <a:r>
              <a:rPr lang="en-US" sz="2000" dirty="0" smtClean="0">
                <a:solidFill>
                  <a:srgbClr val="3F3F3F"/>
                </a:solidFill>
              </a:rPr>
              <a:t>Administrator.</a:t>
            </a:r>
            <a:endParaRPr lang="en-US" sz="2000" dirty="0">
              <a:solidFill>
                <a:srgbClr val="3F3F3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9"/>
          <a:stretch/>
        </p:blipFill>
        <p:spPr>
          <a:xfrm>
            <a:off x="17890" y="1433727"/>
            <a:ext cx="9108219" cy="4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2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 case functionalities not implemented in the current web console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 would be to grant access to a storage site to a Project Manager, but this is not available with the current console.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torage Site monitoring isn’t accessible via the console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03"/>
            <a:ext cx="8229600" cy="1050709"/>
          </a:xfrm>
        </p:spPr>
        <p:txBody>
          <a:bodyPr/>
          <a:lstStyle/>
          <a:p>
            <a:r>
              <a:rPr lang="en-US" sz="3200" dirty="0" smtClean="0"/>
              <a:t>Storage Administrator scenario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4948"/>
            <a:ext cx="8229600" cy="4160519"/>
          </a:xfrm>
        </p:spPr>
        <p:txBody>
          <a:bodyPr/>
          <a:lstStyle/>
          <a:p>
            <a:r>
              <a:rPr lang="en-US" sz="2400" dirty="0" smtClean="0"/>
              <a:t>The Storage Administrator is connecting storage resources to the platform, and allowing Project Manager to use them.</a:t>
            </a:r>
          </a:p>
          <a:p>
            <a:r>
              <a:rPr lang="en-US" sz="2400" dirty="0" smtClean="0"/>
              <a:t>He is managing the Gateways, Storage Sites, the access to Storage Sites by other users and monitors all the activities in his Storage Sites.</a:t>
            </a:r>
          </a:p>
          <a:p>
            <a:r>
              <a:rPr lang="en-US" sz="2400" dirty="0" smtClean="0"/>
              <a:t>The next slide shows the required components for a user interface</a:t>
            </a:r>
            <a:endParaRPr lang="en-US" sz="2400" dirty="0"/>
          </a:p>
          <a:p>
            <a:pPr lvl="1"/>
            <a:r>
              <a:rPr lang="en-US" sz="2000" dirty="0" smtClean="0"/>
              <a:t>Green components are available in the current web console</a:t>
            </a:r>
          </a:p>
          <a:p>
            <a:pPr lvl="1"/>
            <a:r>
              <a:rPr lang="en-US" sz="2000" dirty="0" smtClean="0"/>
              <a:t>Yellow components exist but are not displayed in the current </a:t>
            </a:r>
            <a:r>
              <a:rPr lang="en-US" sz="2000" dirty="0" smtClean="0"/>
              <a:t>console</a:t>
            </a:r>
          </a:p>
          <a:p>
            <a:pPr lvl="1"/>
            <a:r>
              <a:rPr lang="en-US" sz="2000" dirty="0"/>
              <a:t>Red components don</a:t>
            </a:r>
            <a:r>
              <a:rPr lang="fr-FR" sz="2000" dirty="0"/>
              <a:t>’</a:t>
            </a:r>
            <a:r>
              <a:rPr lang="en-US" sz="2000" dirty="0"/>
              <a:t>t exist yet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07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131026"/>
              </p:ext>
            </p:extLst>
          </p:nvPr>
        </p:nvGraphicFramePr>
        <p:xfrm>
          <a:off x="461982" y="246685"/>
          <a:ext cx="8484461" cy="576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1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5" y="2014613"/>
            <a:ext cx="7893017" cy="34239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543686"/>
            <a:ext cx="8178800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accesses the Gateway Management page via Account -&gt; Manage Gateways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7146"/>
            <a:ext cx="7893017" cy="227884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94020"/>
            <a:ext cx="7893017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links a new Gateway to the platform using the Link Gateway button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7458"/>
            <a:ext cx="7893017" cy="419822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4423" y="289686"/>
            <a:ext cx="8378022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fills the Gateway fields accordingly to the Gateway installation in the enterprise’s environment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8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4" y="2977492"/>
            <a:ext cx="7893017" cy="226015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16395"/>
            <a:ext cx="8065911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Gateway is linked to the platform and is added to the Storage Administrator’s list.</a:t>
            </a:r>
            <a:br>
              <a:rPr lang="en-US" sz="2000" dirty="0" smtClean="0">
                <a:solidFill>
                  <a:srgbClr val="3F3F3F"/>
                </a:solidFill>
              </a:rPr>
            </a:br>
            <a:r>
              <a:rPr lang="en-US" sz="2000" dirty="0" smtClean="0">
                <a:solidFill>
                  <a:srgbClr val="3F3F3F"/>
                </a:solidFill>
              </a:rPr>
              <a:t>The Storage Administrator can unlink a Gateway from the Gateways list.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 to stor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0" b="15777"/>
          <a:stretch/>
        </p:blipFill>
        <p:spPr>
          <a:xfrm>
            <a:off x="0" y="1819237"/>
            <a:ext cx="9144000" cy="382520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543686"/>
            <a:ext cx="8178800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accesses the Storage Site management page via Account -&gt; Manage Storage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3"/>
          <a:stretch/>
        </p:blipFill>
        <p:spPr>
          <a:xfrm>
            <a:off x="0" y="1439333"/>
            <a:ext cx="9144000" cy="43156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5602"/>
            <a:ext cx="7893017" cy="1171195"/>
          </a:xfrm>
        </p:spPr>
        <p:txBody>
          <a:bodyPr/>
          <a:lstStyle/>
          <a:p>
            <a:pPr marL="177800">
              <a:spcBef>
                <a:spcPts val="560"/>
              </a:spcBef>
              <a:buClr>
                <a:srgbClr val="66CCFF"/>
              </a:buClr>
            </a:pPr>
            <a:r>
              <a:rPr lang="en-US" sz="2000" dirty="0" smtClean="0">
                <a:solidFill>
                  <a:srgbClr val="3F3F3F"/>
                </a:solidFill>
              </a:rPr>
              <a:t>The Storage Administrator connect a new Storage Site to the platform using the New Storage Site button</a:t>
            </a:r>
            <a:endParaRPr lang="en-US"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242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6571</TotalTime>
  <Words>382</Words>
  <Application>Microsoft Macintosh PowerPoint</Application>
  <PresentationFormat>On-screen Show (4:3)</PresentationFormat>
  <Paragraphs>61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2_Office Theme</vt:lpstr>
      <vt:lpstr>3_Office Theme</vt:lpstr>
      <vt:lpstr>PowerPoint Presentation</vt:lpstr>
      <vt:lpstr>Storage Administrator scenario</vt:lpstr>
      <vt:lpstr>PowerPoint Presentation</vt:lpstr>
      <vt:lpstr>The Storage Administrator accesses the Gateway Management page via Account -&gt; Manage Gateways</vt:lpstr>
      <vt:lpstr>The Storage Administrator links a new Gateway to the platform using the Link Gateway button</vt:lpstr>
      <vt:lpstr>The Storage Administrator fills the Gateway fields accordingly to the Gateway installation in the enterprise’s environment</vt:lpstr>
      <vt:lpstr>The Gateway is linked to the platform and is added to the Storage Administrator’s list. The Storage Administrator can unlink a Gateway from the Gateways list.</vt:lpstr>
      <vt:lpstr>The Storage Administrator accesses the Storage Site management page via Account -&gt; Manage Storage</vt:lpstr>
      <vt:lpstr>The Storage Administrator connect a new Storage Site to the platform using the New Storage Site button</vt:lpstr>
      <vt:lpstr>The Storage Administrator selects the storage type among the available storage types.</vt:lpstr>
      <vt:lpstr>The Storage Administrator fills the storage site information fields and validate the connection. The Gateway used has to be the Point.io appliance installed in this storage resource’s environment.</vt:lpstr>
      <vt:lpstr>The new Storage Site has been added to the Storage Site list. Storage sites can be edited and removed from the list by the Storage Administrator.</vt:lpstr>
      <vt:lpstr>Use case functionalities not implemented in the current web console</vt:lpstr>
    </vt:vector>
  </TitlesOfParts>
  <Company>Point.io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Gaye</dc:creator>
  <cp:lastModifiedBy>Julien Gaye</cp:lastModifiedBy>
  <cp:revision>61</cp:revision>
  <dcterms:created xsi:type="dcterms:W3CDTF">2014-04-09T09:16:00Z</dcterms:created>
  <dcterms:modified xsi:type="dcterms:W3CDTF">2014-05-13T09:49:45Z</dcterms:modified>
</cp:coreProperties>
</file>