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7" r:id="rId2"/>
    <p:sldMasterId id="2147483672" r:id="rId3"/>
  </p:sldMasterIdLst>
  <p:notesMasterIdLst>
    <p:notesMasterId r:id="rId11"/>
  </p:notesMasterIdLst>
  <p:sldIdLst>
    <p:sldId id="299" r:id="rId4"/>
    <p:sldId id="306" r:id="rId5"/>
    <p:sldId id="307" r:id="rId6"/>
    <p:sldId id="312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 snapToObjects="1">
      <p:cViewPr varScale="1">
        <p:scale>
          <a:sx n="89" d="100"/>
          <a:sy n="89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4" Type="http://schemas.openxmlformats.org/officeDocument/2006/relationships/slide" Target="../slides/slide7.xml"/><Relationship Id="rId1" Type="http://schemas.openxmlformats.org/officeDocument/2006/relationships/slide" Target="../slides/slide4.xml"/><Relationship Id="rId2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F6CED-022E-9244-A90E-868D1082A46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EA4CDA-722C-2348-99D5-20876A05BB5B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1050" dirty="0" smtClean="0"/>
            <a:t>View </a:t>
          </a:r>
          <a:r>
            <a:rPr lang="en-US" sz="1050" dirty="0" smtClean="0"/>
            <a:t>My Hubs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B01EC59-5EA5-AF44-AC3C-597EA672B2D2}" type="parTrans" cxnId="{BEDBF7CE-1E95-3346-846F-72E3D6FE7506}">
      <dgm:prSet/>
      <dgm:spPr/>
      <dgm:t>
        <a:bodyPr/>
        <a:lstStyle/>
        <a:p>
          <a:endParaRPr lang="en-US" sz="2000"/>
        </a:p>
      </dgm:t>
    </dgm:pt>
    <dgm:pt modelId="{12789A22-4ADF-D14E-BB8D-1C9118BA781B}" type="sibTrans" cxnId="{BEDBF7CE-1E95-3346-846F-72E3D6FE7506}">
      <dgm:prSet/>
      <dgm:spPr/>
      <dgm:t>
        <a:bodyPr/>
        <a:lstStyle/>
        <a:p>
          <a:endParaRPr lang="en-US" sz="2000"/>
        </a:p>
      </dgm:t>
    </dgm:pt>
    <dgm:pt modelId="{F3D4C62C-6FB9-9A49-9DF7-C117F4E1F6C3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1050" dirty="0" smtClean="0"/>
            <a:t>Hubs list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C6473F5-A5A5-8342-AFCD-B62FC9635312}" type="parTrans" cxnId="{D73933F7-B9E8-0348-BCD9-993CE0118F92}">
      <dgm:prSet/>
      <dgm:spPr/>
      <dgm:t>
        <a:bodyPr/>
        <a:lstStyle/>
        <a:p>
          <a:endParaRPr lang="en-US" sz="2000"/>
        </a:p>
      </dgm:t>
    </dgm:pt>
    <dgm:pt modelId="{9D423FE6-D816-C64A-87A0-C33DB567CE29}" type="sibTrans" cxnId="{D73933F7-B9E8-0348-BCD9-993CE0118F92}">
      <dgm:prSet/>
      <dgm:spPr/>
      <dgm:t>
        <a:bodyPr/>
        <a:lstStyle/>
        <a:p>
          <a:endParaRPr lang="en-US" sz="2000"/>
        </a:p>
      </dgm:t>
    </dgm:pt>
    <dgm:pt modelId="{EEB1DE3E-97F3-FD41-82A1-FB064E57D575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1050" dirty="0" smtClean="0"/>
            <a:t>Open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CD7D80A-034D-3741-8973-3237C011BCAC}" type="parTrans" cxnId="{28D37E0D-E95B-7C48-BFF3-D44522C593FA}">
      <dgm:prSet/>
      <dgm:spPr/>
      <dgm:t>
        <a:bodyPr/>
        <a:lstStyle/>
        <a:p>
          <a:endParaRPr lang="en-US" sz="2000"/>
        </a:p>
      </dgm:t>
    </dgm:pt>
    <dgm:pt modelId="{68A21280-D90D-244C-8E05-C15C4A9914AC}" type="sibTrans" cxnId="{28D37E0D-E95B-7C48-BFF3-D44522C593FA}">
      <dgm:prSet/>
      <dgm:spPr/>
      <dgm:t>
        <a:bodyPr/>
        <a:lstStyle/>
        <a:p>
          <a:endParaRPr lang="en-US" sz="2000"/>
        </a:p>
      </dgm:t>
    </dgm:pt>
    <dgm:pt modelId="{BCD37CA0-991B-0B4C-852A-636359039F64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1050" dirty="0" smtClean="0"/>
            <a:t>Shares list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99CA3CA-1AE3-5948-9A94-7A678E0ED363}" type="parTrans" cxnId="{3BD68735-06D0-ED47-9D93-14E3DA395A36}">
      <dgm:prSet/>
      <dgm:spPr/>
      <dgm:t>
        <a:bodyPr/>
        <a:lstStyle/>
        <a:p>
          <a:endParaRPr lang="en-US" sz="2000"/>
        </a:p>
      </dgm:t>
    </dgm:pt>
    <dgm:pt modelId="{EDAB7EEE-096B-6045-A96B-BD94C2D5B78E}" type="sibTrans" cxnId="{3BD68735-06D0-ED47-9D93-14E3DA395A36}">
      <dgm:prSet/>
      <dgm:spPr/>
      <dgm:t>
        <a:bodyPr/>
        <a:lstStyle/>
        <a:p>
          <a:endParaRPr lang="en-US" sz="2000"/>
        </a:p>
      </dgm:t>
    </dgm:pt>
    <dgm:pt modelId="{4194C6AC-0F20-914E-BC2C-248D98D3F784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1050" dirty="0" smtClean="0"/>
            <a:t>Browse Share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0641E5F-D833-3149-91FB-E0D65652E0DF}" type="parTrans" cxnId="{A576BBAB-EC5D-F142-B606-332DCFF30B60}">
      <dgm:prSet/>
      <dgm:spPr/>
      <dgm:t>
        <a:bodyPr/>
        <a:lstStyle/>
        <a:p>
          <a:endParaRPr lang="en-US" sz="2000"/>
        </a:p>
      </dgm:t>
    </dgm:pt>
    <dgm:pt modelId="{D8241663-B294-874C-B069-A73F54F9FEFB}" type="sibTrans" cxnId="{A576BBAB-EC5D-F142-B606-332DCFF30B60}">
      <dgm:prSet/>
      <dgm:spPr/>
      <dgm:t>
        <a:bodyPr/>
        <a:lstStyle/>
        <a:p>
          <a:endParaRPr lang="en-US" sz="2000"/>
        </a:p>
      </dgm:t>
    </dgm:pt>
    <dgm:pt modelId="{EC1991B3-9B78-1F4D-A46C-1BAD0F06C3AD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1050" dirty="0" smtClean="0"/>
            <a:t>Rights follow the Access Rules’ permissions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81EB227-FE80-1E46-B40B-A5BE4EDB84B9}" type="parTrans" cxnId="{78076DDA-D8D9-9943-A0D0-F0CBE3BC59DB}">
      <dgm:prSet/>
      <dgm:spPr/>
      <dgm:t>
        <a:bodyPr/>
        <a:lstStyle/>
        <a:p>
          <a:endParaRPr lang="en-US" sz="2000"/>
        </a:p>
      </dgm:t>
    </dgm:pt>
    <dgm:pt modelId="{87E2E057-C7F3-4244-B5B2-7522AB4C6165}" type="sibTrans" cxnId="{78076DDA-D8D9-9943-A0D0-F0CBE3BC59DB}">
      <dgm:prSet/>
      <dgm:spPr/>
      <dgm:t>
        <a:bodyPr/>
        <a:lstStyle/>
        <a:p>
          <a:endParaRPr lang="en-US" sz="2000"/>
        </a:p>
      </dgm:t>
    </dgm:pt>
    <dgm:pt modelId="{8A4145D7-E578-EA40-9832-F8739D4A3E4D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050" dirty="0" smtClean="0"/>
            <a:t>No other Hub management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5F82800F-F4AE-EC44-865F-3817BF00462F}" type="parTrans" cxnId="{36219A6A-C3E4-F441-882F-01C681924C5F}">
      <dgm:prSet/>
      <dgm:spPr/>
      <dgm:t>
        <a:bodyPr/>
        <a:lstStyle/>
        <a:p>
          <a:endParaRPr lang="en-US"/>
        </a:p>
      </dgm:t>
    </dgm:pt>
    <dgm:pt modelId="{3C294EB1-4231-134E-88D5-BDB484534649}" type="sibTrans" cxnId="{36219A6A-C3E4-F441-882F-01C681924C5F}">
      <dgm:prSet/>
      <dgm:spPr/>
      <dgm:t>
        <a:bodyPr/>
        <a:lstStyle/>
        <a:p>
          <a:endParaRPr lang="en-US"/>
        </a:p>
      </dgm:t>
    </dgm:pt>
    <dgm:pt modelId="{E35702A6-EAE9-1D4D-9B6A-C8017A9E1E33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z="1050" dirty="0" smtClean="0"/>
            <a:t>No other Share management</a:t>
          </a:r>
          <a:endParaRPr lang="en-US" sz="105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69C65A9-D90A-454B-8F51-11FFEEF758D3}" type="parTrans" cxnId="{C23956FD-CCDF-E64A-9513-7F5B931DE966}">
      <dgm:prSet/>
      <dgm:spPr/>
      <dgm:t>
        <a:bodyPr/>
        <a:lstStyle/>
        <a:p>
          <a:endParaRPr lang="en-US"/>
        </a:p>
      </dgm:t>
    </dgm:pt>
    <dgm:pt modelId="{7D9B54E1-4146-404C-A326-15C69ED6BF23}" type="sibTrans" cxnId="{C23956FD-CCDF-E64A-9513-7F5B931DE966}">
      <dgm:prSet/>
      <dgm:spPr/>
      <dgm:t>
        <a:bodyPr/>
        <a:lstStyle/>
        <a:p>
          <a:endParaRPr lang="en-US"/>
        </a:p>
      </dgm:t>
    </dgm:pt>
    <dgm:pt modelId="{C678E9B8-2AD8-444B-949D-8ED6E7BB55C6}" type="pres">
      <dgm:prSet presAssocID="{30BF6CED-022E-9244-A90E-868D1082A4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99E4C5-1C36-2240-8CE2-8CE66DDCFCCB}" type="pres">
      <dgm:prSet presAssocID="{DAEA4CDA-722C-2348-99D5-20876A05BB5B}" presName="hierRoot1" presStyleCnt="0"/>
      <dgm:spPr/>
    </dgm:pt>
    <dgm:pt modelId="{2E1AA839-4A46-B24E-BBAB-3EFBBB1A08DE}" type="pres">
      <dgm:prSet presAssocID="{DAEA4CDA-722C-2348-99D5-20876A05BB5B}" presName="composite" presStyleCnt="0"/>
      <dgm:spPr/>
    </dgm:pt>
    <dgm:pt modelId="{0845A446-3C45-8048-8783-AF2CDA24B974}" type="pres">
      <dgm:prSet presAssocID="{DAEA4CDA-722C-2348-99D5-20876A05BB5B}" presName="background" presStyleLbl="node0" presStyleIdx="0" presStyleCnt="1"/>
      <dgm:spPr/>
    </dgm:pt>
    <dgm:pt modelId="{11775B26-A09B-5449-ADB4-115BC2DC2A3F}" type="pres">
      <dgm:prSet presAssocID="{DAEA4CDA-722C-2348-99D5-20876A05BB5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B99E1-2740-FE44-AD77-4DDADE459FB7}" type="pres">
      <dgm:prSet presAssocID="{DAEA4CDA-722C-2348-99D5-20876A05BB5B}" presName="hierChild2" presStyleCnt="0"/>
      <dgm:spPr/>
    </dgm:pt>
    <dgm:pt modelId="{F6F8B274-C753-C44F-974B-18D2FC0C8D92}" type="pres">
      <dgm:prSet presAssocID="{8C6473F5-A5A5-8342-AFCD-B62FC9635312}" presName="Name10" presStyleLbl="parChTrans1D2" presStyleIdx="0" presStyleCnt="1"/>
      <dgm:spPr/>
      <dgm:t>
        <a:bodyPr/>
        <a:lstStyle/>
        <a:p>
          <a:endParaRPr lang="en-US"/>
        </a:p>
      </dgm:t>
    </dgm:pt>
    <dgm:pt modelId="{D3D1FFF8-9EA3-BA48-A6D7-A5D514C2F9A8}" type="pres">
      <dgm:prSet presAssocID="{F3D4C62C-6FB9-9A49-9DF7-C117F4E1F6C3}" presName="hierRoot2" presStyleCnt="0"/>
      <dgm:spPr/>
    </dgm:pt>
    <dgm:pt modelId="{FCF594D7-65ED-164D-A6CD-BB92E656737F}" type="pres">
      <dgm:prSet presAssocID="{F3D4C62C-6FB9-9A49-9DF7-C117F4E1F6C3}" presName="composite2" presStyleCnt="0"/>
      <dgm:spPr/>
    </dgm:pt>
    <dgm:pt modelId="{8D61C082-6E84-3544-B9FD-FFC979016728}" type="pres">
      <dgm:prSet presAssocID="{F3D4C62C-6FB9-9A49-9DF7-C117F4E1F6C3}" presName="background2" presStyleLbl="node2" presStyleIdx="0" presStyleCnt="1"/>
      <dgm:spPr/>
    </dgm:pt>
    <dgm:pt modelId="{DDD2B4D5-2C99-F941-9F1D-B3AC64D768BB}" type="pres">
      <dgm:prSet presAssocID="{F3D4C62C-6FB9-9A49-9DF7-C117F4E1F6C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AA976-310A-BB42-8A77-995F9D950D3E}" type="pres">
      <dgm:prSet presAssocID="{F3D4C62C-6FB9-9A49-9DF7-C117F4E1F6C3}" presName="hierChild3" presStyleCnt="0"/>
      <dgm:spPr/>
    </dgm:pt>
    <dgm:pt modelId="{5B5F84D4-E5B6-984A-9F43-B7EF45E9FB53}" type="pres">
      <dgm:prSet presAssocID="{3CD7D80A-034D-3741-8973-3237C011BCAC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0D30EB6-4FF2-314B-AD4A-A70D5C9729D7}" type="pres">
      <dgm:prSet presAssocID="{EEB1DE3E-97F3-FD41-82A1-FB064E57D575}" presName="hierRoot3" presStyleCnt="0"/>
      <dgm:spPr/>
    </dgm:pt>
    <dgm:pt modelId="{C370A2AA-C958-8448-9134-06A46EA46482}" type="pres">
      <dgm:prSet presAssocID="{EEB1DE3E-97F3-FD41-82A1-FB064E57D575}" presName="composite3" presStyleCnt="0"/>
      <dgm:spPr/>
    </dgm:pt>
    <dgm:pt modelId="{49A25896-B659-5C4F-9E21-9D5D719D6906}" type="pres">
      <dgm:prSet presAssocID="{EEB1DE3E-97F3-FD41-82A1-FB064E57D575}" presName="background3" presStyleLbl="node3" presStyleIdx="0" presStyleCnt="2"/>
      <dgm:spPr/>
    </dgm:pt>
    <dgm:pt modelId="{4D64B35F-670C-CD47-B2D5-EF078201B5DC}" type="pres">
      <dgm:prSet presAssocID="{EEB1DE3E-97F3-FD41-82A1-FB064E57D57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E858F3-77F8-D944-9E38-A037D7B85A7F}" type="pres">
      <dgm:prSet presAssocID="{EEB1DE3E-97F3-FD41-82A1-FB064E57D575}" presName="hierChild4" presStyleCnt="0"/>
      <dgm:spPr/>
    </dgm:pt>
    <dgm:pt modelId="{8E9C826A-71B8-EC40-A802-BA1C1E67722A}" type="pres">
      <dgm:prSet presAssocID="{399CA3CA-1AE3-5948-9A94-7A678E0ED363}" presName="Name23" presStyleLbl="parChTrans1D4" presStyleIdx="0" presStyleCnt="4"/>
      <dgm:spPr/>
      <dgm:t>
        <a:bodyPr/>
        <a:lstStyle/>
        <a:p>
          <a:endParaRPr lang="en-US"/>
        </a:p>
      </dgm:t>
    </dgm:pt>
    <dgm:pt modelId="{DA42BE75-0D9D-834A-B8EC-EF008B7FCC4C}" type="pres">
      <dgm:prSet presAssocID="{BCD37CA0-991B-0B4C-852A-636359039F64}" presName="hierRoot4" presStyleCnt="0"/>
      <dgm:spPr/>
    </dgm:pt>
    <dgm:pt modelId="{E4426F7E-8AB4-8D48-B8C0-856E4115DC8C}" type="pres">
      <dgm:prSet presAssocID="{BCD37CA0-991B-0B4C-852A-636359039F64}" presName="composite4" presStyleCnt="0"/>
      <dgm:spPr/>
    </dgm:pt>
    <dgm:pt modelId="{82043EE6-363D-4347-A9AA-0E6B8D3BB913}" type="pres">
      <dgm:prSet presAssocID="{BCD37CA0-991B-0B4C-852A-636359039F64}" presName="background4" presStyleLbl="node4" presStyleIdx="0" presStyleCnt="4"/>
      <dgm:spPr/>
    </dgm:pt>
    <dgm:pt modelId="{C72A2D5D-7679-4341-9BF2-825B72A216DA}" type="pres">
      <dgm:prSet presAssocID="{BCD37CA0-991B-0B4C-852A-636359039F64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D9D8E-AD44-424C-896F-10834087665B}" type="pres">
      <dgm:prSet presAssocID="{BCD37CA0-991B-0B4C-852A-636359039F64}" presName="hierChild5" presStyleCnt="0"/>
      <dgm:spPr/>
    </dgm:pt>
    <dgm:pt modelId="{557ED9C9-A670-B948-A908-EE3371CA4BDA}" type="pres">
      <dgm:prSet presAssocID="{10641E5F-D833-3149-91FB-E0D65652E0DF}" presName="Name23" presStyleLbl="parChTrans1D4" presStyleIdx="1" presStyleCnt="4"/>
      <dgm:spPr/>
      <dgm:t>
        <a:bodyPr/>
        <a:lstStyle/>
        <a:p>
          <a:endParaRPr lang="en-US"/>
        </a:p>
      </dgm:t>
    </dgm:pt>
    <dgm:pt modelId="{5BCD9D4E-93FD-1A46-A7A5-1EDD3125F5F3}" type="pres">
      <dgm:prSet presAssocID="{4194C6AC-0F20-914E-BC2C-248D98D3F784}" presName="hierRoot4" presStyleCnt="0"/>
      <dgm:spPr/>
    </dgm:pt>
    <dgm:pt modelId="{F3409E97-9825-804C-AD00-0B50951A609F}" type="pres">
      <dgm:prSet presAssocID="{4194C6AC-0F20-914E-BC2C-248D98D3F784}" presName="composite4" presStyleCnt="0"/>
      <dgm:spPr/>
    </dgm:pt>
    <dgm:pt modelId="{C9CF3E4B-9C5C-4C46-96CE-805FF8AC6CD8}" type="pres">
      <dgm:prSet presAssocID="{4194C6AC-0F20-914E-BC2C-248D98D3F784}" presName="background4" presStyleLbl="node4" presStyleIdx="1" presStyleCnt="4"/>
      <dgm:spPr/>
    </dgm:pt>
    <dgm:pt modelId="{8F6F584A-3CCC-2E41-9BF4-5BBB52E3EF53}" type="pres">
      <dgm:prSet presAssocID="{4194C6AC-0F20-914E-BC2C-248D98D3F784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A76A37-30B9-CC48-AA17-CD87ABD4D975}" type="pres">
      <dgm:prSet presAssocID="{4194C6AC-0F20-914E-BC2C-248D98D3F784}" presName="hierChild5" presStyleCnt="0"/>
      <dgm:spPr/>
    </dgm:pt>
    <dgm:pt modelId="{7D2B42E8-D08B-674B-837F-7D2CA051E339}" type="pres">
      <dgm:prSet presAssocID="{281EB227-FE80-1E46-B40B-A5BE4EDB84B9}" presName="Name23" presStyleLbl="parChTrans1D4" presStyleIdx="2" presStyleCnt="4"/>
      <dgm:spPr/>
      <dgm:t>
        <a:bodyPr/>
        <a:lstStyle/>
        <a:p>
          <a:endParaRPr lang="en-US"/>
        </a:p>
      </dgm:t>
    </dgm:pt>
    <dgm:pt modelId="{3159D2FF-3087-B04C-8FCA-4EE914B43060}" type="pres">
      <dgm:prSet presAssocID="{EC1991B3-9B78-1F4D-A46C-1BAD0F06C3AD}" presName="hierRoot4" presStyleCnt="0"/>
      <dgm:spPr/>
    </dgm:pt>
    <dgm:pt modelId="{7E9FB0D2-09A0-E747-8583-7856940A3AA1}" type="pres">
      <dgm:prSet presAssocID="{EC1991B3-9B78-1F4D-A46C-1BAD0F06C3AD}" presName="composite4" presStyleCnt="0"/>
      <dgm:spPr/>
    </dgm:pt>
    <dgm:pt modelId="{B4F7B969-8C41-A04B-9BA9-B259591A3067}" type="pres">
      <dgm:prSet presAssocID="{EC1991B3-9B78-1F4D-A46C-1BAD0F06C3AD}" presName="background4" presStyleLbl="node4" presStyleIdx="2" presStyleCnt="4"/>
      <dgm:spPr/>
    </dgm:pt>
    <dgm:pt modelId="{2CFDBA9E-5E12-414E-9331-118976B5E00F}" type="pres">
      <dgm:prSet presAssocID="{EC1991B3-9B78-1F4D-A46C-1BAD0F06C3AD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8BC1C-2837-E94A-8FBF-7756CAB96931}" type="pres">
      <dgm:prSet presAssocID="{EC1991B3-9B78-1F4D-A46C-1BAD0F06C3AD}" presName="hierChild5" presStyleCnt="0"/>
      <dgm:spPr/>
    </dgm:pt>
    <dgm:pt modelId="{25208BD1-6B18-054C-8462-2AC22AC76D14}" type="pres">
      <dgm:prSet presAssocID="{269C65A9-D90A-454B-8F51-11FFEEF758D3}" presName="Name23" presStyleLbl="parChTrans1D4" presStyleIdx="3" presStyleCnt="4"/>
      <dgm:spPr/>
      <dgm:t>
        <a:bodyPr/>
        <a:lstStyle/>
        <a:p>
          <a:endParaRPr lang="en-US"/>
        </a:p>
      </dgm:t>
    </dgm:pt>
    <dgm:pt modelId="{B387D359-8370-6641-92F4-81166F9A9158}" type="pres">
      <dgm:prSet presAssocID="{E35702A6-EAE9-1D4D-9B6A-C8017A9E1E33}" presName="hierRoot4" presStyleCnt="0"/>
      <dgm:spPr/>
    </dgm:pt>
    <dgm:pt modelId="{C0DDFBE4-38A7-C24D-8BD7-6EB2E0AA2555}" type="pres">
      <dgm:prSet presAssocID="{E35702A6-EAE9-1D4D-9B6A-C8017A9E1E33}" presName="composite4" presStyleCnt="0"/>
      <dgm:spPr/>
    </dgm:pt>
    <dgm:pt modelId="{6CC1C4C9-B002-3F41-A74D-F673C8F71F21}" type="pres">
      <dgm:prSet presAssocID="{E35702A6-EAE9-1D4D-9B6A-C8017A9E1E33}" presName="background4" presStyleLbl="node4" presStyleIdx="3" presStyleCnt="4"/>
      <dgm:spPr/>
    </dgm:pt>
    <dgm:pt modelId="{808A9394-08CC-B140-8E66-2D69C3F4BDE0}" type="pres">
      <dgm:prSet presAssocID="{E35702A6-EAE9-1D4D-9B6A-C8017A9E1E33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CDC7D-F91C-2148-A405-36A070E7C535}" type="pres">
      <dgm:prSet presAssocID="{E35702A6-EAE9-1D4D-9B6A-C8017A9E1E33}" presName="hierChild5" presStyleCnt="0"/>
      <dgm:spPr/>
    </dgm:pt>
    <dgm:pt modelId="{957F086A-BF98-C74C-8C7A-C25AE05C9D71}" type="pres">
      <dgm:prSet presAssocID="{5F82800F-F4AE-EC44-865F-3817BF00462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E1C1D78-EED8-C24D-8EDB-1021D35FDC34}" type="pres">
      <dgm:prSet presAssocID="{8A4145D7-E578-EA40-9832-F8739D4A3E4D}" presName="hierRoot3" presStyleCnt="0"/>
      <dgm:spPr/>
    </dgm:pt>
    <dgm:pt modelId="{C69385F6-05D5-BC48-86E9-558A8D55F103}" type="pres">
      <dgm:prSet presAssocID="{8A4145D7-E578-EA40-9832-F8739D4A3E4D}" presName="composite3" presStyleCnt="0"/>
      <dgm:spPr/>
    </dgm:pt>
    <dgm:pt modelId="{65F33A17-8AE8-6144-A4E1-5A6404EE97ED}" type="pres">
      <dgm:prSet presAssocID="{8A4145D7-E578-EA40-9832-F8739D4A3E4D}" presName="background3" presStyleLbl="node3" presStyleIdx="1" presStyleCnt="2"/>
      <dgm:spPr/>
    </dgm:pt>
    <dgm:pt modelId="{D9528581-414F-0C4E-A4EA-76ED39361A46}" type="pres">
      <dgm:prSet presAssocID="{8A4145D7-E578-EA40-9832-F8739D4A3E4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1151F-92C4-434C-9BC8-CE10D1CBEBFF}" type="pres">
      <dgm:prSet presAssocID="{8A4145D7-E578-EA40-9832-F8739D4A3E4D}" presName="hierChild4" presStyleCnt="0"/>
      <dgm:spPr/>
    </dgm:pt>
  </dgm:ptLst>
  <dgm:cxnLst>
    <dgm:cxn modelId="{78076DDA-D8D9-9943-A0D0-F0CBE3BC59DB}" srcId="{4194C6AC-0F20-914E-BC2C-248D98D3F784}" destId="{EC1991B3-9B78-1F4D-A46C-1BAD0F06C3AD}" srcOrd="0" destOrd="0" parTransId="{281EB227-FE80-1E46-B40B-A5BE4EDB84B9}" sibTransId="{87E2E057-C7F3-4244-B5B2-7522AB4C6165}"/>
    <dgm:cxn modelId="{1690A3FE-CAD2-CE44-BAE9-4FDB1FEC8B4F}" type="presOf" srcId="{4194C6AC-0F20-914E-BC2C-248D98D3F784}" destId="{8F6F584A-3CCC-2E41-9BF4-5BBB52E3EF53}" srcOrd="0" destOrd="0" presId="urn:microsoft.com/office/officeart/2005/8/layout/hierarchy1"/>
    <dgm:cxn modelId="{F38A645C-E886-4449-ACA2-F136F1577D0D}" type="presOf" srcId="{8C6473F5-A5A5-8342-AFCD-B62FC9635312}" destId="{F6F8B274-C753-C44F-974B-18D2FC0C8D92}" srcOrd="0" destOrd="0" presId="urn:microsoft.com/office/officeart/2005/8/layout/hierarchy1"/>
    <dgm:cxn modelId="{66E02F1D-A2E6-9747-B1E7-E6D98DC0AFB6}" type="presOf" srcId="{3CD7D80A-034D-3741-8973-3237C011BCAC}" destId="{5B5F84D4-E5B6-984A-9F43-B7EF45E9FB53}" srcOrd="0" destOrd="0" presId="urn:microsoft.com/office/officeart/2005/8/layout/hierarchy1"/>
    <dgm:cxn modelId="{702087C0-8C75-4D44-8C51-86DF434248BD}" type="presOf" srcId="{8A4145D7-E578-EA40-9832-F8739D4A3E4D}" destId="{D9528581-414F-0C4E-A4EA-76ED39361A46}" srcOrd="0" destOrd="0" presId="urn:microsoft.com/office/officeart/2005/8/layout/hierarchy1"/>
    <dgm:cxn modelId="{374C8B76-11DC-0845-874E-1AF8CD593D9C}" type="presOf" srcId="{399CA3CA-1AE3-5948-9A94-7A678E0ED363}" destId="{8E9C826A-71B8-EC40-A802-BA1C1E67722A}" srcOrd="0" destOrd="0" presId="urn:microsoft.com/office/officeart/2005/8/layout/hierarchy1"/>
    <dgm:cxn modelId="{42F089F0-2356-674E-9D3E-258EE647F30B}" type="presOf" srcId="{EEB1DE3E-97F3-FD41-82A1-FB064E57D575}" destId="{4D64B35F-670C-CD47-B2D5-EF078201B5DC}" srcOrd="0" destOrd="0" presId="urn:microsoft.com/office/officeart/2005/8/layout/hierarchy1"/>
    <dgm:cxn modelId="{D4E11847-BDFC-1040-92AA-3A1B541B0339}" type="presOf" srcId="{DAEA4CDA-722C-2348-99D5-20876A05BB5B}" destId="{11775B26-A09B-5449-ADB4-115BC2DC2A3F}" srcOrd="0" destOrd="0" presId="urn:microsoft.com/office/officeart/2005/8/layout/hierarchy1"/>
    <dgm:cxn modelId="{C23956FD-CCDF-E64A-9513-7F5B931DE966}" srcId="{BCD37CA0-991B-0B4C-852A-636359039F64}" destId="{E35702A6-EAE9-1D4D-9B6A-C8017A9E1E33}" srcOrd="1" destOrd="0" parTransId="{269C65A9-D90A-454B-8F51-11FFEEF758D3}" sibTransId="{7D9B54E1-4146-404C-A326-15C69ED6BF23}"/>
    <dgm:cxn modelId="{488715BD-4ED2-F44D-83AD-EF5CF642C993}" type="presOf" srcId="{E35702A6-EAE9-1D4D-9B6A-C8017A9E1E33}" destId="{808A9394-08CC-B140-8E66-2D69C3F4BDE0}" srcOrd="0" destOrd="0" presId="urn:microsoft.com/office/officeart/2005/8/layout/hierarchy1"/>
    <dgm:cxn modelId="{39B72C02-DD7F-DF41-AD7A-C0D6373D28A3}" type="presOf" srcId="{BCD37CA0-991B-0B4C-852A-636359039F64}" destId="{C72A2D5D-7679-4341-9BF2-825B72A216DA}" srcOrd="0" destOrd="0" presId="urn:microsoft.com/office/officeart/2005/8/layout/hierarchy1"/>
    <dgm:cxn modelId="{DF8E39D9-5EE4-C14B-B450-9B57E421D145}" type="presOf" srcId="{EC1991B3-9B78-1F4D-A46C-1BAD0F06C3AD}" destId="{2CFDBA9E-5E12-414E-9331-118976B5E00F}" srcOrd="0" destOrd="0" presId="urn:microsoft.com/office/officeart/2005/8/layout/hierarchy1"/>
    <dgm:cxn modelId="{2B1DD4E8-59FC-8942-8B4A-735E07B8CDFC}" type="presOf" srcId="{F3D4C62C-6FB9-9A49-9DF7-C117F4E1F6C3}" destId="{DDD2B4D5-2C99-F941-9F1D-B3AC64D768BB}" srcOrd="0" destOrd="0" presId="urn:microsoft.com/office/officeart/2005/8/layout/hierarchy1"/>
    <dgm:cxn modelId="{36219A6A-C3E4-F441-882F-01C681924C5F}" srcId="{F3D4C62C-6FB9-9A49-9DF7-C117F4E1F6C3}" destId="{8A4145D7-E578-EA40-9832-F8739D4A3E4D}" srcOrd="1" destOrd="0" parTransId="{5F82800F-F4AE-EC44-865F-3817BF00462F}" sibTransId="{3C294EB1-4231-134E-88D5-BDB484534649}"/>
    <dgm:cxn modelId="{BEDBF7CE-1E95-3346-846F-72E3D6FE7506}" srcId="{30BF6CED-022E-9244-A90E-868D1082A46B}" destId="{DAEA4CDA-722C-2348-99D5-20876A05BB5B}" srcOrd="0" destOrd="0" parTransId="{DB01EC59-5EA5-AF44-AC3C-597EA672B2D2}" sibTransId="{12789A22-4ADF-D14E-BB8D-1C9118BA781B}"/>
    <dgm:cxn modelId="{D73933F7-B9E8-0348-BCD9-993CE0118F92}" srcId="{DAEA4CDA-722C-2348-99D5-20876A05BB5B}" destId="{F3D4C62C-6FB9-9A49-9DF7-C117F4E1F6C3}" srcOrd="0" destOrd="0" parTransId="{8C6473F5-A5A5-8342-AFCD-B62FC9635312}" sibTransId="{9D423FE6-D816-C64A-87A0-C33DB567CE29}"/>
    <dgm:cxn modelId="{A576BBAB-EC5D-F142-B606-332DCFF30B60}" srcId="{BCD37CA0-991B-0B4C-852A-636359039F64}" destId="{4194C6AC-0F20-914E-BC2C-248D98D3F784}" srcOrd="0" destOrd="0" parTransId="{10641E5F-D833-3149-91FB-E0D65652E0DF}" sibTransId="{D8241663-B294-874C-B069-A73F54F9FEFB}"/>
    <dgm:cxn modelId="{3BD68735-06D0-ED47-9D93-14E3DA395A36}" srcId="{EEB1DE3E-97F3-FD41-82A1-FB064E57D575}" destId="{BCD37CA0-991B-0B4C-852A-636359039F64}" srcOrd="0" destOrd="0" parTransId="{399CA3CA-1AE3-5948-9A94-7A678E0ED363}" sibTransId="{EDAB7EEE-096B-6045-A96B-BD94C2D5B78E}"/>
    <dgm:cxn modelId="{FA8E2AE0-857C-6F4D-9BEC-3060124A1937}" type="presOf" srcId="{10641E5F-D833-3149-91FB-E0D65652E0DF}" destId="{557ED9C9-A670-B948-A908-EE3371CA4BDA}" srcOrd="0" destOrd="0" presId="urn:microsoft.com/office/officeart/2005/8/layout/hierarchy1"/>
    <dgm:cxn modelId="{DE0CEA66-72E8-444F-AC73-DB8CB7027DA3}" type="presOf" srcId="{269C65A9-D90A-454B-8F51-11FFEEF758D3}" destId="{25208BD1-6B18-054C-8462-2AC22AC76D14}" srcOrd="0" destOrd="0" presId="urn:microsoft.com/office/officeart/2005/8/layout/hierarchy1"/>
    <dgm:cxn modelId="{6D2699E1-A494-4045-984D-60FDC11F1D46}" type="presOf" srcId="{281EB227-FE80-1E46-B40B-A5BE4EDB84B9}" destId="{7D2B42E8-D08B-674B-837F-7D2CA051E339}" srcOrd="0" destOrd="0" presId="urn:microsoft.com/office/officeart/2005/8/layout/hierarchy1"/>
    <dgm:cxn modelId="{51F39F81-7065-F340-AFEE-8B2218DCD935}" type="presOf" srcId="{30BF6CED-022E-9244-A90E-868D1082A46B}" destId="{C678E9B8-2AD8-444B-949D-8ED6E7BB55C6}" srcOrd="0" destOrd="0" presId="urn:microsoft.com/office/officeart/2005/8/layout/hierarchy1"/>
    <dgm:cxn modelId="{28D37E0D-E95B-7C48-BFF3-D44522C593FA}" srcId="{F3D4C62C-6FB9-9A49-9DF7-C117F4E1F6C3}" destId="{EEB1DE3E-97F3-FD41-82A1-FB064E57D575}" srcOrd="0" destOrd="0" parTransId="{3CD7D80A-034D-3741-8973-3237C011BCAC}" sibTransId="{68A21280-D90D-244C-8E05-C15C4A9914AC}"/>
    <dgm:cxn modelId="{AF90450A-A885-0A40-BC35-1CB7F569A19B}" type="presOf" srcId="{5F82800F-F4AE-EC44-865F-3817BF00462F}" destId="{957F086A-BF98-C74C-8C7A-C25AE05C9D71}" srcOrd="0" destOrd="0" presId="urn:microsoft.com/office/officeart/2005/8/layout/hierarchy1"/>
    <dgm:cxn modelId="{BA30D2A9-3D88-894B-96C8-FA2D56EDEB7D}" type="presParOf" srcId="{C678E9B8-2AD8-444B-949D-8ED6E7BB55C6}" destId="{9199E4C5-1C36-2240-8CE2-8CE66DDCFCCB}" srcOrd="0" destOrd="0" presId="urn:microsoft.com/office/officeart/2005/8/layout/hierarchy1"/>
    <dgm:cxn modelId="{0A58982D-D064-AF49-AF79-40C38B887A01}" type="presParOf" srcId="{9199E4C5-1C36-2240-8CE2-8CE66DDCFCCB}" destId="{2E1AA839-4A46-B24E-BBAB-3EFBBB1A08DE}" srcOrd="0" destOrd="0" presId="urn:microsoft.com/office/officeart/2005/8/layout/hierarchy1"/>
    <dgm:cxn modelId="{43650BD8-4A48-1B45-A836-8A4D5A70279C}" type="presParOf" srcId="{2E1AA839-4A46-B24E-BBAB-3EFBBB1A08DE}" destId="{0845A446-3C45-8048-8783-AF2CDA24B974}" srcOrd="0" destOrd="0" presId="urn:microsoft.com/office/officeart/2005/8/layout/hierarchy1"/>
    <dgm:cxn modelId="{62CF9DD3-3B71-EC4E-8C0B-832B54834A0D}" type="presParOf" srcId="{2E1AA839-4A46-B24E-BBAB-3EFBBB1A08DE}" destId="{11775B26-A09B-5449-ADB4-115BC2DC2A3F}" srcOrd="1" destOrd="0" presId="urn:microsoft.com/office/officeart/2005/8/layout/hierarchy1"/>
    <dgm:cxn modelId="{E7CBE857-93F0-0B47-82CB-2950EFBB9D41}" type="presParOf" srcId="{9199E4C5-1C36-2240-8CE2-8CE66DDCFCCB}" destId="{016B99E1-2740-FE44-AD77-4DDADE459FB7}" srcOrd="1" destOrd="0" presId="urn:microsoft.com/office/officeart/2005/8/layout/hierarchy1"/>
    <dgm:cxn modelId="{0DECA1BF-6164-1B45-A166-F9C93BF93225}" type="presParOf" srcId="{016B99E1-2740-FE44-AD77-4DDADE459FB7}" destId="{F6F8B274-C753-C44F-974B-18D2FC0C8D92}" srcOrd="0" destOrd="0" presId="urn:microsoft.com/office/officeart/2005/8/layout/hierarchy1"/>
    <dgm:cxn modelId="{29E6D6E0-71CA-E44B-98CB-7E4E1688CF51}" type="presParOf" srcId="{016B99E1-2740-FE44-AD77-4DDADE459FB7}" destId="{D3D1FFF8-9EA3-BA48-A6D7-A5D514C2F9A8}" srcOrd="1" destOrd="0" presId="urn:microsoft.com/office/officeart/2005/8/layout/hierarchy1"/>
    <dgm:cxn modelId="{DF778359-CE32-2349-98AE-9949438717C8}" type="presParOf" srcId="{D3D1FFF8-9EA3-BA48-A6D7-A5D514C2F9A8}" destId="{FCF594D7-65ED-164D-A6CD-BB92E656737F}" srcOrd="0" destOrd="0" presId="urn:microsoft.com/office/officeart/2005/8/layout/hierarchy1"/>
    <dgm:cxn modelId="{A0D8293F-975D-FA41-BF3A-F117DEA525AF}" type="presParOf" srcId="{FCF594D7-65ED-164D-A6CD-BB92E656737F}" destId="{8D61C082-6E84-3544-B9FD-FFC979016728}" srcOrd="0" destOrd="0" presId="urn:microsoft.com/office/officeart/2005/8/layout/hierarchy1"/>
    <dgm:cxn modelId="{892F5E69-D1C3-5B49-8905-7A053AA4505E}" type="presParOf" srcId="{FCF594D7-65ED-164D-A6CD-BB92E656737F}" destId="{DDD2B4D5-2C99-F941-9F1D-B3AC64D768BB}" srcOrd="1" destOrd="0" presId="urn:microsoft.com/office/officeart/2005/8/layout/hierarchy1"/>
    <dgm:cxn modelId="{5FECD6B6-14AE-CE45-BC26-58FFB0AC779A}" type="presParOf" srcId="{D3D1FFF8-9EA3-BA48-A6D7-A5D514C2F9A8}" destId="{22EAA976-310A-BB42-8A77-995F9D950D3E}" srcOrd="1" destOrd="0" presId="urn:microsoft.com/office/officeart/2005/8/layout/hierarchy1"/>
    <dgm:cxn modelId="{9D60BBDD-FEF3-F64A-8C5C-23C1450A0766}" type="presParOf" srcId="{22EAA976-310A-BB42-8A77-995F9D950D3E}" destId="{5B5F84D4-E5B6-984A-9F43-B7EF45E9FB53}" srcOrd="0" destOrd="0" presId="urn:microsoft.com/office/officeart/2005/8/layout/hierarchy1"/>
    <dgm:cxn modelId="{7F5CDD1F-38B8-6B46-9B4D-72D25256F706}" type="presParOf" srcId="{22EAA976-310A-BB42-8A77-995F9D950D3E}" destId="{30D30EB6-4FF2-314B-AD4A-A70D5C9729D7}" srcOrd="1" destOrd="0" presId="urn:microsoft.com/office/officeart/2005/8/layout/hierarchy1"/>
    <dgm:cxn modelId="{CCB82715-1A72-C246-A825-8B19D8E87F8A}" type="presParOf" srcId="{30D30EB6-4FF2-314B-AD4A-A70D5C9729D7}" destId="{C370A2AA-C958-8448-9134-06A46EA46482}" srcOrd="0" destOrd="0" presId="urn:microsoft.com/office/officeart/2005/8/layout/hierarchy1"/>
    <dgm:cxn modelId="{2C7361B5-E605-6548-9268-E8DE69371C07}" type="presParOf" srcId="{C370A2AA-C958-8448-9134-06A46EA46482}" destId="{49A25896-B659-5C4F-9E21-9D5D719D6906}" srcOrd="0" destOrd="0" presId="urn:microsoft.com/office/officeart/2005/8/layout/hierarchy1"/>
    <dgm:cxn modelId="{8129530B-35FC-C947-9168-2CCE9AC66C28}" type="presParOf" srcId="{C370A2AA-C958-8448-9134-06A46EA46482}" destId="{4D64B35F-670C-CD47-B2D5-EF078201B5DC}" srcOrd="1" destOrd="0" presId="urn:microsoft.com/office/officeart/2005/8/layout/hierarchy1"/>
    <dgm:cxn modelId="{36F5DD74-1FD2-A049-A2EC-2EDD7DBCEF76}" type="presParOf" srcId="{30D30EB6-4FF2-314B-AD4A-A70D5C9729D7}" destId="{7CE858F3-77F8-D944-9E38-A037D7B85A7F}" srcOrd="1" destOrd="0" presId="urn:microsoft.com/office/officeart/2005/8/layout/hierarchy1"/>
    <dgm:cxn modelId="{01E55610-9483-DC44-9160-D5D382D3BF09}" type="presParOf" srcId="{7CE858F3-77F8-D944-9E38-A037D7B85A7F}" destId="{8E9C826A-71B8-EC40-A802-BA1C1E67722A}" srcOrd="0" destOrd="0" presId="urn:microsoft.com/office/officeart/2005/8/layout/hierarchy1"/>
    <dgm:cxn modelId="{122EA90D-2D65-B347-87F3-18D68B3C7904}" type="presParOf" srcId="{7CE858F3-77F8-D944-9E38-A037D7B85A7F}" destId="{DA42BE75-0D9D-834A-B8EC-EF008B7FCC4C}" srcOrd="1" destOrd="0" presId="urn:microsoft.com/office/officeart/2005/8/layout/hierarchy1"/>
    <dgm:cxn modelId="{5608DAE5-77D5-BD4A-B785-1ED8AEB8DF8B}" type="presParOf" srcId="{DA42BE75-0D9D-834A-B8EC-EF008B7FCC4C}" destId="{E4426F7E-8AB4-8D48-B8C0-856E4115DC8C}" srcOrd="0" destOrd="0" presId="urn:microsoft.com/office/officeart/2005/8/layout/hierarchy1"/>
    <dgm:cxn modelId="{BC12800C-29F9-1341-A93D-07E2E934F64C}" type="presParOf" srcId="{E4426F7E-8AB4-8D48-B8C0-856E4115DC8C}" destId="{82043EE6-363D-4347-A9AA-0E6B8D3BB913}" srcOrd="0" destOrd="0" presId="urn:microsoft.com/office/officeart/2005/8/layout/hierarchy1"/>
    <dgm:cxn modelId="{8147E2B5-8DF8-9040-89FC-7C36FB012A19}" type="presParOf" srcId="{E4426F7E-8AB4-8D48-B8C0-856E4115DC8C}" destId="{C72A2D5D-7679-4341-9BF2-825B72A216DA}" srcOrd="1" destOrd="0" presId="urn:microsoft.com/office/officeart/2005/8/layout/hierarchy1"/>
    <dgm:cxn modelId="{6C43CDD7-21E4-534E-BDEF-46672CCDEC16}" type="presParOf" srcId="{DA42BE75-0D9D-834A-B8EC-EF008B7FCC4C}" destId="{C21D9D8E-AD44-424C-896F-10834087665B}" srcOrd="1" destOrd="0" presId="urn:microsoft.com/office/officeart/2005/8/layout/hierarchy1"/>
    <dgm:cxn modelId="{668A9606-690C-A345-994A-F5569E81E12B}" type="presParOf" srcId="{C21D9D8E-AD44-424C-896F-10834087665B}" destId="{557ED9C9-A670-B948-A908-EE3371CA4BDA}" srcOrd="0" destOrd="0" presId="urn:microsoft.com/office/officeart/2005/8/layout/hierarchy1"/>
    <dgm:cxn modelId="{0AE649AF-D361-C642-8395-D23BA46D1EF4}" type="presParOf" srcId="{C21D9D8E-AD44-424C-896F-10834087665B}" destId="{5BCD9D4E-93FD-1A46-A7A5-1EDD3125F5F3}" srcOrd="1" destOrd="0" presId="urn:microsoft.com/office/officeart/2005/8/layout/hierarchy1"/>
    <dgm:cxn modelId="{DBA259D0-9039-5646-A9F6-F8C19B34658E}" type="presParOf" srcId="{5BCD9D4E-93FD-1A46-A7A5-1EDD3125F5F3}" destId="{F3409E97-9825-804C-AD00-0B50951A609F}" srcOrd="0" destOrd="0" presId="urn:microsoft.com/office/officeart/2005/8/layout/hierarchy1"/>
    <dgm:cxn modelId="{3418E4F0-E1D3-DD4F-B056-ECF2054B6D3E}" type="presParOf" srcId="{F3409E97-9825-804C-AD00-0B50951A609F}" destId="{C9CF3E4B-9C5C-4C46-96CE-805FF8AC6CD8}" srcOrd="0" destOrd="0" presId="urn:microsoft.com/office/officeart/2005/8/layout/hierarchy1"/>
    <dgm:cxn modelId="{67F2A1EF-3FD0-9D49-9577-A8B3FD766084}" type="presParOf" srcId="{F3409E97-9825-804C-AD00-0B50951A609F}" destId="{8F6F584A-3CCC-2E41-9BF4-5BBB52E3EF53}" srcOrd="1" destOrd="0" presId="urn:microsoft.com/office/officeart/2005/8/layout/hierarchy1"/>
    <dgm:cxn modelId="{BA13E374-E6A0-1B45-9C3C-842714F8ED33}" type="presParOf" srcId="{5BCD9D4E-93FD-1A46-A7A5-1EDD3125F5F3}" destId="{D3A76A37-30B9-CC48-AA17-CD87ABD4D975}" srcOrd="1" destOrd="0" presId="urn:microsoft.com/office/officeart/2005/8/layout/hierarchy1"/>
    <dgm:cxn modelId="{27140593-C22A-D449-B604-DE7073115AF4}" type="presParOf" srcId="{D3A76A37-30B9-CC48-AA17-CD87ABD4D975}" destId="{7D2B42E8-D08B-674B-837F-7D2CA051E339}" srcOrd="0" destOrd="0" presId="urn:microsoft.com/office/officeart/2005/8/layout/hierarchy1"/>
    <dgm:cxn modelId="{A5EF3D84-B87E-EF4A-AF8E-4C4830E7A86D}" type="presParOf" srcId="{D3A76A37-30B9-CC48-AA17-CD87ABD4D975}" destId="{3159D2FF-3087-B04C-8FCA-4EE914B43060}" srcOrd="1" destOrd="0" presId="urn:microsoft.com/office/officeart/2005/8/layout/hierarchy1"/>
    <dgm:cxn modelId="{FB7FEFFB-C42C-4B47-B778-B97C2D1AC3B3}" type="presParOf" srcId="{3159D2FF-3087-B04C-8FCA-4EE914B43060}" destId="{7E9FB0D2-09A0-E747-8583-7856940A3AA1}" srcOrd="0" destOrd="0" presId="urn:microsoft.com/office/officeart/2005/8/layout/hierarchy1"/>
    <dgm:cxn modelId="{DA31BBE4-978C-F048-8264-A9F0999E7D94}" type="presParOf" srcId="{7E9FB0D2-09A0-E747-8583-7856940A3AA1}" destId="{B4F7B969-8C41-A04B-9BA9-B259591A3067}" srcOrd="0" destOrd="0" presId="urn:microsoft.com/office/officeart/2005/8/layout/hierarchy1"/>
    <dgm:cxn modelId="{B760AB55-3D1F-014D-954A-4EE684A47658}" type="presParOf" srcId="{7E9FB0D2-09A0-E747-8583-7856940A3AA1}" destId="{2CFDBA9E-5E12-414E-9331-118976B5E00F}" srcOrd="1" destOrd="0" presId="urn:microsoft.com/office/officeart/2005/8/layout/hierarchy1"/>
    <dgm:cxn modelId="{BCBBB985-5E66-BE47-AA07-F009A613FBAE}" type="presParOf" srcId="{3159D2FF-3087-B04C-8FCA-4EE914B43060}" destId="{EC88BC1C-2837-E94A-8FBF-7756CAB96931}" srcOrd="1" destOrd="0" presId="urn:microsoft.com/office/officeart/2005/8/layout/hierarchy1"/>
    <dgm:cxn modelId="{DBCE0613-E89A-0C4B-985D-AA46AE9848B6}" type="presParOf" srcId="{C21D9D8E-AD44-424C-896F-10834087665B}" destId="{25208BD1-6B18-054C-8462-2AC22AC76D14}" srcOrd="2" destOrd="0" presId="urn:microsoft.com/office/officeart/2005/8/layout/hierarchy1"/>
    <dgm:cxn modelId="{6BF8F83E-666B-CA44-9F6A-43F915711F51}" type="presParOf" srcId="{C21D9D8E-AD44-424C-896F-10834087665B}" destId="{B387D359-8370-6641-92F4-81166F9A9158}" srcOrd="3" destOrd="0" presId="urn:microsoft.com/office/officeart/2005/8/layout/hierarchy1"/>
    <dgm:cxn modelId="{5E0E801B-AF0C-0442-B80A-B82FB6F45B64}" type="presParOf" srcId="{B387D359-8370-6641-92F4-81166F9A9158}" destId="{C0DDFBE4-38A7-C24D-8BD7-6EB2E0AA2555}" srcOrd="0" destOrd="0" presId="urn:microsoft.com/office/officeart/2005/8/layout/hierarchy1"/>
    <dgm:cxn modelId="{029E75A0-4797-E64A-9EAE-E8FEE757A7AB}" type="presParOf" srcId="{C0DDFBE4-38A7-C24D-8BD7-6EB2E0AA2555}" destId="{6CC1C4C9-B002-3F41-A74D-F673C8F71F21}" srcOrd="0" destOrd="0" presId="urn:microsoft.com/office/officeart/2005/8/layout/hierarchy1"/>
    <dgm:cxn modelId="{154A5560-0ED9-9440-BA73-C095E821E1F0}" type="presParOf" srcId="{C0DDFBE4-38A7-C24D-8BD7-6EB2E0AA2555}" destId="{808A9394-08CC-B140-8E66-2D69C3F4BDE0}" srcOrd="1" destOrd="0" presId="urn:microsoft.com/office/officeart/2005/8/layout/hierarchy1"/>
    <dgm:cxn modelId="{F40CF50F-58FC-AB4A-AC51-C2DC1CF03BC1}" type="presParOf" srcId="{B387D359-8370-6641-92F4-81166F9A9158}" destId="{56ECDC7D-F91C-2148-A405-36A070E7C535}" srcOrd="1" destOrd="0" presId="urn:microsoft.com/office/officeart/2005/8/layout/hierarchy1"/>
    <dgm:cxn modelId="{2B51CC06-F07A-D74C-9D92-E219CA19043C}" type="presParOf" srcId="{22EAA976-310A-BB42-8A77-995F9D950D3E}" destId="{957F086A-BF98-C74C-8C7A-C25AE05C9D71}" srcOrd="2" destOrd="0" presId="urn:microsoft.com/office/officeart/2005/8/layout/hierarchy1"/>
    <dgm:cxn modelId="{D5AE5A65-4BC2-B34C-AE8B-9E30954A97CC}" type="presParOf" srcId="{22EAA976-310A-BB42-8A77-995F9D950D3E}" destId="{5E1C1D78-EED8-C24D-8EDB-1021D35FDC34}" srcOrd="3" destOrd="0" presId="urn:microsoft.com/office/officeart/2005/8/layout/hierarchy1"/>
    <dgm:cxn modelId="{84628700-776A-AC40-A5FD-9E0369F60566}" type="presParOf" srcId="{5E1C1D78-EED8-C24D-8EDB-1021D35FDC34}" destId="{C69385F6-05D5-BC48-86E9-558A8D55F103}" srcOrd="0" destOrd="0" presId="urn:microsoft.com/office/officeart/2005/8/layout/hierarchy1"/>
    <dgm:cxn modelId="{86B0716D-2153-B841-82B1-4D32EF8F59F1}" type="presParOf" srcId="{C69385F6-05D5-BC48-86E9-558A8D55F103}" destId="{65F33A17-8AE8-6144-A4E1-5A6404EE97ED}" srcOrd="0" destOrd="0" presId="urn:microsoft.com/office/officeart/2005/8/layout/hierarchy1"/>
    <dgm:cxn modelId="{7C56190C-BC36-6B4E-9CCF-57FFD0C6769D}" type="presParOf" srcId="{C69385F6-05D5-BC48-86E9-558A8D55F103}" destId="{D9528581-414F-0C4E-A4EA-76ED39361A46}" srcOrd="1" destOrd="0" presId="urn:microsoft.com/office/officeart/2005/8/layout/hierarchy1"/>
    <dgm:cxn modelId="{1D0E1C0B-7060-7A4E-81A5-A669E1778D3E}" type="presParOf" srcId="{5E1C1D78-EED8-C24D-8EDB-1021D35FDC34}" destId="{FAB1151F-92C4-434C-9BC8-CE10D1CBEB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F086A-BF98-C74C-8C7A-C25AE05C9D71}">
      <dsp:nvSpPr>
        <dsp:cNvPr id="0" name=""/>
        <dsp:cNvSpPr/>
      </dsp:nvSpPr>
      <dsp:spPr>
        <a:xfrm>
          <a:off x="3633972" y="1674821"/>
          <a:ext cx="654506" cy="311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68"/>
              </a:lnTo>
              <a:lnTo>
                <a:pt x="654506" y="212268"/>
              </a:lnTo>
              <a:lnTo>
                <a:pt x="654506" y="3114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08BD1-6B18-054C-8462-2AC22AC76D14}">
      <dsp:nvSpPr>
        <dsp:cNvPr id="0" name=""/>
        <dsp:cNvSpPr/>
      </dsp:nvSpPr>
      <dsp:spPr>
        <a:xfrm>
          <a:off x="2979465" y="3657975"/>
          <a:ext cx="654506" cy="311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68"/>
              </a:lnTo>
              <a:lnTo>
                <a:pt x="654506" y="212268"/>
              </a:lnTo>
              <a:lnTo>
                <a:pt x="654506" y="3114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B42E8-D08B-674B-837F-7D2CA051E339}">
      <dsp:nvSpPr>
        <dsp:cNvPr id="0" name=""/>
        <dsp:cNvSpPr/>
      </dsp:nvSpPr>
      <dsp:spPr>
        <a:xfrm>
          <a:off x="2279239" y="4649551"/>
          <a:ext cx="91440" cy="311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4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ED9C9-A670-B948-A908-EE3371CA4BDA}">
      <dsp:nvSpPr>
        <dsp:cNvPr id="0" name=""/>
        <dsp:cNvSpPr/>
      </dsp:nvSpPr>
      <dsp:spPr>
        <a:xfrm>
          <a:off x="2324959" y="3657975"/>
          <a:ext cx="654506" cy="311485"/>
        </a:xfrm>
        <a:custGeom>
          <a:avLst/>
          <a:gdLst/>
          <a:ahLst/>
          <a:cxnLst/>
          <a:rect l="0" t="0" r="0" b="0"/>
          <a:pathLst>
            <a:path>
              <a:moveTo>
                <a:pt x="654506" y="0"/>
              </a:moveTo>
              <a:lnTo>
                <a:pt x="654506" y="212268"/>
              </a:lnTo>
              <a:lnTo>
                <a:pt x="0" y="212268"/>
              </a:lnTo>
              <a:lnTo>
                <a:pt x="0" y="3114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C826A-71B8-EC40-A802-BA1C1E67722A}">
      <dsp:nvSpPr>
        <dsp:cNvPr id="0" name=""/>
        <dsp:cNvSpPr/>
      </dsp:nvSpPr>
      <dsp:spPr>
        <a:xfrm>
          <a:off x="2933745" y="2666398"/>
          <a:ext cx="91440" cy="311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4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84D4-E5B6-984A-9F43-B7EF45E9FB53}">
      <dsp:nvSpPr>
        <dsp:cNvPr id="0" name=""/>
        <dsp:cNvSpPr/>
      </dsp:nvSpPr>
      <dsp:spPr>
        <a:xfrm>
          <a:off x="2979465" y="1674821"/>
          <a:ext cx="654506" cy="311485"/>
        </a:xfrm>
        <a:custGeom>
          <a:avLst/>
          <a:gdLst/>
          <a:ahLst/>
          <a:cxnLst/>
          <a:rect l="0" t="0" r="0" b="0"/>
          <a:pathLst>
            <a:path>
              <a:moveTo>
                <a:pt x="654506" y="0"/>
              </a:moveTo>
              <a:lnTo>
                <a:pt x="654506" y="212268"/>
              </a:lnTo>
              <a:lnTo>
                <a:pt x="0" y="212268"/>
              </a:lnTo>
              <a:lnTo>
                <a:pt x="0" y="3114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8B274-C753-C44F-974B-18D2FC0C8D92}">
      <dsp:nvSpPr>
        <dsp:cNvPr id="0" name=""/>
        <dsp:cNvSpPr/>
      </dsp:nvSpPr>
      <dsp:spPr>
        <a:xfrm>
          <a:off x="3588252" y="683244"/>
          <a:ext cx="91440" cy="311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4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5A446-3C45-8048-8783-AF2CDA24B974}">
      <dsp:nvSpPr>
        <dsp:cNvPr id="0" name=""/>
        <dsp:cNvSpPr/>
      </dsp:nvSpPr>
      <dsp:spPr>
        <a:xfrm>
          <a:off x="3098466" y="3153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75B26-A09B-5449-ADB4-115BC2DC2A3F}">
      <dsp:nvSpPr>
        <dsp:cNvPr id="0" name=""/>
        <dsp:cNvSpPr/>
      </dsp:nvSpPr>
      <dsp:spPr>
        <a:xfrm>
          <a:off x="3217468" y="116204"/>
          <a:ext cx="1071010" cy="68009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View </a:t>
          </a:r>
          <a:r>
            <a:rPr lang="en-US" sz="1050" kern="1200" dirty="0" smtClean="0"/>
            <a:t>My Hubs</a:t>
          </a:r>
          <a:endParaRPr lang="en-US" sz="1050" kern="1200" dirty="0"/>
        </a:p>
      </dsp:txBody>
      <dsp:txXfrm>
        <a:off x="3237387" y="136123"/>
        <a:ext cx="1031172" cy="640253"/>
      </dsp:txXfrm>
    </dsp:sp>
    <dsp:sp modelId="{8D61C082-6E84-3544-B9FD-FFC979016728}">
      <dsp:nvSpPr>
        <dsp:cNvPr id="0" name=""/>
        <dsp:cNvSpPr/>
      </dsp:nvSpPr>
      <dsp:spPr>
        <a:xfrm>
          <a:off x="3098466" y="994730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D2B4D5-2C99-F941-9F1D-B3AC64D768BB}">
      <dsp:nvSpPr>
        <dsp:cNvPr id="0" name=""/>
        <dsp:cNvSpPr/>
      </dsp:nvSpPr>
      <dsp:spPr>
        <a:xfrm>
          <a:off x="3217468" y="1107781"/>
          <a:ext cx="1071010" cy="68009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Hubs list</a:t>
          </a:r>
          <a:endParaRPr lang="en-US" sz="1050" kern="1200" dirty="0"/>
        </a:p>
      </dsp:txBody>
      <dsp:txXfrm>
        <a:off x="3237387" y="1127700"/>
        <a:ext cx="1031172" cy="640253"/>
      </dsp:txXfrm>
    </dsp:sp>
    <dsp:sp modelId="{49A25896-B659-5C4F-9E21-9D5D719D6906}">
      <dsp:nvSpPr>
        <dsp:cNvPr id="0" name=""/>
        <dsp:cNvSpPr/>
      </dsp:nvSpPr>
      <dsp:spPr>
        <a:xfrm>
          <a:off x="2443960" y="1986306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64B35F-670C-CD47-B2D5-EF078201B5DC}">
      <dsp:nvSpPr>
        <dsp:cNvPr id="0" name=""/>
        <dsp:cNvSpPr/>
      </dsp:nvSpPr>
      <dsp:spPr>
        <a:xfrm>
          <a:off x="2562961" y="2099357"/>
          <a:ext cx="1071010" cy="68009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Open</a:t>
          </a:r>
          <a:endParaRPr lang="en-US" sz="1050" kern="1200" dirty="0"/>
        </a:p>
      </dsp:txBody>
      <dsp:txXfrm>
        <a:off x="2582880" y="2119276"/>
        <a:ext cx="1031172" cy="640253"/>
      </dsp:txXfrm>
    </dsp:sp>
    <dsp:sp modelId="{82043EE6-363D-4347-A9AA-0E6B8D3BB913}">
      <dsp:nvSpPr>
        <dsp:cNvPr id="0" name=""/>
        <dsp:cNvSpPr/>
      </dsp:nvSpPr>
      <dsp:spPr>
        <a:xfrm>
          <a:off x="2443960" y="2977883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2A2D5D-7679-4341-9BF2-825B72A216DA}">
      <dsp:nvSpPr>
        <dsp:cNvPr id="0" name=""/>
        <dsp:cNvSpPr/>
      </dsp:nvSpPr>
      <dsp:spPr>
        <a:xfrm>
          <a:off x="2562961" y="3090934"/>
          <a:ext cx="1071010" cy="68009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Shares list</a:t>
          </a:r>
          <a:endParaRPr lang="en-US" sz="1050" kern="1200" dirty="0"/>
        </a:p>
      </dsp:txBody>
      <dsp:txXfrm>
        <a:off x="2582880" y="3110853"/>
        <a:ext cx="1031172" cy="640253"/>
      </dsp:txXfrm>
    </dsp:sp>
    <dsp:sp modelId="{C9CF3E4B-9C5C-4C46-96CE-805FF8AC6CD8}">
      <dsp:nvSpPr>
        <dsp:cNvPr id="0" name=""/>
        <dsp:cNvSpPr/>
      </dsp:nvSpPr>
      <dsp:spPr>
        <a:xfrm>
          <a:off x="1789454" y="3969460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6F584A-3CCC-2E41-9BF4-5BBB52E3EF53}">
      <dsp:nvSpPr>
        <dsp:cNvPr id="0" name=""/>
        <dsp:cNvSpPr/>
      </dsp:nvSpPr>
      <dsp:spPr>
        <a:xfrm>
          <a:off x="1908455" y="4082511"/>
          <a:ext cx="1071010" cy="68009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Browse Share</a:t>
          </a:r>
          <a:endParaRPr lang="en-US" sz="1050" kern="1200" dirty="0"/>
        </a:p>
      </dsp:txBody>
      <dsp:txXfrm>
        <a:off x="1928374" y="4102430"/>
        <a:ext cx="1031172" cy="640253"/>
      </dsp:txXfrm>
    </dsp:sp>
    <dsp:sp modelId="{B4F7B969-8C41-A04B-9BA9-B259591A3067}">
      <dsp:nvSpPr>
        <dsp:cNvPr id="0" name=""/>
        <dsp:cNvSpPr/>
      </dsp:nvSpPr>
      <dsp:spPr>
        <a:xfrm>
          <a:off x="1789454" y="4961037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DBA9E-5E12-414E-9331-118976B5E00F}">
      <dsp:nvSpPr>
        <dsp:cNvPr id="0" name=""/>
        <dsp:cNvSpPr/>
      </dsp:nvSpPr>
      <dsp:spPr>
        <a:xfrm>
          <a:off x="1908455" y="5074088"/>
          <a:ext cx="1071010" cy="68009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Rights follow the Access Rules’ permissions</a:t>
          </a:r>
          <a:endParaRPr lang="en-US" sz="1050" kern="1200" dirty="0"/>
        </a:p>
      </dsp:txBody>
      <dsp:txXfrm>
        <a:off x="1928374" y="5094007"/>
        <a:ext cx="1031172" cy="640253"/>
      </dsp:txXfrm>
    </dsp:sp>
    <dsp:sp modelId="{6CC1C4C9-B002-3F41-A74D-F673C8F71F21}">
      <dsp:nvSpPr>
        <dsp:cNvPr id="0" name=""/>
        <dsp:cNvSpPr/>
      </dsp:nvSpPr>
      <dsp:spPr>
        <a:xfrm>
          <a:off x="3098466" y="3969460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8A9394-08CC-B140-8E66-2D69C3F4BDE0}">
      <dsp:nvSpPr>
        <dsp:cNvPr id="0" name=""/>
        <dsp:cNvSpPr/>
      </dsp:nvSpPr>
      <dsp:spPr>
        <a:xfrm>
          <a:off x="3217468" y="4082511"/>
          <a:ext cx="1071010" cy="68009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No other Share management</a:t>
          </a:r>
          <a:endParaRPr lang="en-US" sz="1050" kern="1200" dirty="0"/>
        </a:p>
      </dsp:txBody>
      <dsp:txXfrm>
        <a:off x="3237387" y="4102430"/>
        <a:ext cx="1031172" cy="640253"/>
      </dsp:txXfrm>
    </dsp:sp>
    <dsp:sp modelId="{65F33A17-8AE8-6144-A4E1-5A6404EE97ED}">
      <dsp:nvSpPr>
        <dsp:cNvPr id="0" name=""/>
        <dsp:cNvSpPr/>
      </dsp:nvSpPr>
      <dsp:spPr>
        <a:xfrm>
          <a:off x="3752973" y="1986306"/>
          <a:ext cx="1071010" cy="680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28581-414F-0C4E-A4EA-76ED39361A46}">
      <dsp:nvSpPr>
        <dsp:cNvPr id="0" name=""/>
        <dsp:cNvSpPr/>
      </dsp:nvSpPr>
      <dsp:spPr>
        <a:xfrm>
          <a:off x="3871974" y="2099357"/>
          <a:ext cx="1071010" cy="68009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No other Hub management</a:t>
          </a:r>
          <a:endParaRPr lang="en-US" sz="1050" kern="1200" dirty="0"/>
        </a:p>
      </dsp:txBody>
      <dsp:txXfrm>
        <a:off x="3891893" y="2119276"/>
        <a:ext cx="1031172" cy="640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FC54-96E1-1A4C-A783-DB39D2B24BDB}" type="datetimeFigureOut">
              <a:rPr lang="en-US" smtClean="0"/>
              <a:t>12/05/2014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2168-1821-0041-99A2-12926B5F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rgbClr val="36609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>
                <a:solidFill>
                  <a:srgbClr val="595959"/>
                </a:solidFill>
              </a:defRPr>
            </a:lvl2pPr>
            <a:lvl3pPr rtl="0">
              <a:defRPr/>
            </a:lvl3pPr>
            <a:lvl4pPr rtl="0">
              <a:defRPr>
                <a:solidFill>
                  <a:srgbClr val="3F3F3F"/>
                </a:solidFill>
              </a:defRPr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3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ictur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0"/>
          <p:cNvSpPr txBox="1">
            <a:spLocks noGrp="1"/>
          </p:cNvSpPr>
          <p:nvPr>
            <p:ph idx="1"/>
          </p:nvPr>
        </p:nvSpPr>
        <p:spPr>
          <a:xfrm>
            <a:off x="0" y="4080012"/>
            <a:ext cx="9144000" cy="2086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" name="Shape 10"/>
          <p:cNvSpPr txBox="1">
            <a:spLocks noGrp="1"/>
          </p:cNvSpPr>
          <p:nvPr>
            <p:ph idx="12"/>
          </p:nvPr>
        </p:nvSpPr>
        <p:spPr>
          <a:xfrm>
            <a:off x="0" y="-36740"/>
            <a:ext cx="9144000" cy="4116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10"/>
          <p:cNvSpPr txBox="1">
            <a:spLocks noGrp="1"/>
          </p:cNvSpPr>
          <p:nvPr>
            <p:ph idx="13"/>
          </p:nvPr>
        </p:nvSpPr>
        <p:spPr>
          <a:xfrm>
            <a:off x="0" y="3789"/>
            <a:ext cx="9144000" cy="4076221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48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6138531"/>
            <a:ext cx="9144000" cy="7194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 txBox="1"/>
          <p:nvPr/>
        </p:nvSpPr>
        <p:spPr>
          <a:xfrm>
            <a:off x="1088942" y="6356352"/>
            <a:ext cx="6826084" cy="64633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API Enabled Modern </a:t>
            </a:r>
            <a:r>
              <a:rPr lang="en-US" sz="1400" b="1" i="0" u="none" strike="noStrike" cap="none" baseline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Middleware for Mobile Enterprise    |   </a:t>
            </a: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May 2014</a:t>
            </a:r>
            <a:endParaRPr lang="en-US" sz="1400" b="1" i="0" u="none" strike="noStrike" cap="none" baseline="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/>
          </a:p>
        </p:txBody>
      </p:sp>
      <p:sp>
        <p:nvSpPr>
          <p:cNvPr id="16" name="Shape 16"/>
          <p:cNvSpPr/>
          <p:nvPr/>
        </p:nvSpPr>
        <p:spPr>
          <a:xfrm>
            <a:off x="243440" y="6307939"/>
            <a:ext cx="1769655" cy="380653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6468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8"/>
          <p:cNvSpPr/>
          <p:nvPr/>
        </p:nvSpPr>
        <p:spPr>
          <a:xfrm>
            <a:off x="167404" y="270643"/>
            <a:ext cx="8592283" cy="1942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D8D8"/>
              </a:gs>
              <a:gs pos="64999">
                <a:srgbClr val="D8D8D8"/>
              </a:gs>
              <a:gs pos="100000">
                <a:schemeClr val="lt1"/>
              </a:gs>
            </a:gsLst>
            <a:lin ang="5400000" scaled="0"/>
          </a:gradFill>
          <a:ln w="508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endParaRPr sz="1400"/>
          </a:p>
        </p:txBody>
      </p:sp>
      <p:sp>
        <p:nvSpPr>
          <p:cNvPr id="5" name="ZoneTexte 3"/>
          <p:cNvSpPr txBox="1"/>
          <p:nvPr/>
        </p:nvSpPr>
        <p:spPr>
          <a:xfrm>
            <a:off x="798699" y="2557380"/>
            <a:ext cx="7605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just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User scenario with </a:t>
            </a:r>
            <a:r>
              <a:rPr lang="en-GB" sz="2800" b="1" dirty="0" err="1" smtClean="0">
                <a:solidFill>
                  <a:schemeClr val="bg1">
                    <a:lumMod val="50000"/>
                  </a:schemeClr>
                </a:solidFill>
              </a:rPr>
              <a:t>Point.io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 web console</a:t>
            </a:r>
          </a:p>
          <a:p>
            <a:pPr algn="just"/>
            <a:endParaRPr lang="en-GB" sz="1400" dirty="0"/>
          </a:p>
        </p:txBody>
      </p:sp>
      <p:sp>
        <p:nvSpPr>
          <p:cNvPr id="6" name="ZoneTexte 4"/>
          <p:cNvSpPr txBox="1"/>
          <p:nvPr/>
        </p:nvSpPr>
        <p:spPr>
          <a:xfrm>
            <a:off x="6398489" y="4557449"/>
            <a:ext cx="228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Julien Gaye</a:t>
            </a:r>
          </a:p>
          <a:p>
            <a:pPr algn="r"/>
            <a:r>
              <a:rPr lang="en-GB" dirty="0"/>
              <a:t>Sales Engineer</a:t>
            </a:r>
          </a:p>
          <a:p>
            <a:pPr algn="r"/>
            <a:r>
              <a:rPr lang="en-GB" dirty="0"/>
              <a:t>+44 7708 147 </a:t>
            </a:r>
            <a:r>
              <a:rPr lang="en-GB" dirty="0" smtClean="0"/>
              <a:t>445</a:t>
            </a:r>
          </a:p>
          <a:p>
            <a:pPr algn="r"/>
            <a:r>
              <a:rPr lang="en-GB" dirty="0" err="1" smtClean="0"/>
              <a:t>jgaye@point.io</a:t>
            </a:r>
            <a:endParaRPr lang="en-GB" dirty="0"/>
          </a:p>
        </p:txBody>
      </p:sp>
      <p:grpSp>
        <p:nvGrpSpPr>
          <p:cNvPr id="7" name="Groupe 1"/>
          <p:cNvGrpSpPr/>
          <p:nvPr/>
        </p:nvGrpSpPr>
        <p:grpSpPr>
          <a:xfrm>
            <a:off x="592033" y="643564"/>
            <a:ext cx="3370148" cy="1151244"/>
            <a:chOff x="2345420" y="803088"/>
            <a:chExt cx="4493530" cy="1534992"/>
          </a:xfrm>
        </p:grpSpPr>
        <p:sp>
          <p:nvSpPr>
            <p:cNvPr id="8" name="Shape 40"/>
            <p:cNvSpPr/>
            <p:nvPr/>
          </p:nvSpPr>
          <p:spPr>
            <a:xfrm>
              <a:off x="2620976" y="1932458"/>
              <a:ext cx="390525" cy="390525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Shape 41"/>
            <p:cNvSpPr/>
            <p:nvPr/>
          </p:nvSpPr>
          <p:spPr>
            <a:xfrm>
              <a:off x="3699287" y="1935772"/>
              <a:ext cx="392783" cy="39278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Shape 42"/>
            <p:cNvSpPr/>
            <p:nvPr/>
          </p:nvSpPr>
          <p:spPr>
            <a:xfrm>
              <a:off x="3155358" y="1940533"/>
              <a:ext cx="390525" cy="390525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Shape 43"/>
            <p:cNvSpPr/>
            <p:nvPr/>
          </p:nvSpPr>
          <p:spPr>
            <a:xfrm>
              <a:off x="4252740" y="1945297"/>
              <a:ext cx="390525" cy="3927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Shape 44"/>
            <p:cNvSpPr/>
            <p:nvPr/>
          </p:nvSpPr>
          <p:spPr>
            <a:xfrm>
              <a:off x="5837904" y="1940533"/>
              <a:ext cx="390525" cy="390525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Shape 45"/>
            <p:cNvSpPr/>
            <p:nvPr/>
          </p:nvSpPr>
          <p:spPr>
            <a:xfrm>
              <a:off x="4784708" y="1935772"/>
              <a:ext cx="392783" cy="392783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Shape 46"/>
            <p:cNvSpPr/>
            <p:nvPr/>
          </p:nvSpPr>
          <p:spPr>
            <a:xfrm>
              <a:off x="5319109" y="1940533"/>
              <a:ext cx="390525" cy="39052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Shape 47"/>
            <p:cNvSpPr/>
            <p:nvPr/>
          </p:nvSpPr>
          <p:spPr>
            <a:xfrm>
              <a:off x="6376340" y="1933867"/>
              <a:ext cx="392783" cy="392783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Shape 48"/>
            <p:cNvSpPr/>
            <p:nvPr/>
          </p:nvSpPr>
          <p:spPr>
            <a:xfrm>
              <a:off x="2345420" y="803088"/>
              <a:ext cx="4493530" cy="966557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Shape 50"/>
          <p:cNvSpPr/>
          <p:nvPr/>
        </p:nvSpPr>
        <p:spPr>
          <a:xfrm>
            <a:off x="4369540" y="643564"/>
            <a:ext cx="4035159" cy="122014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72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0709"/>
          </a:xfrm>
        </p:spPr>
        <p:txBody>
          <a:bodyPr/>
          <a:lstStyle/>
          <a:p>
            <a:r>
              <a:rPr lang="en-US" sz="3200" dirty="0" smtClean="0"/>
              <a:t>User scenario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9170"/>
            <a:ext cx="8229600" cy="4160519"/>
          </a:xfrm>
        </p:spPr>
        <p:txBody>
          <a:bodyPr/>
          <a:lstStyle/>
          <a:p>
            <a:r>
              <a:rPr lang="en-US" sz="2400" dirty="0" smtClean="0"/>
              <a:t>A Project User can only access projects he has been invited to, and interacts with documents accordingly to the rights given by the Project Manager.</a:t>
            </a:r>
            <a:endParaRPr lang="en-US" sz="2400" dirty="0"/>
          </a:p>
          <a:p>
            <a:r>
              <a:rPr lang="en-US" sz="2400" dirty="0" smtClean="0"/>
              <a:t>The next slide shows the required components for a user interface</a:t>
            </a:r>
            <a:endParaRPr lang="en-US" sz="2400" dirty="0"/>
          </a:p>
          <a:p>
            <a:pPr lvl="1"/>
            <a:r>
              <a:rPr lang="en-US" sz="2000" dirty="0" smtClean="0"/>
              <a:t>Green components are available in the current web console</a:t>
            </a:r>
          </a:p>
          <a:p>
            <a:pPr lvl="1"/>
            <a:r>
              <a:rPr lang="en-US" sz="2000" dirty="0" smtClean="0"/>
              <a:t>Yellow components exist but are not displayed in the current console</a:t>
            </a:r>
          </a:p>
          <a:p>
            <a:pPr lvl="1"/>
            <a:r>
              <a:rPr lang="en-US" sz="2000" dirty="0" smtClean="0"/>
              <a:t>Red components don</a:t>
            </a:r>
            <a:r>
              <a:rPr lang="fr-FR" sz="2000" dirty="0" smtClean="0"/>
              <a:t>’</a:t>
            </a:r>
            <a:r>
              <a:rPr lang="en-US" sz="2000" dirty="0" smtClean="0"/>
              <a:t>t exist yet</a:t>
            </a:r>
          </a:p>
        </p:txBody>
      </p:sp>
    </p:spTree>
    <p:extLst>
      <p:ext uri="{BB962C8B-B14F-4D97-AF65-F5344CB8AC3E}">
        <p14:creationId xmlns:p14="http://schemas.microsoft.com/office/powerpoint/2010/main" val="121077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6296547"/>
              </p:ext>
            </p:extLst>
          </p:nvPr>
        </p:nvGraphicFramePr>
        <p:xfrm>
          <a:off x="-10903" y="239889"/>
          <a:ext cx="6732439" cy="57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2"/>
          <p:cNvSpPr txBox="1">
            <a:spLocks/>
          </p:cNvSpPr>
          <p:nvPr/>
        </p:nvSpPr>
        <p:spPr>
          <a:xfrm>
            <a:off x="4989672" y="3638688"/>
            <a:ext cx="3744044" cy="81321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/>
              <a:t>Click one of the steps to go directly to its description.  </a:t>
            </a:r>
          </a:p>
        </p:txBody>
      </p:sp>
    </p:spTree>
    <p:extLst>
      <p:ext uri="{BB962C8B-B14F-4D97-AF65-F5344CB8AC3E}">
        <p14:creationId xmlns:p14="http://schemas.microsoft.com/office/powerpoint/2010/main" val="76713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7878" r="3193" b="8783"/>
          <a:stretch/>
        </p:blipFill>
        <p:spPr>
          <a:xfrm>
            <a:off x="185519" y="898942"/>
            <a:ext cx="8823716" cy="2254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519" y="4236968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a view of the projects he is working on, the User need to access the list of Hubs he is member of. A project is represented by a Hub which is a virtual room where the Project Manager share all the relevant documents with all of the project’s members.</a:t>
            </a:r>
          </a:p>
          <a:p>
            <a:r>
              <a:rPr lang="en-US" dirty="0" smtClean="0"/>
              <a:t>To see he’s Hubs, the User goes to Access -&gt; View My Hubs in the web console.</a:t>
            </a:r>
          </a:p>
          <a:p>
            <a:r>
              <a:rPr lang="en-US" dirty="0" smtClean="0"/>
              <a:t>No other management option should be available for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175219" y="4122816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The list of </a:t>
            </a:r>
            <a:r>
              <a:rPr lang="en-US" dirty="0" smtClean="0">
                <a:solidFill>
                  <a:srgbClr val="3F3F3F"/>
                </a:solidFill>
              </a:rPr>
              <a:t>Hubs </a:t>
            </a:r>
            <a:r>
              <a:rPr lang="en-US" dirty="0">
                <a:solidFill>
                  <a:srgbClr val="3F3F3F"/>
                </a:solidFill>
              </a:rPr>
              <a:t>the </a:t>
            </a:r>
            <a:r>
              <a:rPr lang="en-US" dirty="0" smtClean="0">
                <a:solidFill>
                  <a:srgbClr val="3F3F3F"/>
                </a:solidFill>
              </a:rPr>
              <a:t>User </a:t>
            </a:r>
            <a:r>
              <a:rPr lang="en-US" dirty="0">
                <a:solidFill>
                  <a:srgbClr val="3F3F3F"/>
                </a:solidFill>
              </a:rPr>
              <a:t>has been invited to is displayed</a:t>
            </a:r>
            <a:r>
              <a:rPr lang="en-US" dirty="0" smtClean="0">
                <a:solidFill>
                  <a:srgbClr val="3F3F3F"/>
                </a:solidFill>
              </a:rPr>
              <a:t>. Each Hub entry shows a name, a description of the Hub, a count of its members, and an expiration date (if one has been set by the Project Manager).</a:t>
            </a:r>
            <a:r>
              <a:rPr lang="en-US" dirty="0">
                <a:solidFill>
                  <a:srgbClr val="3F3F3F"/>
                </a:solidFill>
              </a:rPr>
              <a:t/>
            </a:r>
            <a:br>
              <a:rPr lang="en-US" dirty="0">
                <a:solidFill>
                  <a:srgbClr val="3F3F3F"/>
                </a:solidFill>
              </a:rPr>
            </a:br>
            <a:r>
              <a:rPr lang="en-US" dirty="0" smtClean="0">
                <a:solidFill>
                  <a:srgbClr val="3F3F3F"/>
                </a:solidFill>
              </a:rPr>
              <a:t>To open a Hub and get a view of its shares, the user clicks on the Open button of the Hub entry’s “Open” button.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“Create Hub” and “Activity” buttons should be removed from the User’s web console interface.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" y="559144"/>
            <a:ext cx="8813416" cy="29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175219" y="4156413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</a:rPr>
              <a:t>The list of Shares gathered in the Hub is displayed. Each Share is a folder of documents added by the Project Manager to the Hub, and shows a name, a storage type and the name of the Project Manager who added it. 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To browse Share’s documents, the user clicks on the “Browse Share” button of the corresponding Share.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“Request to Add Share” button should be removed from the User’s web console interface.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31"/>
          <a:stretch/>
        </p:blipFill>
        <p:spPr>
          <a:xfrm>
            <a:off x="175219" y="301252"/>
            <a:ext cx="8823716" cy="33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175219" y="4113604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</a:rPr>
              <a:t>The documents contained in the Share are displayed to the User. 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User’s rights on a particular Share’s documents are set by the Project Manager when adding the Share, and the User can only interact with the documents accordingly to those rights.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Here for example, the User can only Preview a file, but can’t download, upload or edit folders or files.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“Create Link” buttons should be removed from the User’s web console interface.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r="1978" b="4080"/>
          <a:stretch/>
        </p:blipFill>
        <p:spPr>
          <a:xfrm>
            <a:off x="175219" y="113211"/>
            <a:ext cx="8823716" cy="38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6053</TotalTime>
  <Words>421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Default Theme</vt:lpstr>
      <vt:lpstr>2_Office Theme</vt:lpstr>
      <vt:lpstr>3_Office Theme</vt:lpstr>
      <vt:lpstr>PowerPoint Presentation</vt:lpstr>
      <vt:lpstr>User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Point.io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Gaye</dc:creator>
  <cp:lastModifiedBy>Julien Gaye</cp:lastModifiedBy>
  <cp:revision>76</cp:revision>
  <dcterms:created xsi:type="dcterms:W3CDTF">2014-04-09T09:16:00Z</dcterms:created>
  <dcterms:modified xsi:type="dcterms:W3CDTF">2014-05-12T16:31:39Z</dcterms:modified>
</cp:coreProperties>
</file>