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C81"/>
    <a:srgbClr val="6EA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440DF-2856-47A4-8755-18458AA9F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26E26D-67F4-4304-8A77-03F06ED1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1796E-DD00-4759-8AED-33CC017D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A27CD-1A71-434A-A353-76906D22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5AA62-9555-4B49-8E70-0A311AFE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48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042D-543C-4F68-890B-58133DA3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B87867-8160-4451-B214-2B16919CB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197B4-ACCC-4C4C-8902-63257634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815FAD-EBBC-478D-B4CA-BD646739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BA6DF0-F9FB-4190-BB24-B7DAE865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E35022-CC4D-423B-9783-E196723FD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7C181A-09D4-4FD7-9CD4-BA48EB93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CB8267-874D-40E9-85D3-FF3BD741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D40205-18BE-4B50-BB10-DB514369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B15DAF-E023-4904-86B4-D2A55CC7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41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83E01-9969-4644-B1E4-3D246D2E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CC60B0-5381-432C-B03A-41E452F7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01575-440F-4C37-962B-53ABA22A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6C1EF-AD44-41D1-B683-8C198154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6F074-7978-473C-921F-B99A409D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54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01056-507A-4C02-B75E-12DC7FB2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7E2E84-91DE-492F-BE75-0080D2EB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9797B7-94A9-40AA-BB51-6C043DB9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35B0C-7B02-4C98-A10C-BF1CD80B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CCCA46-1E46-4A30-8065-07A6EF19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C36E8-8B46-4BB0-A07B-46F465BA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8BDEA6-45CE-482C-B9AE-BE3995174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2E0418-99C3-4FE7-8E85-77B231516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9EB04D-6323-46B5-A9B5-9836A731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2F0FFC-0AA5-4889-BAD3-859860DE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777981-2ED5-4C07-999C-E627151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04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6629D-A4C5-438D-A346-BEE30865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CDE0CD-61A1-4F26-8E0C-A2386A80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2C11BC-C375-4965-B35A-7820A27EA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5EBAE3-EADA-44FE-BAAD-A64A1345D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15AE0B-51A4-48B2-9A6B-414B2B477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D1FFA8-CA6F-49F4-8AFB-E9898ACF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DBAD04-5877-4941-9561-D5C4F631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67965A-4BDF-4CD3-BD94-DFB5BA4E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7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A2320-C0E4-4F02-A9E9-69638739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22D013-893D-4964-8FCA-7971F532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DC96B0-CB02-4651-8281-1A9CA617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00E1BC-292A-43D5-8ADE-F471181A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94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842136-706B-459C-B1CF-3EEBB6B1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4DC9A4-C87C-482A-82F1-656A4EB0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191E80-791A-42AE-9CA7-BF90121C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9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1604B-0094-464B-82D2-32D7A4BD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91618D-35D1-471E-A8D4-C00F619A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1A2533-7E10-4FD7-BCA0-9D64E4C15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9C0E2E-6BB8-40E5-B292-3F156D7F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006601-22BB-440C-B3C6-0EF81A5B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ECCDE7-6616-4E51-9694-B2B773F7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0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57AC4-A3C1-4447-BC3C-D78B492A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0664BB-4D1B-4FCF-B50B-06FA431C4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9188DB-380F-410A-86F4-5AB4986FF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ABE68B-138C-4476-9556-0B3E077A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753068-039A-4DEB-BBEF-E405708E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3FB8DA-818D-418B-A9C2-633BC81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47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773B0A-5F91-40DC-AC09-6B37AB15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00A35C-1539-4441-A350-3C2A4EC8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5C01D-2A64-48D4-95E2-FB5433C6C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84F4-ABE8-4DC4-9443-BECE14186BBD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204A6-4591-4C91-803D-1AABEAA1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2A4B9F-D7AE-4974-9E65-9DFD71003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9B29-07DC-4319-A6D1-35508F69D5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72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93CDE-8794-43A1-B62E-1832CB0B8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27D8D7-05D7-40BB-88B1-53BC6138D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7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58409E0-EDCF-4FA4-B44A-B87B675F1193}"/>
              </a:ext>
            </a:extLst>
          </p:cNvPr>
          <p:cNvSpPr/>
          <p:nvPr/>
        </p:nvSpPr>
        <p:spPr>
          <a:xfrm>
            <a:off x="5748867" y="2512209"/>
            <a:ext cx="3413760" cy="3319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DF80D1B-30F2-4EFA-88D7-B1354C72A932}"/>
              </a:ext>
            </a:extLst>
          </p:cNvPr>
          <p:cNvSpPr/>
          <p:nvPr/>
        </p:nvSpPr>
        <p:spPr>
          <a:xfrm>
            <a:off x="838200" y="2523744"/>
            <a:ext cx="3413760" cy="3319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FADA5B-6967-4C57-80F8-EEAA8122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3863398-452A-4D0E-A6B2-9D2CFEDD1E58}"/>
              </a:ext>
            </a:extLst>
          </p:cNvPr>
          <p:cNvSpPr/>
          <p:nvPr/>
        </p:nvSpPr>
        <p:spPr>
          <a:xfrm>
            <a:off x="1075426" y="2876868"/>
            <a:ext cx="2539682" cy="2539682"/>
          </a:xfrm>
          <a:prstGeom prst="roundRect">
            <a:avLst/>
          </a:prstGeom>
          <a:solidFill>
            <a:srgbClr val="6EA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81F592-2A59-486F-9DCB-6E432135D468}"/>
              </a:ext>
            </a:extLst>
          </p:cNvPr>
          <p:cNvSpPr/>
          <p:nvPr/>
        </p:nvSpPr>
        <p:spPr>
          <a:xfrm>
            <a:off x="1758631" y="2242818"/>
            <a:ext cx="2214033" cy="221403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F7F9DAC-19BD-4EEB-AF5B-8EEFC285355C}"/>
              </a:ext>
            </a:extLst>
          </p:cNvPr>
          <p:cNvCxnSpPr/>
          <p:nvPr/>
        </p:nvCxnSpPr>
        <p:spPr>
          <a:xfrm flipH="1">
            <a:off x="1998133" y="2726267"/>
            <a:ext cx="618067" cy="29125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FF100911-0290-4133-86A4-7B243CB8C733}"/>
              </a:ext>
            </a:extLst>
          </p:cNvPr>
          <p:cNvSpPr/>
          <p:nvPr/>
        </p:nvSpPr>
        <p:spPr>
          <a:xfrm>
            <a:off x="2125133" y="4140200"/>
            <a:ext cx="316652" cy="316652"/>
          </a:xfrm>
          <a:prstGeom prst="ellipse">
            <a:avLst/>
          </a:prstGeom>
          <a:solidFill>
            <a:srgbClr val="ECA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5235E79-14C2-4DFC-8C6A-ABFC51954B4B}"/>
              </a:ext>
            </a:extLst>
          </p:cNvPr>
          <p:cNvSpPr/>
          <p:nvPr/>
        </p:nvSpPr>
        <p:spPr>
          <a:xfrm>
            <a:off x="6185906" y="2908513"/>
            <a:ext cx="2539682" cy="2539682"/>
          </a:xfrm>
          <a:prstGeom prst="roundRect">
            <a:avLst/>
          </a:prstGeom>
          <a:solidFill>
            <a:srgbClr val="6EA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966C083-27BE-45EE-A34A-C2B604CB63A8}"/>
              </a:ext>
            </a:extLst>
          </p:cNvPr>
          <p:cNvSpPr/>
          <p:nvPr/>
        </p:nvSpPr>
        <p:spPr>
          <a:xfrm>
            <a:off x="6829214" y="2238271"/>
            <a:ext cx="2214033" cy="221403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1BFDCD8-752F-4D4F-AA60-AFA4BDCB6A0B}"/>
              </a:ext>
            </a:extLst>
          </p:cNvPr>
          <p:cNvSpPr/>
          <p:nvPr/>
        </p:nvSpPr>
        <p:spPr>
          <a:xfrm>
            <a:off x="7353988" y="2824058"/>
            <a:ext cx="3556000" cy="3556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33903BFB-61E2-49ED-BB6F-A46AFAD55D39}"/>
              </a:ext>
            </a:extLst>
          </p:cNvPr>
          <p:cNvSpPr/>
          <p:nvPr/>
        </p:nvSpPr>
        <p:spPr>
          <a:xfrm>
            <a:off x="7235613" y="4171845"/>
            <a:ext cx="316652" cy="316652"/>
          </a:xfrm>
          <a:prstGeom prst="ellipse">
            <a:avLst/>
          </a:prstGeom>
          <a:solidFill>
            <a:srgbClr val="ECA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十字形 19">
            <a:extLst>
              <a:ext uri="{FF2B5EF4-FFF2-40B4-BE49-F238E27FC236}">
                <a16:creationId xmlns:a16="http://schemas.microsoft.com/office/drawing/2014/main" id="{9B38945F-2346-4118-B8BC-A0FADE63520E}"/>
              </a:ext>
            </a:extLst>
          </p:cNvPr>
          <p:cNvSpPr/>
          <p:nvPr/>
        </p:nvSpPr>
        <p:spPr>
          <a:xfrm>
            <a:off x="1361176" y="4254181"/>
            <a:ext cx="478208" cy="468632"/>
          </a:xfrm>
          <a:prstGeom prst="plus">
            <a:avLst>
              <a:gd name="adj" fmla="val 412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48187C1C-C5A7-4660-94D9-19AA9261D59B}"/>
              </a:ext>
            </a:extLst>
          </p:cNvPr>
          <p:cNvSpPr/>
          <p:nvPr/>
        </p:nvSpPr>
        <p:spPr>
          <a:xfrm>
            <a:off x="6495018" y="4367742"/>
            <a:ext cx="478208" cy="468632"/>
          </a:xfrm>
          <a:prstGeom prst="plus">
            <a:avLst>
              <a:gd name="adj" fmla="val 412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9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ahara</dc:creator>
  <cp:lastModifiedBy>ahara</cp:lastModifiedBy>
  <cp:revision>3</cp:revision>
  <dcterms:created xsi:type="dcterms:W3CDTF">2024-02-20T15:02:05Z</dcterms:created>
  <dcterms:modified xsi:type="dcterms:W3CDTF">2024-02-20T15:13:04Z</dcterms:modified>
</cp:coreProperties>
</file>