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4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5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9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25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2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0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5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9515F0-60EE-424D-BA14-C8C6E83076E6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7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3992" y="460584"/>
            <a:ext cx="8825658" cy="3329581"/>
          </a:xfrm>
        </p:spPr>
        <p:txBody>
          <a:bodyPr/>
          <a:lstStyle/>
          <a:p>
            <a:r>
              <a:rPr lang="en-GB" dirty="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89" y="3713252"/>
            <a:ext cx="9144000" cy="1655762"/>
          </a:xfrm>
        </p:spPr>
        <p:txBody>
          <a:bodyPr/>
          <a:lstStyle/>
          <a:p>
            <a:pPr algn="ctr"/>
            <a:r>
              <a:rPr lang="en-GB" dirty="0"/>
              <a:t>Jay Pointer</a:t>
            </a:r>
          </a:p>
          <a:p>
            <a:pPr algn="ctr"/>
            <a:r>
              <a:rPr lang="en-GB" dirty="0"/>
              <a:t>http://www.jpgamesdesign.co.uk/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93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Start to plan out prop placement</a:t>
            </a:r>
          </a:p>
          <a:p>
            <a:r>
              <a:rPr lang="en-GB" sz="2800" dirty="0"/>
              <a:t>Start to compile the map as I complete assets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03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1449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chose to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Main Article I looked was By Joel Burgess</a:t>
            </a:r>
          </a:p>
          <a:p>
            <a:r>
              <a:rPr lang="en-GB" sz="3200" dirty="0"/>
              <a:t>He was one of the developers of Elder Scrolls: Skyrim</a:t>
            </a:r>
          </a:p>
          <a:p>
            <a:r>
              <a:rPr lang="en-GB" sz="3200" dirty="0"/>
              <a:t>Talks about the Art Fatigue in Oblivion when they recreated many dungeons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4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Building Research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111" y="1465688"/>
            <a:ext cx="3908797" cy="4195481"/>
          </a:xfrm>
        </p:spPr>
        <p:txBody>
          <a:bodyPr>
            <a:normAutofit/>
          </a:bodyPr>
          <a:lstStyle/>
          <a:p>
            <a:r>
              <a:rPr lang="en-GB" sz="2800" dirty="0"/>
              <a:t>Focus on Wooden Beam structures on the houses</a:t>
            </a:r>
          </a:p>
          <a:p>
            <a:r>
              <a:rPr lang="en-GB" sz="2800" dirty="0"/>
              <a:t>White Stone Walls</a:t>
            </a:r>
          </a:p>
          <a:p>
            <a:r>
              <a:rPr lang="en-GB" sz="2800" dirty="0"/>
              <a:t>Stone church walls</a:t>
            </a:r>
          </a:p>
          <a:p>
            <a:pPr lvl="1"/>
            <a:r>
              <a:rPr lang="en-GB" sz="2600" dirty="0"/>
              <a:t>May be slightly similar to each other due to the design</a:t>
            </a:r>
          </a:p>
          <a:p>
            <a:pPr lvl="1"/>
            <a:endParaRPr lang="en-GB" sz="2600" dirty="0"/>
          </a:p>
          <a:p>
            <a:pPr marL="0" indent="0">
              <a:buNone/>
            </a:pP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780" y="2823099"/>
            <a:ext cx="10515600" cy="1325563"/>
          </a:xfrm>
        </p:spPr>
        <p:txBody>
          <a:bodyPr/>
          <a:lstStyle/>
          <a:p>
            <a:r>
              <a:rPr lang="en-GB" dirty="0"/>
              <a:t>What I’ve done so far…</a:t>
            </a:r>
          </a:p>
        </p:txBody>
      </p:sp>
    </p:spTree>
    <p:extLst>
      <p:ext uri="{BB962C8B-B14F-4D97-AF65-F5344CB8AC3E}">
        <p14:creationId xmlns:p14="http://schemas.microsoft.com/office/powerpoint/2010/main" val="23121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1465688"/>
            <a:ext cx="3707775" cy="4195481"/>
          </a:xfrm>
        </p:spPr>
        <p:txBody>
          <a:bodyPr>
            <a:normAutofit/>
          </a:bodyPr>
          <a:lstStyle/>
          <a:p>
            <a:r>
              <a:rPr lang="en-GB" sz="2800" dirty="0"/>
              <a:t>Church steeple with the top and 4 windows</a:t>
            </a:r>
          </a:p>
          <a:p>
            <a:endParaRPr lang="en-GB" sz="2800" dirty="0"/>
          </a:p>
          <a:p>
            <a:r>
              <a:rPr lang="en-GB" sz="2800" dirty="0"/>
              <a:t>Entire small house</a:t>
            </a:r>
          </a:p>
          <a:p>
            <a:endParaRPr lang="en-GB" sz="2800" dirty="0"/>
          </a:p>
          <a:p>
            <a:pPr marL="0" indent="0">
              <a:buNone/>
            </a:pP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6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2" y="1465688"/>
            <a:ext cx="3514828" cy="4195481"/>
          </a:xfrm>
        </p:spPr>
        <p:txBody>
          <a:bodyPr>
            <a:normAutofit/>
          </a:bodyPr>
          <a:lstStyle/>
          <a:p>
            <a:r>
              <a:rPr lang="en-GB" sz="2800" dirty="0"/>
              <a:t>Road tiles have now been marked out</a:t>
            </a:r>
          </a:p>
          <a:p>
            <a:r>
              <a:rPr lang="en-GB" sz="2800" dirty="0"/>
              <a:t>To be textured next…</a:t>
            </a:r>
          </a:p>
          <a:p>
            <a:pPr marL="0" indent="0">
              <a:buNone/>
            </a:pP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31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Plan from here…</a:t>
            </a:r>
          </a:p>
        </p:txBody>
      </p:sp>
    </p:spTree>
    <p:extLst>
      <p:ext uri="{BB962C8B-B14F-4D97-AF65-F5344CB8AC3E}">
        <p14:creationId xmlns:p14="http://schemas.microsoft.com/office/powerpoint/2010/main" val="183606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2822736" cy="4195481"/>
          </a:xfrm>
        </p:spPr>
        <p:txBody>
          <a:bodyPr/>
          <a:lstStyle/>
          <a:p>
            <a:r>
              <a:rPr lang="en-GB" sz="2800" dirty="0"/>
              <a:t>Small Pieces to break up the empty land</a:t>
            </a:r>
          </a:p>
          <a:p>
            <a:r>
              <a:rPr lang="en-GB" sz="2800" dirty="0"/>
              <a:t>Stone Walls</a:t>
            </a:r>
          </a:p>
          <a:p>
            <a:r>
              <a:rPr lang="en-GB" sz="2800" dirty="0"/>
              <a:t>Props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94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259" y="1977418"/>
            <a:ext cx="2906625" cy="4195481"/>
          </a:xfrm>
        </p:spPr>
        <p:txBody>
          <a:bodyPr>
            <a:normAutofit/>
          </a:bodyPr>
          <a:lstStyle/>
          <a:p>
            <a:r>
              <a:rPr lang="en-GB" sz="2400" dirty="0"/>
              <a:t>Finish the main part of the church</a:t>
            </a:r>
          </a:p>
          <a:p>
            <a:r>
              <a:rPr lang="en-GB" sz="2400" dirty="0"/>
              <a:t>Create the Large House </a:t>
            </a:r>
          </a:p>
          <a:p>
            <a:r>
              <a:rPr lang="en-GB" sz="2400" dirty="0"/>
              <a:t>Reference Images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200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162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Final Project Presentation</vt:lpstr>
      <vt:lpstr>Why I chose to do this</vt:lpstr>
      <vt:lpstr>Building Research</vt:lpstr>
      <vt:lpstr>What I’ve done so far…</vt:lpstr>
      <vt:lpstr>Buildings</vt:lpstr>
      <vt:lpstr>Tiles</vt:lpstr>
      <vt:lpstr>My Plan from here…</vt:lpstr>
      <vt:lpstr>Dividers</vt:lpstr>
      <vt:lpstr>Building Meshes</vt:lpstr>
      <vt:lpstr>Map Layout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Jay Pointer</dc:creator>
  <cp:lastModifiedBy>Jay Pointer</cp:lastModifiedBy>
  <cp:revision>10</cp:revision>
  <dcterms:created xsi:type="dcterms:W3CDTF">2017-02-12T20:43:34Z</dcterms:created>
  <dcterms:modified xsi:type="dcterms:W3CDTF">2017-02-12T23:20:49Z</dcterms:modified>
</cp:coreProperties>
</file>