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4089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6516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931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7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0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1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2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79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79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38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0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9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1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F66C03-F6C2-48BD-A4F0-2844939A68A0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F904E8-A130-47D0-85C8-A8750710E8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7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Tiling a 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Free or Die Hard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finite set of events (call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) all scheduled on the same day, arrange them on a calendar in a space efficient manner.</a:t>
                </a:r>
              </a:p>
              <a:p>
                <a:r>
                  <a:rPr lang="en-US" dirty="0" smtClean="0"/>
                  <a:t>Let’s assume that each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has a start time and a finite duration.</a:t>
                </a:r>
              </a:p>
              <a:p>
                <a:r>
                  <a:rPr lang="en-US" dirty="0"/>
                  <a:t>N</a:t>
                </a:r>
                <a:r>
                  <a:rPr lang="en-US" dirty="0" smtClean="0"/>
                  <a:t>ext let’s assume that the person scheduling these events is a deity, so they can schedule as many events as they like at the same time (They can be everywhere at once so why not?).</a:t>
                </a:r>
              </a:p>
              <a:p>
                <a:r>
                  <a:rPr lang="en-US" dirty="0" smtClean="0"/>
                  <a:t>Let’s further assume that since this person is already a deity, that they can also schedule events at whatever time they wish, with whatever precision they wish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9:01:31.42130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AM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12:43:04.16853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PM).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10785219" cy="4351337"/>
              </a:xfrm>
            </p:spPr>
            <p:txBody>
              <a:bodyPr/>
              <a:lstStyle/>
              <a:p>
                <a:r>
                  <a:rPr lang="en-US" dirty="0" smtClean="0"/>
                  <a:t>To tile a calendar day, </a:t>
                </a:r>
                <a:r>
                  <a:rPr lang="en-US" dirty="0"/>
                  <a:t>i</a:t>
                </a:r>
                <a:r>
                  <a:rPr lang="en-US" dirty="0" smtClean="0"/>
                  <a:t>t suffices to know four things about each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Start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Duration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Horizontal Placement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Width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10785219" cy="4351337"/>
              </a:xfrm>
              <a:blipFill rotWithShape="0">
                <a:blip r:embed="rId2"/>
                <a:stretch>
                  <a:fillRect l="-50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0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are already provided by the deity, they are necessary to schedule an event. </a:t>
                </a:r>
              </a:p>
              <a:p>
                <a:r>
                  <a:rPr lang="en-US" dirty="0" smtClean="0"/>
                  <a:t>Let’s assume for a moment, that we already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for every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. Then it’s easy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 follows,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the index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is the index of the event which immediately precedes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(if nothing precedes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, then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).</a:t>
                </a:r>
              </a:p>
              <a:p>
                <a:r>
                  <a:rPr lang="en-US" dirty="0" smtClean="0"/>
                  <a:t>So the only real work to do is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for each event (which is good, because we only have 20 minutes).</a:t>
                </a:r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190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8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hot pursuit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Sort the events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ascending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descending.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Construct two ordered sets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, the first set called </a:t>
                </a:r>
                <a:r>
                  <a:rPr lang="en-US" b="1" dirty="0" smtClean="0"/>
                  <a:t>back</a:t>
                </a:r>
                <a:r>
                  <a:rPr lang="en-US" dirty="0" smtClean="0"/>
                  <a:t>, contains events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that collide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and occur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. The second set called </a:t>
                </a:r>
                <a:r>
                  <a:rPr lang="en-US" b="1" dirty="0" smtClean="0"/>
                  <a:t>front</a:t>
                </a:r>
                <a:r>
                  <a:rPr lang="en-US" dirty="0" smtClean="0"/>
                  <a:t>, contains events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that collide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and occur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, refine each of these two sets to produce two new ordered sets, </a:t>
                </a:r>
                <a:r>
                  <a:rPr lang="en-US" b="1" dirty="0" err="1" smtClean="0"/>
                  <a:t>tBack</a:t>
                </a:r>
                <a:r>
                  <a:rPr lang="en-US" dirty="0" smtClean="0"/>
                  <a:t> and </a:t>
                </a:r>
                <a:r>
                  <a:rPr lang="en-US" b="1" dirty="0" err="1" smtClean="0"/>
                  <a:t>tFront</a:t>
                </a:r>
                <a:r>
                  <a:rPr lang="en-US" dirty="0" smtClean="0"/>
                  <a:t>. Each of which is either the backwards or forwards portion of a traversal </a:t>
                </a:r>
                <a:r>
                  <a:rPr lang="en-US" dirty="0"/>
                  <a:t>containing a given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, through a </a:t>
                </a:r>
                <a:r>
                  <a:rPr lang="en-US" b="1" dirty="0" smtClean="0"/>
                  <a:t>Directed Acyclic Graph </a:t>
                </a:r>
                <a:r>
                  <a:rPr lang="en-US" dirty="0" smtClean="0"/>
                  <a:t>(DAG).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A DAG is just a diagram were there is a clear sense of direction, that is to say, there are no paths which will take you back to where you start from.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190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4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hot pursuit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’s (cont.)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/>
                  <a:t>Cycle through all the events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. If at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, it has no collisions behind it, then find the longest traversal of its DAG and call 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 smtClean="0"/>
                  <a:t>For every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in this longest traversal,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was not set in the previous step,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is the end of the DAG (i.e. nothing comes after it), look at the first traversal that contains it and sum up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’s in that chain, call this sum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, then for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is not the end of the DAG, calculate the longest traversal of the DAG which passes through e.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be the sum of the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’s in this chain,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be the number of events in the chain which do not have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value yet. For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190" r="-381" b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0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238</TotalTime>
  <Words>561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 Math</vt:lpstr>
      <vt:lpstr>Franklin Gothic Book</vt:lpstr>
      <vt:lpstr>Wingdings 2</vt:lpstr>
      <vt:lpstr>HDOfficeLightV0</vt:lpstr>
      <vt:lpstr>Crop</vt:lpstr>
      <vt:lpstr>Tiling a Calendar</vt:lpstr>
      <vt:lpstr>Motivation</vt:lpstr>
      <vt:lpstr>What we need</vt:lpstr>
      <vt:lpstr>What we have </vt:lpstr>
      <vt:lpstr>In hot pursuit of w’s</vt:lpstr>
      <vt:lpstr>In hot pursuit of w’s (cont.)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Tiling a Calendar</dc:title>
  <dc:creator>Bishop Christ</dc:creator>
  <cp:lastModifiedBy>Bishop Christ</cp:lastModifiedBy>
  <cp:revision>87</cp:revision>
  <dcterms:created xsi:type="dcterms:W3CDTF">2016-04-14T00:24:04Z</dcterms:created>
  <dcterms:modified xsi:type="dcterms:W3CDTF">2016-04-16T03:32:31Z</dcterms:modified>
</cp:coreProperties>
</file>