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7C95E-8117-4523-B902-B0BCE3605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F13CD-CF11-4642-8357-F216080A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10F23C-79E7-49EE-873B-B1CF8AE9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8DB4C-4021-4747-A2E3-372A385B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0747-6105-4296-8DB5-31FE4C7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73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35826-C04A-49CB-88D3-E7C2CB67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5EE3C9-2CEC-4B2E-9DA3-7B34C0B9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C1692-9604-4457-BE8D-0F7FDD0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915FA-1508-4E97-8F47-BE2410D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31656-1535-4588-B0AE-E4218FC1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276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E1C4B0-4DBF-4DB7-BB8F-FD4C862AB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B071CA-AFB4-4646-A1D1-183721CC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B760A-39BD-4CDB-A75F-6619E527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A83482-52F8-4C98-9761-CB4639B1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E890F-56CE-4A60-A552-D0A19F1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84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1F625-2EE8-4C40-9734-82727E50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178C9-58A4-4881-8708-9B3BAF96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8CC01-763F-4F39-B4BA-2D0F9054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F4635A-1925-4791-A712-40B258E0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CCE47-094A-45B9-A10C-C8B7C4F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58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304D2-4A72-4CC5-A0FA-D05C0296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234BDC-A3F0-45CA-9C36-F061923B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3EE4F-44B0-48AB-A31D-FC0150ED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02B5D9-7EC6-470C-AB30-15FCE85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5C95B-66F2-4E5A-8C5B-58018464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47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5C274-D1AB-4320-B036-75A22351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10410-50DD-456E-AA9F-B7161FDC6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58A794-4763-4F4D-B479-F15C31EFF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62C353-09D1-459B-BE8F-9059639D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E76D01-0BD6-4D45-9E74-4E031E4E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F3182-68B2-499C-8B51-A74E6D24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97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48790-E4C1-4B0B-ACCA-EB1F5546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7A1953-77A4-44D9-B5ED-850CD3C2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D63157-1A10-4816-9AC5-D22B34C2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CC180C-3263-4DF1-9B0E-E1BFE7FF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898BD5-6530-43C4-B02F-3FA2EF0AC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CC8042-09B8-49C0-A80C-90A92B55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687B76-2F16-4270-8731-D48D676E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3DF60E-B75F-48F6-AB04-65BE38B4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03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D0D39-4F7F-4A62-8DBC-48B15236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926725-728D-446B-B178-9C3CB802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9F9B0C-1177-4405-A36C-3832849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51286F-893C-44F1-BB93-0DEBF7F9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31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0D28F0-B7F3-463C-A1AC-9E360C44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43195E-90FF-4380-B8D9-8F849AD1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B6034-B05C-4CA9-9BBD-33B962C7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8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C2B8F-5B8B-4340-B4E2-7A1BFC40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6D8F8-AFE7-4D84-9209-AFA4F9C5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DB9A2-D879-4C27-83AD-8487755C9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E02AB3-66F6-4816-9E60-563F5301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04E66-3954-486A-8DAB-C583627C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D8FE4-ED8D-4DED-9738-ED2D37A5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21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D1342-191A-41A8-8C5A-606066A1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EC977F-8E46-4EA1-A38C-490ACCAE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22D281-E672-4402-ACA9-BB902E6E5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B87213-D9AE-41C7-9C62-AD5060E5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95AA7-9F4A-43FB-B823-73DE843A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FC2223-1F77-4FB5-A24E-0382C3C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5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CD102C-D659-4CB6-93D9-B645BA2C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E5694-781C-47E0-8060-BF5615D1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C94E9-5BAD-4F3E-8476-F7A30B5C0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CF933-8579-4754-BABD-EF04059CF8BB}" type="datetimeFigureOut">
              <a:rPr lang="fr-CH" smtClean="0"/>
              <a:t>26.09.2024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4501-F9DB-4DF6-A1F7-B24C6E6F5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202BA-DFFF-4B0D-B5D6-A4D001982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619C-E840-43D2-9B39-0608D72DDA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291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DA85CC2-771A-4FE2-84F2-536C16F8EEBD}"/>
              </a:ext>
            </a:extLst>
          </p:cNvPr>
          <p:cNvSpPr txBox="1"/>
          <p:nvPr/>
        </p:nvSpPr>
        <p:spPr>
          <a:xfrm>
            <a:off x="2229236" y="2591360"/>
            <a:ext cx="4882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err="1">
                <a:solidFill>
                  <a:srgbClr val="22628A"/>
                </a:solidFill>
                <a:latin typeface="Bauhaus 93" panose="04030905020B02020C02" pitchFamily="82" charset="0"/>
              </a:rPr>
              <a:t>AkiPlanta</a:t>
            </a:r>
            <a:endParaRPr lang="fr-CH" sz="8000" b="1" dirty="0">
              <a:solidFill>
                <a:srgbClr val="22628A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6761B82D-522C-4208-B12F-B7F6D907B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2833" y="2659559"/>
            <a:ext cx="1187042" cy="11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89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BRIGUET Simon</dc:creator>
  <cp:lastModifiedBy>BRIGUET Simon (STD)</cp:lastModifiedBy>
  <cp:revision>3</cp:revision>
  <cp:lastPrinted>2024-09-19T13:29:30Z</cp:lastPrinted>
  <dcterms:created xsi:type="dcterms:W3CDTF">2024-09-19T13:14:30Z</dcterms:created>
  <dcterms:modified xsi:type="dcterms:W3CDTF">2024-09-26T15:31:11Z</dcterms:modified>
</cp:coreProperties>
</file>