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95" r:id="rId3"/>
    <p:sldId id="296" r:id="rId4"/>
    <p:sldId id="297" r:id="rId5"/>
    <p:sldId id="299" r:id="rId6"/>
    <p:sldId id="298" r:id="rId7"/>
    <p:sldId id="294" r:id="rId8"/>
    <p:sldId id="28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5"/>
    <p:restoredTop sz="94727"/>
  </p:normalViewPr>
  <p:slideViewPr>
    <p:cSldViewPr snapToGrid="0" snapToObjects="1">
      <p:cViewPr varScale="1">
        <p:scale>
          <a:sx n="106" d="100"/>
          <a:sy n="106" d="100"/>
        </p:scale>
        <p:origin x="12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2025. 03. 22.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2025. 03. 22.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US" dirty="0"/>
              <a:t>Enhancing Data Security with Clustering Algorithms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1956395"/>
            <a:ext cx="10744200" cy="1879880"/>
          </a:xfrm>
        </p:spPr>
        <p:txBody>
          <a:bodyPr/>
          <a:lstStyle/>
          <a:p>
            <a:pPr algn="ctr"/>
            <a:r>
              <a:rPr lang="en-US" dirty="0"/>
              <a:t>Enhancing Data Security with Clustering Algorithms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Poison Cluster Team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</a:t>
            </a:r>
            <a:r>
              <a:rPr lang="en-US" dirty="0"/>
              <a:t>03.25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attacks: inserting false data to manipulate clustering results</a:t>
            </a:r>
          </a:p>
          <a:p>
            <a:r>
              <a:rPr lang="en-US" dirty="0"/>
              <a:t>Challenges in detecting poisoned data</a:t>
            </a:r>
          </a:p>
          <a:p>
            <a:r>
              <a:rPr lang="en-US" dirty="0"/>
              <a:t>Need for robust clustering algorithms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6D81-D965-E198-4E2D-4FEBFE9E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DD010-8273-5D0E-DC92-CEDED2901FC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Selected Clustering Algorithms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66FA-D089-7910-2CCA-8C7FF8BEF97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DBSCAN (Density-Based Spatial Clustering of Applications with Noise)</a:t>
            </a:r>
          </a:p>
          <a:p>
            <a:pPr lvl="1"/>
            <a:r>
              <a:rPr lang="en-US" dirty="0"/>
              <a:t>Identifies clusters based on density</a:t>
            </a:r>
          </a:p>
          <a:p>
            <a:pPr lvl="1"/>
            <a:r>
              <a:rPr lang="en-US" dirty="0"/>
              <a:t>Handles noise and outliers well</a:t>
            </a:r>
          </a:p>
          <a:p>
            <a:r>
              <a:rPr lang="en-US" dirty="0"/>
              <a:t>HDBSCAN (Hierarchical Density-Based Spatial Clustering of Applications with Noise)</a:t>
            </a:r>
          </a:p>
          <a:p>
            <a:pPr lvl="1"/>
            <a:r>
              <a:rPr lang="en-US" dirty="0"/>
              <a:t>Extension of DBSCAN with hierarchical clustering</a:t>
            </a:r>
          </a:p>
          <a:p>
            <a:pPr lvl="1"/>
            <a:r>
              <a:rPr lang="en-US" dirty="0"/>
              <a:t>More adaptive to varying densities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Partition-based clustering</a:t>
            </a:r>
          </a:p>
          <a:p>
            <a:pPr lvl="1"/>
            <a:r>
              <a:rPr lang="en-US" dirty="0"/>
              <a:t>Sensitive to outliers and initialization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862A8D-38FD-BE31-4EE1-87B49B6777B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1770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BEA1-001C-5570-FE91-415CD333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1A1F2-1C12-3603-8448-E2B98A5B93F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C42D-8FA8-E8C2-A155-B93A71D15A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Iris dataset</a:t>
            </a:r>
          </a:p>
          <a:p>
            <a:r>
              <a:rPr lang="en-US" dirty="0"/>
              <a:t>Well-known dataset for classification/clustering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Sepal length, sepal width, petal length, petal width</a:t>
            </a:r>
            <a:endParaRPr lang="en-GB" dirty="0"/>
          </a:p>
          <a:p>
            <a:r>
              <a:rPr lang="en-US" dirty="0"/>
              <a:t>Three natural clusters (species)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25701B-8D92-FE3B-45D7-39CC0CCDCFC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417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Attack Strategies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</a:t>
            </a:r>
          </a:p>
          <a:p>
            <a:pPr lvl="1"/>
            <a:r>
              <a:rPr lang="en-US" dirty="0"/>
              <a:t>Injecting false data to alter cluster formation</a:t>
            </a:r>
          </a:p>
          <a:p>
            <a:pPr lvl="1"/>
            <a:r>
              <a:rPr lang="en-US" dirty="0"/>
              <a:t>Creating adversarial examples</a:t>
            </a:r>
          </a:p>
          <a:p>
            <a:r>
              <a:rPr lang="en-US" dirty="0"/>
              <a:t>Types of Attacks</a:t>
            </a:r>
          </a:p>
          <a:p>
            <a:pPr lvl="1"/>
            <a:r>
              <a:rPr lang="en-US" dirty="0"/>
              <a:t>Outlier Injection: Adding extreme values to distort clusters</a:t>
            </a:r>
          </a:p>
          <a:p>
            <a:pPr lvl="1"/>
            <a:r>
              <a:rPr lang="en-US" dirty="0"/>
              <a:t>Subtle Label Noise: Slightly modifying feature values</a:t>
            </a:r>
          </a:p>
          <a:p>
            <a:pPr lvl="1"/>
            <a:r>
              <a:rPr lang="en-US" dirty="0"/>
              <a:t>Cluster Merging/Splitting: Manipulating data to cause misclassification</a:t>
            </a:r>
            <a:endParaRPr lang="en-HU" baseline="30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627D-C904-B523-57DE-0B9FC438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54AB7-459E-2A79-4A21-B7795681222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Detection Approach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A4AF-045F-D329-B700-6BBE2672291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Clustering-Based Detection</a:t>
            </a:r>
          </a:p>
          <a:p>
            <a:r>
              <a:rPr lang="en-US" dirty="0"/>
              <a:t>Identify anomalies with DBSCAN/HDBSCAN/K-Means</a:t>
            </a:r>
          </a:p>
          <a:p>
            <a:r>
              <a:rPr lang="en-US" dirty="0"/>
              <a:t>Compare clustering results before and after poisoning</a:t>
            </a:r>
            <a:endParaRPr lang="en-GB" dirty="0"/>
          </a:p>
          <a:p>
            <a:endParaRPr lang="en-GB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BB454-91E1-4062-FB2A-40B27103C09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5875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77F09-5942-B423-20B3-CAD87538814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FB9BA-C4C1-F6B4-5BE3-4E06ED4FD24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CBB650-01AE-18B4-6F4C-410356755D7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60935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189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100</cp:revision>
  <dcterms:created xsi:type="dcterms:W3CDTF">2021-07-01T15:39:11Z</dcterms:created>
  <dcterms:modified xsi:type="dcterms:W3CDTF">2025-03-22T11:59:47Z</dcterms:modified>
</cp:coreProperties>
</file>