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85" r:id="rId7"/>
    <p:sldId id="263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80" r:id="rId16"/>
    <p:sldId id="28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6C0EF-07B1-464E-ADFD-978171A059CE}">
  <a:tblStyle styleId="{DCC6C0EF-07B1-464E-ADFD-978171A059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194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84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27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26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3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2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2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56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0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83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9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2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6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9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6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200600" y="1830109"/>
            <a:ext cx="7790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00600" y="3505725"/>
            <a:ext cx="7790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872801" y="2882401"/>
            <a:ext cx="8446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4791200" y="1651425"/>
            <a:ext cx="26096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5267476" y="1571221"/>
            <a:ext cx="1744547" cy="1159078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3"/>
          <p:cNvSpPr/>
          <p:nvPr/>
        </p:nvSpPr>
        <p:spPr>
          <a:xfrm>
            <a:off x="5166223" y="1485126"/>
            <a:ext cx="1859552" cy="1302551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28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79967" y="1831450"/>
            <a:ext cx="43551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554067" y="1831450"/>
            <a:ext cx="42072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4" name="Shape 34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3101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3234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7793367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41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99401" y="689776"/>
            <a:ext cx="100635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897077" y="2655750"/>
            <a:ext cx="6397845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实验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 rot="-4140551">
            <a:off x="7387579" y="1894532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2942624" y="3954364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2942624" y="3982962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8312457" y="215428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982878" y="2886386"/>
            <a:ext cx="1756527" cy="1085228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 dirty="0">
                <a:solidFill>
                  <a:srgbClr val="AACF20"/>
                </a:solidFill>
              </a:rPr>
              <a:t>1.</a:t>
            </a:r>
            <a:r>
              <a:rPr lang="zh-CN" altLang="en-US" sz="6000" dirty="0">
                <a:solidFill>
                  <a:srgbClr val="AACF20"/>
                </a:solidFill>
              </a:rPr>
              <a:t>实验二</a:t>
            </a:r>
            <a:endParaRPr lang="en" sz="6000" dirty="0">
              <a:solidFill>
                <a:srgbClr val="AACF2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/>
              <a:t>数据库操作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32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28601" y="2882401"/>
            <a:ext cx="6334799" cy="156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dirty="0"/>
              <a:t>实验内容：读取</a:t>
            </a:r>
            <a:r>
              <a:rPr lang="en-US" altLang="zh-CN" dirty="0"/>
              <a:t>excel</a:t>
            </a:r>
            <a:r>
              <a:rPr lang="zh-CN" altLang="en-US" dirty="0"/>
              <a:t>文件，并将其存入数据库中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652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文件并存入数据库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文件，并将数据按照格式存放</a:t>
            </a:r>
            <a:endParaRPr lang="en-US" altLang="zh-CN" dirty="0"/>
          </a:p>
          <a:p>
            <a:pPr marL="457200" indent="-228600"/>
            <a:r>
              <a:rPr lang="zh-CN" altLang="en-US" dirty="0"/>
              <a:t>将上一步存放的数据写入数据库中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48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代码结构</a:t>
            </a:r>
            <a:endParaRPr lang="e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63117B-ADD4-486B-8CB6-7FBEC729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90" y="1600275"/>
            <a:ext cx="7968674" cy="43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核心代码展示</a:t>
            </a:r>
            <a:endParaRPr lang="e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9E92A-8F48-4248-BA99-FC9691DE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7" y="1794939"/>
            <a:ext cx="9998306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3193950" y="1332700"/>
            <a:ext cx="5804100" cy="7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23" name="Shape 323"/>
          <p:cNvSpPr/>
          <p:nvPr/>
        </p:nvSpPr>
        <p:spPr>
          <a:xfrm>
            <a:off x="3600850" y="2456226"/>
            <a:ext cx="4748538" cy="1896499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324" name="Shape 324"/>
          <p:cNvCxnSpPr/>
          <p:nvPr/>
        </p:nvCxnSpPr>
        <p:spPr>
          <a:xfrm flipH="1">
            <a:off x="7547074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4904351" y="2302226"/>
            <a:ext cx="218999" cy="5591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3874851" y="3858551"/>
            <a:ext cx="826799" cy="6485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930799" y="3850499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7231049" y="3793624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9CB8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7772575" y="1179563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22222"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buClr>
                <a:srgbClr val="000000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</a:p>
          <a:p>
            <a:pPr marL="457200" indent="-285750"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</a:p>
          <a:p>
            <a:pPr marL="457200" indent="-285750"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801965" y="1139451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376801" y="1206456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969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595096" y="1198478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202363" y="1195288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714980" y="1191026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332913" y="1169215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891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01728" y="1202195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095185" y="1193692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806226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393825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971328" y="1801506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558401" y="1768529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148667" y="1793531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742647" y="179353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339818" y="1797246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908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458129" y="1738216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056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776964" y="2405584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366704" y="2349221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969733" y="2367296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553615" y="235560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153977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758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301529" y="2414632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906678" y="2357199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493228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062753" y="2354007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825896" y="2959681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399135" y="2960226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993663" y="2960226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576475" y="2960226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244368" y="2905983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843156" y="2909175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436065" y="2959681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926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499609" y="2964467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094114" y="2905438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924283" y="3509537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437425" y="3493582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985140" y="3493582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116214" y="3571757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537116" y="3521229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734671" y="3531348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320675" y="3534538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856172" y="3534538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536302" y="3518585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126567" y="3539325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788677" y="4147663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372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971327" y="4160426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3556261" y="4152448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164621" y="4126923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720312" y="4171594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308983" y="4171594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907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6475133" y="4102467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093064" y="4126399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82821" y="4698569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352346" y="476290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042573" y="4671447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93501" y="4713452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156644" y="4744310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742100" y="4716117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28126" y="4711332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87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493228" y="4707616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090398" y="4689521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54650" y="5353720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382134" y="5282976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954850" y="5260116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563713" y="5296811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114094" y="5297881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751674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266431" y="5261188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860411" y="5254260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6470346" y="5365412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115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874991" y="2745091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8768611" y="2745082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8059709" y="2955945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9213847" y="3253343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 idx="4294967295"/>
          </p:nvPr>
        </p:nvSpPr>
        <p:spPr>
          <a:xfrm>
            <a:off x="4555775" y="1007025"/>
            <a:ext cx="4961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" sz="9600">
                <a:solidFill>
                  <a:srgbClr val="01ABCF"/>
                </a:solidFill>
              </a:rPr>
              <a:t>Hello!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4294967295"/>
          </p:nvPr>
        </p:nvSpPr>
        <p:spPr>
          <a:xfrm>
            <a:off x="4555774" y="2215750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I am </a:t>
            </a:r>
            <a:r>
              <a:rPr lang="zh-CN" altLang="en-US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郑才华</a:t>
            </a: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4555839" y="3753250"/>
            <a:ext cx="4961099" cy="209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组员：李奇莲、周波</a:t>
            </a:r>
            <a:endParaRPr lang="en" dirty="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251" y="1314851"/>
            <a:ext cx="1407299" cy="1407299"/>
          </a:xfrm>
          <a:prstGeom prst="wedgeEllipseCallout">
            <a:avLst>
              <a:gd name="adj1" fmla="val 47110"/>
              <a:gd name="adj2" fmla="val 46541"/>
            </a:avLst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 dirty="0">
                <a:solidFill>
                  <a:srgbClr val="AACF20"/>
                </a:solidFill>
              </a:rPr>
              <a:t>1.</a:t>
            </a:r>
            <a:r>
              <a:rPr lang="zh-CN" altLang="en-US" sz="6000" dirty="0">
                <a:solidFill>
                  <a:srgbClr val="AACF20"/>
                </a:solidFill>
              </a:rPr>
              <a:t>实验一</a:t>
            </a:r>
            <a:endParaRPr lang="en" sz="6000" dirty="0">
              <a:solidFill>
                <a:srgbClr val="AACF2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/>
              <a:t>文件操作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28601" y="2882401"/>
            <a:ext cx="6334799" cy="156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dirty="0"/>
              <a:t>实验内容：读取</a:t>
            </a:r>
            <a:r>
              <a:rPr lang="en-US" altLang="zh-CN" dirty="0"/>
              <a:t>excel</a:t>
            </a:r>
            <a:r>
              <a:rPr lang="zh-CN" altLang="en-US" dirty="0"/>
              <a:t>文件，并将其转为</a:t>
            </a:r>
            <a:r>
              <a:rPr lang="en-US" altLang="zh-CN" dirty="0"/>
              <a:t>json</a:t>
            </a:r>
            <a:r>
              <a:rPr lang="zh-CN" altLang="en-US" dirty="0"/>
              <a:t>文件和二进制文件，分别比较其大小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文件并转为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 err="1"/>
              <a:t>openpyxl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库以及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文件，并将数据按照格式存放</a:t>
            </a:r>
            <a:endParaRPr lang="en-US" altLang="zh-CN" dirty="0"/>
          </a:p>
          <a:p>
            <a:pPr marL="457200" indent="-228600"/>
            <a:r>
              <a:rPr lang="zh-CN" altLang="en-US" dirty="0"/>
              <a:t>将上一步存放的数据写入</a:t>
            </a:r>
            <a:r>
              <a:rPr lang="en-US" altLang="zh-CN" dirty="0"/>
              <a:t>’.json’</a:t>
            </a:r>
            <a:r>
              <a:rPr lang="zh-CN" altLang="en-US" dirty="0"/>
              <a:t>文件中</a:t>
            </a:r>
            <a:endParaRPr lang="e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openpyxl</a:t>
            </a:r>
            <a:r>
              <a:rPr lang="zh-CN" altLang="en-US" dirty="0"/>
              <a:t>用于操作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库用于转换为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pPr>
              <a:buNone/>
            </a:pPr>
            <a:r>
              <a:rPr lang="en-US" altLang="zh-CN" dirty="0" err="1"/>
              <a:t>os</a:t>
            </a:r>
            <a:r>
              <a:rPr lang="zh-CN" altLang="en-US" dirty="0"/>
              <a:t>用于文件操作。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文件并转为二进制文件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 err="1"/>
              <a:t>openpyxl</a:t>
            </a:r>
            <a:r>
              <a:rPr lang="zh-CN" altLang="en-US" dirty="0"/>
              <a:t>以及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文件，并写入二进制文件中，要注意</a:t>
            </a:r>
            <a:r>
              <a:rPr lang="en-US" altLang="zh-CN" dirty="0"/>
              <a:t>model</a:t>
            </a:r>
            <a:r>
              <a:rPr lang="zh-CN" altLang="en-US" dirty="0"/>
              <a:t>为</a:t>
            </a:r>
            <a:r>
              <a:rPr lang="en-US" altLang="zh-CN" dirty="0"/>
              <a:t>’</a:t>
            </a:r>
            <a:r>
              <a:rPr lang="en-US" altLang="zh-CN" dirty="0" err="1"/>
              <a:t>wb</a:t>
            </a:r>
            <a:r>
              <a:rPr lang="en-US" altLang="zh-CN" dirty="0"/>
              <a:t>’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openpyxl</a:t>
            </a:r>
            <a:r>
              <a:rPr lang="zh-CN" altLang="en-US" dirty="0"/>
              <a:t>用于操作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 err="1"/>
              <a:t>os</a:t>
            </a:r>
            <a:r>
              <a:rPr lang="zh-CN" altLang="en-US" dirty="0"/>
              <a:t>用于文件操作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0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B54371-DA15-47E1-9359-A7DE0F23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86" y="1694761"/>
            <a:ext cx="3898789" cy="4388177"/>
          </a:xfrm>
          <a:prstGeom prst="rect">
            <a:avLst/>
          </a:prstGeom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633976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代码结构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6439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 b="1" dirty="0"/>
              <a:t>Black</a:t>
            </a:r>
          </a:p>
          <a:p>
            <a:pPr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核心代码展示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96E47B-0192-451F-B873-E9457E7C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02" y="2361134"/>
            <a:ext cx="2866023" cy="3632765"/>
          </a:xfrm>
          <a:prstGeom prst="rect">
            <a:avLst/>
          </a:prstGeom>
        </p:spPr>
      </p:pic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5388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01EFE6-36AA-4164-92E2-A856A60E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76" y="1761220"/>
            <a:ext cx="6281800" cy="2187130"/>
          </a:xfrm>
          <a:prstGeom prst="rect">
            <a:avLst/>
          </a:prstGeom>
        </p:spPr>
      </p:pic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9539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4FAEC-983E-4039-AD4E-AC89FE42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225" y="4089929"/>
            <a:ext cx="6268551" cy="2045549"/>
          </a:xfrm>
          <a:prstGeom prst="rect">
            <a:avLst/>
          </a:prstGeom>
        </p:spPr>
      </p:pic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73690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结果展示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9C192E-F997-4D2E-B0B9-9CEED6A3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37" y="2420229"/>
            <a:ext cx="1646063" cy="1470787"/>
          </a:xfrm>
          <a:prstGeom prst="rect">
            <a:avLst/>
          </a:prstGeom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478625" y="2172500"/>
            <a:ext cx="3080400" cy="29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253897-69EE-4145-9B4F-A3E049EE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7" y="2316245"/>
            <a:ext cx="4695825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 www.1ppt.c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261</Words>
  <Application>Microsoft Office PowerPoint</Application>
  <PresentationFormat>宽屏</PresentationFormat>
  <Paragraphs>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Shadows Into Light</vt:lpstr>
      <vt:lpstr>Varela Round</vt:lpstr>
      <vt:lpstr>Arial</vt:lpstr>
      <vt:lpstr>第一PPT www.1ppt.com</vt:lpstr>
      <vt:lpstr>Python实验</vt:lpstr>
      <vt:lpstr>Hello!</vt:lpstr>
      <vt:lpstr>1.实验一</vt:lpstr>
      <vt:lpstr>PowerPoint 演示文稿</vt:lpstr>
      <vt:lpstr>读取excel文件并转为json文件</vt:lpstr>
      <vt:lpstr>读取excel文件并转为二进制文件</vt:lpstr>
      <vt:lpstr>代码结构</vt:lpstr>
      <vt:lpstr>核心代码展示</vt:lpstr>
      <vt:lpstr>结果展示</vt:lpstr>
      <vt:lpstr>1.实验二</vt:lpstr>
      <vt:lpstr>PowerPoint 演示文稿</vt:lpstr>
      <vt:lpstr>读取excel文件并存入数据库</vt:lpstr>
      <vt:lpstr>代码结构</vt:lpstr>
      <vt:lpstr>核心代码展示</vt:lpstr>
      <vt:lpstr>Thanks!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第一PPT</dc:creator>
  <cp:keywords>www.1ppt.com</cp:keywords>
  <dc:description>www.1ppt.com</dc:description>
  <cp:lastModifiedBy>郑才华</cp:lastModifiedBy>
  <cp:revision>22</cp:revision>
  <dcterms:modified xsi:type="dcterms:W3CDTF">2023-03-22T10:34:50Z</dcterms:modified>
</cp:coreProperties>
</file>