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D9D9"/>
    <a:srgbClr val="000000"/>
    <a:srgbClr val="F2F2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56571" y="1414648"/>
            <a:ext cx="2346003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" name="Can 3"/>
          <p:cNvSpPr/>
          <p:nvPr/>
        </p:nvSpPr>
        <p:spPr>
          <a:xfrm>
            <a:off x="3119874" y="1238698"/>
            <a:ext cx="2388231" cy="2346003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95" name="Oval 94"/>
          <p:cNvSpPr/>
          <p:nvPr/>
        </p:nvSpPr>
        <p:spPr>
          <a:xfrm>
            <a:off x="4210707" y="1707898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55" name="Oval 154"/>
          <p:cNvSpPr/>
          <p:nvPr/>
        </p:nvSpPr>
        <p:spPr>
          <a:xfrm>
            <a:off x="4206934" y="2235750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57" name="Oval 156"/>
          <p:cNvSpPr/>
          <p:nvPr/>
        </p:nvSpPr>
        <p:spPr>
          <a:xfrm>
            <a:off x="4910735" y="2235750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59" name="Oval 158"/>
          <p:cNvSpPr/>
          <p:nvPr/>
        </p:nvSpPr>
        <p:spPr>
          <a:xfrm>
            <a:off x="3503132" y="2235750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79" name="Elbow Connector 178"/>
          <p:cNvCxnSpPr>
            <a:stCxn id="95" idx="4"/>
            <a:endCxn id="159" idx="0"/>
          </p:cNvCxnSpPr>
          <p:nvPr/>
        </p:nvCxnSpPr>
        <p:spPr>
          <a:xfrm rot="5400000">
            <a:off x="3827595" y="1735337"/>
            <a:ext cx="293250" cy="707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95" idx="4"/>
            <a:endCxn id="155" idx="0"/>
          </p:cNvCxnSpPr>
          <p:nvPr/>
        </p:nvCxnSpPr>
        <p:spPr>
          <a:xfrm rot="5400000">
            <a:off x="4179496" y="2087238"/>
            <a:ext cx="293250" cy="3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95" idx="4"/>
            <a:endCxn id="157" idx="0"/>
          </p:cNvCxnSpPr>
          <p:nvPr/>
        </p:nvCxnSpPr>
        <p:spPr>
          <a:xfrm rot="16200000" flipH="1">
            <a:off x="4531395" y="1739110"/>
            <a:ext cx="293250" cy="700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>
            <a:off x="3765025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27" name="Oval 226"/>
          <p:cNvSpPr/>
          <p:nvPr/>
        </p:nvSpPr>
        <p:spPr>
          <a:xfrm>
            <a:off x="3295825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5" name="Oval 234"/>
          <p:cNvSpPr/>
          <p:nvPr/>
        </p:nvSpPr>
        <p:spPr>
          <a:xfrm>
            <a:off x="3530424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6" name="Oval 235"/>
          <p:cNvSpPr/>
          <p:nvPr/>
        </p:nvSpPr>
        <p:spPr>
          <a:xfrm>
            <a:off x="4468826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7" name="Oval 236"/>
          <p:cNvSpPr/>
          <p:nvPr/>
        </p:nvSpPr>
        <p:spPr>
          <a:xfrm>
            <a:off x="3999626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8" name="Oval 237"/>
          <p:cNvSpPr/>
          <p:nvPr/>
        </p:nvSpPr>
        <p:spPr>
          <a:xfrm>
            <a:off x="4234225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9" name="Oval 238"/>
          <p:cNvSpPr/>
          <p:nvPr/>
        </p:nvSpPr>
        <p:spPr>
          <a:xfrm>
            <a:off x="5172627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40" name="Oval 239"/>
          <p:cNvSpPr/>
          <p:nvPr/>
        </p:nvSpPr>
        <p:spPr>
          <a:xfrm>
            <a:off x="4703426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41" name="Oval 240"/>
          <p:cNvSpPr/>
          <p:nvPr/>
        </p:nvSpPr>
        <p:spPr>
          <a:xfrm>
            <a:off x="4938026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252" name="Elbow Connector 251"/>
          <p:cNvCxnSpPr>
            <a:stCxn id="159" idx="4"/>
            <a:endCxn id="227" idx="0"/>
          </p:cNvCxnSpPr>
          <p:nvPr/>
        </p:nvCxnSpPr>
        <p:spPr>
          <a:xfrm rot="5400000">
            <a:off x="3384816" y="2469333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59" idx="4"/>
            <a:endCxn id="235" idx="0"/>
          </p:cNvCxnSpPr>
          <p:nvPr/>
        </p:nvCxnSpPr>
        <p:spPr>
          <a:xfrm rot="5400000">
            <a:off x="3502116" y="2586633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159" idx="4"/>
            <a:endCxn id="224" idx="0"/>
          </p:cNvCxnSpPr>
          <p:nvPr/>
        </p:nvCxnSpPr>
        <p:spPr>
          <a:xfrm rot="16200000" flipH="1">
            <a:off x="3619417" y="2471366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155" idx="4"/>
            <a:endCxn id="237" idx="0"/>
          </p:cNvCxnSpPr>
          <p:nvPr/>
        </p:nvCxnSpPr>
        <p:spPr>
          <a:xfrm rot="5400000">
            <a:off x="4088617" y="2469333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155" idx="4"/>
            <a:endCxn id="238" idx="0"/>
          </p:cNvCxnSpPr>
          <p:nvPr/>
        </p:nvCxnSpPr>
        <p:spPr>
          <a:xfrm rot="5400000">
            <a:off x="4205917" y="2586633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55" idx="4"/>
            <a:endCxn id="236" idx="0"/>
          </p:cNvCxnSpPr>
          <p:nvPr/>
        </p:nvCxnSpPr>
        <p:spPr>
          <a:xfrm rot="16200000" flipH="1">
            <a:off x="4323217" y="2471366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157" idx="4"/>
            <a:endCxn id="240" idx="0"/>
          </p:cNvCxnSpPr>
          <p:nvPr/>
        </p:nvCxnSpPr>
        <p:spPr>
          <a:xfrm rot="5400000">
            <a:off x="4792418" y="2469333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157" idx="4"/>
            <a:endCxn id="241" idx="0"/>
          </p:cNvCxnSpPr>
          <p:nvPr/>
        </p:nvCxnSpPr>
        <p:spPr>
          <a:xfrm rot="5400000">
            <a:off x="4909718" y="2586633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157" idx="4"/>
            <a:endCxn id="239" idx="0"/>
          </p:cNvCxnSpPr>
          <p:nvPr/>
        </p:nvCxnSpPr>
        <p:spPr>
          <a:xfrm rot="16200000" flipH="1">
            <a:off x="5027018" y="2471366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/>
          <p:nvPr/>
        </p:nvCxnSpPr>
        <p:spPr>
          <a:xfrm rot="5400000">
            <a:off x="3205481" y="2939551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07"/>
          <p:cNvCxnSpPr/>
          <p:nvPr/>
        </p:nvCxnSpPr>
        <p:spPr>
          <a:xfrm rot="5400000">
            <a:off x="3263114" y="2997184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08"/>
          <p:cNvCxnSpPr/>
          <p:nvPr/>
        </p:nvCxnSpPr>
        <p:spPr>
          <a:xfrm rot="16200000" flipH="1">
            <a:off x="3322781" y="2939551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/>
          <p:nvPr/>
        </p:nvCxnSpPr>
        <p:spPr>
          <a:xfrm rot="5400000">
            <a:off x="3682604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rot="5400000">
            <a:off x="3740239" y="2997183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/>
          <p:nvPr/>
        </p:nvCxnSpPr>
        <p:spPr>
          <a:xfrm rot="16200000" flipH="1">
            <a:off x="3799904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/>
          <p:nvPr/>
        </p:nvCxnSpPr>
        <p:spPr>
          <a:xfrm rot="5400000">
            <a:off x="4613082" y="2939551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/>
          <p:nvPr/>
        </p:nvCxnSpPr>
        <p:spPr>
          <a:xfrm rot="5400000">
            <a:off x="4670716" y="2997184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/>
          <p:nvPr/>
        </p:nvCxnSpPr>
        <p:spPr>
          <a:xfrm rot="16200000" flipH="1">
            <a:off x="4730382" y="2939551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/>
          <p:nvPr/>
        </p:nvCxnSpPr>
        <p:spPr>
          <a:xfrm rot="5400000">
            <a:off x="5090206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/>
          <p:nvPr/>
        </p:nvCxnSpPr>
        <p:spPr>
          <a:xfrm rot="5400000">
            <a:off x="5147841" y="2997183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 rot="16200000" flipH="1">
            <a:off x="5207507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/>
          <p:nvPr/>
        </p:nvCxnSpPr>
        <p:spPr>
          <a:xfrm rot="5400000">
            <a:off x="4148619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/>
          <p:nvPr/>
        </p:nvCxnSpPr>
        <p:spPr>
          <a:xfrm rot="5400000">
            <a:off x="4206252" y="2997183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/>
          <p:nvPr/>
        </p:nvCxnSpPr>
        <p:spPr>
          <a:xfrm rot="16200000" flipH="1">
            <a:off x="4265919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 328"/>
          <p:cNvSpPr/>
          <p:nvPr/>
        </p:nvSpPr>
        <p:spPr>
          <a:xfrm>
            <a:off x="3178524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0" name="Oval 329"/>
          <p:cNvSpPr/>
          <p:nvPr/>
        </p:nvSpPr>
        <p:spPr>
          <a:xfrm>
            <a:off x="32958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1" name="Oval 330"/>
          <p:cNvSpPr/>
          <p:nvPr/>
        </p:nvSpPr>
        <p:spPr>
          <a:xfrm>
            <a:off x="3413124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2" name="Oval 331"/>
          <p:cNvSpPr/>
          <p:nvPr/>
        </p:nvSpPr>
        <p:spPr>
          <a:xfrm>
            <a:off x="36477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3" name="Oval 332"/>
          <p:cNvSpPr/>
          <p:nvPr/>
        </p:nvSpPr>
        <p:spPr>
          <a:xfrm>
            <a:off x="37650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4" name="Oval 333"/>
          <p:cNvSpPr/>
          <p:nvPr/>
        </p:nvSpPr>
        <p:spPr>
          <a:xfrm>
            <a:off x="38823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5" name="Oval 334"/>
          <p:cNvSpPr/>
          <p:nvPr/>
        </p:nvSpPr>
        <p:spPr>
          <a:xfrm>
            <a:off x="41169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6" name="Oval 335"/>
          <p:cNvSpPr/>
          <p:nvPr/>
        </p:nvSpPr>
        <p:spPr>
          <a:xfrm>
            <a:off x="42342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7" name="Oval 336"/>
          <p:cNvSpPr/>
          <p:nvPr/>
        </p:nvSpPr>
        <p:spPr>
          <a:xfrm>
            <a:off x="43515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8" name="Oval 337"/>
          <p:cNvSpPr/>
          <p:nvPr/>
        </p:nvSpPr>
        <p:spPr>
          <a:xfrm>
            <a:off x="45861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9" name="Oval 338"/>
          <p:cNvSpPr/>
          <p:nvPr/>
        </p:nvSpPr>
        <p:spPr>
          <a:xfrm>
            <a:off x="47034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40" name="Oval 339"/>
          <p:cNvSpPr/>
          <p:nvPr/>
        </p:nvSpPr>
        <p:spPr>
          <a:xfrm>
            <a:off x="48207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41" name="Oval 340"/>
          <p:cNvSpPr/>
          <p:nvPr/>
        </p:nvSpPr>
        <p:spPr>
          <a:xfrm>
            <a:off x="5055327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42" name="Oval 341"/>
          <p:cNvSpPr/>
          <p:nvPr/>
        </p:nvSpPr>
        <p:spPr>
          <a:xfrm>
            <a:off x="5172627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43" name="Oval 342"/>
          <p:cNvSpPr/>
          <p:nvPr/>
        </p:nvSpPr>
        <p:spPr>
          <a:xfrm>
            <a:off x="5289927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7" name="Right Arrow 456"/>
          <p:cNvSpPr/>
          <p:nvPr/>
        </p:nvSpPr>
        <p:spPr>
          <a:xfrm>
            <a:off x="1419022" y="1590598"/>
            <a:ext cx="2815203" cy="4105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Query for root objects</a:t>
            </a:r>
            <a:endParaRPr lang="de-CH" sz="1200" dirty="0"/>
          </a:p>
        </p:txBody>
      </p:sp>
      <p:sp>
        <p:nvSpPr>
          <p:cNvPr id="458" name="Rectangle 457"/>
          <p:cNvSpPr/>
          <p:nvPr/>
        </p:nvSpPr>
        <p:spPr>
          <a:xfrm>
            <a:off x="597921" y="3936601"/>
            <a:ext cx="2346003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9" name="Can 458"/>
          <p:cNvSpPr/>
          <p:nvPr/>
        </p:nvSpPr>
        <p:spPr>
          <a:xfrm>
            <a:off x="3061224" y="3819301"/>
            <a:ext cx="2381193" cy="2287353"/>
          </a:xfrm>
          <a:prstGeom prst="can">
            <a:avLst>
              <a:gd name="adj" fmla="val 148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460" name="Rectangle 459"/>
          <p:cNvSpPr/>
          <p:nvPr/>
        </p:nvSpPr>
        <p:spPr>
          <a:xfrm>
            <a:off x="1125772" y="5872054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461" name="Oval 460"/>
          <p:cNvSpPr/>
          <p:nvPr/>
        </p:nvSpPr>
        <p:spPr>
          <a:xfrm>
            <a:off x="4152057" y="422985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2" name="Oval 461"/>
          <p:cNvSpPr/>
          <p:nvPr/>
        </p:nvSpPr>
        <p:spPr>
          <a:xfrm>
            <a:off x="4148283" y="475770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3" name="Oval 462"/>
          <p:cNvSpPr/>
          <p:nvPr/>
        </p:nvSpPr>
        <p:spPr>
          <a:xfrm>
            <a:off x="4852084" y="475770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4" name="Oval 463"/>
          <p:cNvSpPr/>
          <p:nvPr/>
        </p:nvSpPr>
        <p:spPr>
          <a:xfrm>
            <a:off x="3444482" y="475770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65" name="Elbow Connector 464"/>
          <p:cNvCxnSpPr>
            <a:stCxn id="461" idx="4"/>
            <a:endCxn id="464" idx="0"/>
          </p:cNvCxnSpPr>
          <p:nvPr/>
        </p:nvCxnSpPr>
        <p:spPr>
          <a:xfrm rot="5400000">
            <a:off x="3768945" y="4257290"/>
            <a:ext cx="293250" cy="707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61" idx="4"/>
            <a:endCxn id="462" idx="0"/>
          </p:cNvCxnSpPr>
          <p:nvPr/>
        </p:nvCxnSpPr>
        <p:spPr>
          <a:xfrm rot="5400000">
            <a:off x="4120846" y="4609191"/>
            <a:ext cx="293250" cy="3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Elbow Connector 466"/>
          <p:cNvCxnSpPr>
            <a:stCxn id="461" idx="4"/>
            <a:endCxn id="463" idx="0"/>
          </p:cNvCxnSpPr>
          <p:nvPr/>
        </p:nvCxnSpPr>
        <p:spPr>
          <a:xfrm rot="16200000" flipH="1">
            <a:off x="4472745" y="4261063"/>
            <a:ext cx="293250" cy="700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3706376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9" name="Oval 468"/>
          <p:cNvSpPr/>
          <p:nvPr/>
        </p:nvSpPr>
        <p:spPr>
          <a:xfrm>
            <a:off x="3237174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0" name="Oval 469"/>
          <p:cNvSpPr/>
          <p:nvPr/>
        </p:nvSpPr>
        <p:spPr>
          <a:xfrm>
            <a:off x="3471774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1" name="Oval 470"/>
          <p:cNvSpPr/>
          <p:nvPr/>
        </p:nvSpPr>
        <p:spPr>
          <a:xfrm>
            <a:off x="4410176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2" name="Oval 471"/>
          <p:cNvSpPr/>
          <p:nvPr/>
        </p:nvSpPr>
        <p:spPr>
          <a:xfrm>
            <a:off x="3940975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3" name="Oval 472"/>
          <p:cNvSpPr/>
          <p:nvPr/>
        </p:nvSpPr>
        <p:spPr>
          <a:xfrm>
            <a:off x="4175575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4" name="Oval 473"/>
          <p:cNvSpPr/>
          <p:nvPr/>
        </p:nvSpPr>
        <p:spPr>
          <a:xfrm>
            <a:off x="5113977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5" name="Oval 474"/>
          <p:cNvSpPr/>
          <p:nvPr/>
        </p:nvSpPr>
        <p:spPr>
          <a:xfrm>
            <a:off x="4644776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6" name="Oval 475"/>
          <p:cNvSpPr/>
          <p:nvPr/>
        </p:nvSpPr>
        <p:spPr>
          <a:xfrm>
            <a:off x="4879376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77" name="Elbow Connector 476"/>
          <p:cNvCxnSpPr>
            <a:stCxn id="464" idx="4"/>
            <a:endCxn id="469" idx="0"/>
          </p:cNvCxnSpPr>
          <p:nvPr/>
        </p:nvCxnSpPr>
        <p:spPr>
          <a:xfrm rot="5400000">
            <a:off x="3326165" y="49912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Elbow Connector 477"/>
          <p:cNvCxnSpPr>
            <a:stCxn id="464" idx="4"/>
            <a:endCxn id="470" idx="0"/>
          </p:cNvCxnSpPr>
          <p:nvPr/>
        </p:nvCxnSpPr>
        <p:spPr>
          <a:xfrm rot="5400000">
            <a:off x="3443466" y="51085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64" idx="4"/>
            <a:endCxn id="468" idx="0"/>
          </p:cNvCxnSpPr>
          <p:nvPr/>
        </p:nvCxnSpPr>
        <p:spPr>
          <a:xfrm rot="16200000" flipH="1">
            <a:off x="3560766" y="49933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Elbow Connector 479"/>
          <p:cNvCxnSpPr>
            <a:stCxn id="462" idx="4"/>
            <a:endCxn id="472" idx="0"/>
          </p:cNvCxnSpPr>
          <p:nvPr/>
        </p:nvCxnSpPr>
        <p:spPr>
          <a:xfrm rot="5400000">
            <a:off x="4029967" y="49912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Elbow Connector 480"/>
          <p:cNvCxnSpPr>
            <a:stCxn id="462" idx="4"/>
            <a:endCxn id="473" idx="0"/>
          </p:cNvCxnSpPr>
          <p:nvPr/>
        </p:nvCxnSpPr>
        <p:spPr>
          <a:xfrm rot="5400000">
            <a:off x="4147267" y="51085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Elbow Connector 481"/>
          <p:cNvCxnSpPr>
            <a:stCxn id="462" idx="4"/>
            <a:endCxn id="471" idx="0"/>
          </p:cNvCxnSpPr>
          <p:nvPr/>
        </p:nvCxnSpPr>
        <p:spPr>
          <a:xfrm rot="16200000" flipH="1">
            <a:off x="4264567" y="49933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Elbow Connector 482"/>
          <p:cNvCxnSpPr>
            <a:stCxn id="463" idx="4"/>
            <a:endCxn id="475" idx="0"/>
          </p:cNvCxnSpPr>
          <p:nvPr/>
        </p:nvCxnSpPr>
        <p:spPr>
          <a:xfrm rot="5400000">
            <a:off x="4733767" y="49912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463" idx="4"/>
            <a:endCxn id="476" idx="0"/>
          </p:cNvCxnSpPr>
          <p:nvPr/>
        </p:nvCxnSpPr>
        <p:spPr>
          <a:xfrm rot="5400000">
            <a:off x="4851068" y="51085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Elbow Connector 484"/>
          <p:cNvCxnSpPr>
            <a:stCxn id="463" idx="4"/>
            <a:endCxn id="474" idx="0"/>
          </p:cNvCxnSpPr>
          <p:nvPr/>
        </p:nvCxnSpPr>
        <p:spPr>
          <a:xfrm rot="16200000" flipH="1">
            <a:off x="4968368" y="49933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/>
          <p:nvPr/>
        </p:nvCxnSpPr>
        <p:spPr>
          <a:xfrm rot="5400000">
            <a:off x="3146831" y="54615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Elbow Connector 486"/>
          <p:cNvCxnSpPr/>
          <p:nvPr/>
        </p:nvCxnSpPr>
        <p:spPr>
          <a:xfrm rot="5400000">
            <a:off x="3204465" y="5519138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Elbow Connector 487"/>
          <p:cNvCxnSpPr/>
          <p:nvPr/>
        </p:nvCxnSpPr>
        <p:spPr>
          <a:xfrm rot="16200000" flipH="1">
            <a:off x="3264131" y="54615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Elbow Connector 488"/>
          <p:cNvCxnSpPr/>
          <p:nvPr/>
        </p:nvCxnSpPr>
        <p:spPr>
          <a:xfrm rot="5400000">
            <a:off x="3623955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489"/>
          <p:cNvCxnSpPr/>
          <p:nvPr/>
        </p:nvCxnSpPr>
        <p:spPr>
          <a:xfrm rot="5400000">
            <a:off x="3681588" y="55191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Elbow Connector 490"/>
          <p:cNvCxnSpPr/>
          <p:nvPr/>
        </p:nvCxnSpPr>
        <p:spPr>
          <a:xfrm rot="16200000" flipH="1">
            <a:off x="3741254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Elbow Connector 491"/>
          <p:cNvCxnSpPr/>
          <p:nvPr/>
        </p:nvCxnSpPr>
        <p:spPr>
          <a:xfrm rot="5400000">
            <a:off x="4554433" y="54615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/>
          <p:nvPr/>
        </p:nvCxnSpPr>
        <p:spPr>
          <a:xfrm rot="5400000">
            <a:off x="4612066" y="5519138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Elbow Connector 493"/>
          <p:cNvCxnSpPr/>
          <p:nvPr/>
        </p:nvCxnSpPr>
        <p:spPr>
          <a:xfrm rot="16200000" flipH="1">
            <a:off x="4671732" y="54615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Elbow Connector 494"/>
          <p:cNvCxnSpPr/>
          <p:nvPr/>
        </p:nvCxnSpPr>
        <p:spPr>
          <a:xfrm rot="5400000">
            <a:off x="5031556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Elbow Connector 495"/>
          <p:cNvCxnSpPr/>
          <p:nvPr/>
        </p:nvCxnSpPr>
        <p:spPr>
          <a:xfrm rot="5400000">
            <a:off x="5089191" y="55191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Elbow Connector 496"/>
          <p:cNvCxnSpPr/>
          <p:nvPr/>
        </p:nvCxnSpPr>
        <p:spPr>
          <a:xfrm rot="16200000" flipH="1">
            <a:off x="5148856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/>
          <p:nvPr/>
        </p:nvCxnSpPr>
        <p:spPr>
          <a:xfrm rot="5400000">
            <a:off x="4089970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/>
          <p:cNvCxnSpPr/>
          <p:nvPr/>
        </p:nvCxnSpPr>
        <p:spPr>
          <a:xfrm rot="5400000">
            <a:off x="4147602" y="55191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Elbow Connector 499"/>
          <p:cNvCxnSpPr/>
          <p:nvPr/>
        </p:nvCxnSpPr>
        <p:spPr>
          <a:xfrm rot="16200000" flipH="1">
            <a:off x="4207269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ectangle 500"/>
          <p:cNvSpPr/>
          <p:nvPr/>
        </p:nvSpPr>
        <p:spPr>
          <a:xfrm>
            <a:off x="3530424" y="5872054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502" name="Oval 501"/>
          <p:cNvSpPr/>
          <p:nvPr/>
        </p:nvSpPr>
        <p:spPr>
          <a:xfrm>
            <a:off x="3119874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3" name="Oval 502"/>
          <p:cNvSpPr/>
          <p:nvPr/>
        </p:nvSpPr>
        <p:spPr>
          <a:xfrm>
            <a:off x="3237174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4" name="Oval 503"/>
          <p:cNvSpPr/>
          <p:nvPr/>
        </p:nvSpPr>
        <p:spPr>
          <a:xfrm>
            <a:off x="3354474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5" name="Oval 504"/>
          <p:cNvSpPr/>
          <p:nvPr/>
        </p:nvSpPr>
        <p:spPr>
          <a:xfrm>
            <a:off x="3589074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6" name="Oval 505"/>
          <p:cNvSpPr/>
          <p:nvPr/>
        </p:nvSpPr>
        <p:spPr>
          <a:xfrm>
            <a:off x="37063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7" name="Oval 506"/>
          <p:cNvSpPr/>
          <p:nvPr/>
        </p:nvSpPr>
        <p:spPr>
          <a:xfrm>
            <a:off x="3823675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8" name="Oval 507"/>
          <p:cNvSpPr/>
          <p:nvPr/>
        </p:nvSpPr>
        <p:spPr>
          <a:xfrm>
            <a:off x="40582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9" name="Oval 508"/>
          <p:cNvSpPr/>
          <p:nvPr/>
        </p:nvSpPr>
        <p:spPr>
          <a:xfrm>
            <a:off x="4175575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0" name="Oval 509"/>
          <p:cNvSpPr/>
          <p:nvPr/>
        </p:nvSpPr>
        <p:spPr>
          <a:xfrm>
            <a:off x="42928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1" name="Oval 510"/>
          <p:cNvSpPr/>
          <p:nvPr/>
        </p:nvSpPr>
        <p:spPr>
          <a:xfrm>
            <a:off x="45274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2" name="Oval 511"/>
          <p:cNvSpPr/>
          <p:nvPr/>
        </p:nvSpPr>
        <p:spPr>
          <a:xfrm>
            <a:off x="46447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3" name="Oval 512"/>
          <p:cNvSpPr/>
          <p:nvPr/>
        </p:nvSpPr>
        <p:spPr>
          <a:xfrm>
            <a:off x="47620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4" name="Oval 513"/>
          <p:cNvSpPr/>
          <p:nvPr/>
        </p:nvSpPr>
        <p:spPr>
          <a:xfrm>
            <a:off x="4996677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5" name="Oval 514"/>
          <p:cNvSpPr/>
          <p:nvPr/>
        </p:nvSpPr>
        <p:spPr>
          <a:xfrm>
            <a:off x="5113977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6" name="Oval 515"/>
          <p:cNvSpPr/>
          <p:nvPr/>
        </p:nvSpPr>
        <p:spPr>
          <a:xfrm>
            <a:off x="5231277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7" name="Right Arrow 516"/>
          <p:cNvSpPr/>
          <p:nvPr/>
        </p:nvSpPr>
        <p:spPr>
          <a:xfrm flipH="1">
            <a:off x="1888223" y="4014251"/>
            <a:ext cx="2111403" cy="52785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The whole tree is loaded!</a:t>
            </a:r>
            <a:endParaRPr lang="de-CH" sz="1200" dirty="0"/>
          </a:p>
        </p:txBody>
      </p:sp>
      <p:sp>
        <p:nvSpPr>
          <p:cNvPr id="518" name="Oval 517"/>
          <p:cNvSpPr/>
          <p:nvPr/>
        </p:nvSpPr>
        <p:spPr>
          <a:xfrm>
            <a:off x="1653622" y="4112551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9" name="Oval 518"/>
          <p:cNvSpPr/>
          <p:nvPr/>
        </p:nvSpPr>
        <p:spPr>
          <a:xfrm>
            <a:off x="1649849" y="4640403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0" name="Oval 519"/>
          <p:cNvSpPr/>
          <p:nvPr/>
        </p:nvSpPr>
        <p:spPr>
          <a:xfrm>
            <a:off x="2353649" y="4640403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1" name="Oval 520"/>
          <p:cNvSpPr/>
          <p:nvPr/>
        </p:nvSpPr>
        <p:spPr>
          <a:xfrm>
            <a:off x="946048" y="4640403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522" name="Elbow Connector 521"/>
          <p:cNvCxnSpPr>
            <a:stCxn id="518" idx="4"/>
            <a:endCxn id="521" idx="0"/>
          </p:cNvCxnSpPr>
          <p:nvPr/>
        </p:nvCxnSpPr>
        <p:spPr>
          <a:xfrm rot="5400000">
            <a:off x="1270511" y="4139990"/>
            <a:ext cx="293250" cy="707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Elbow Connector 522"/>
          <p:cNvCxnSpPr>
            <a:stCxn id="518" idx="4"/>
            <a:endCxn id="519" idx="0"/>
          </p:cNvCxnSpPr>
          <p:nvPr/>
        </p:nvCxnSpPr>
        <p:spPr>
          <a:xfrm rot="5400000">
            <a:off x="1622411" y="4491890"/>
            <a:ext cx="293250" cy="3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Elbow Connector 523"/>
          <p:cNvCxnSpPr>
            <a:stCxn id="518" idx="4"/>
            <a:endCxn id="520" idx="0"/>
          </p:cNvCxnSpPr>
          <p:nvPr/>
        </p:nvCxnSpPr>
        <p:spPr>
          <a:xfrm rot="16200000" flipH="1">
            <a:off x="1974310" y="4143763"/>
            <a:ext cx="293250" cy="700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Oval 524"/>
          <p:cNvSpPr/>
          <p:nvPr/>
        </p:nvSpPr>
        <p:spPr>
          <a:xfrm>
            <a:off x="1207941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6" name="Oval 525"/>
          <p:cNvSpPr/>
          <p:nvPr/>
        </p:nvSpPr>
        <p:spPr>
          <a:xfrm>
            <a:off x="738739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7" name="Oval 526"/>
          <p:cNvSpPr/>
          <p:nvPr/>
        </p:nvSpPr>
        <p:spPr>
          <a:xfrm>
            <a:off x="973340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8" name="Oval 527"/>
          <p:cNvSpPr/>
          <p:nvPr/>
        </p:nvSpPr>
        <p:spPr>
          <a:xfrm>
            <a:off x="1911741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9" name="Oval 528"/>
          <p:cNvSpPr/>
          <p:nvPr/>
        </p:nvSpPr>
        <p:spPr>
          <a:xfrm>
            <a:off x="1442540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30" name="Oval 529"/>
          <p:cNvSpPr/>
          <p:nvPr/>
        </p:nvSpPr>
        <p:spPr>
          <a:xfrm>
            <a:off x="1677141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31" name="Oval 530"/>
          <p:cNvSpPr/>
          <p:nvPr/>
        </p:nvSpPr>
        <p:spPr>
          <a:xfrm>
            <a:off x="2615542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32" name="Oval 531"/>
          <p:cNvSpPr/>
          <p:nvPr/>
        </p:nvSpPr>
        <p:spPr>
          <a:xfrm>
            <a:off x="2146341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33" name="Oval 532"/>
          <p:cNvSpPr/>
          <p:nvPr/>
        </p:nvSpPr>
        <p:spPr>
          <a:xfrm>
            <a:off x="2380942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534" name="Elbow Connector 533"/>
          <p:cNvCxnSpPr>
            <a:stCxn id="521" idx="4"/>
            <a:endCxn id="526" idx="0"/>
          </p:cNvCxnSpPr>
          <p:nvPr/>
        </p:nvCxnSpPr>
        <p:spPr>
          <a:xfrm rot="5400000">
            <a:off x="827731" y="48739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Elbow Connector 534"/>
          <p:cNvCxnSpPr>
            <a:stCxn id="521" idx="4"/>
            <a:endCxn id="527" idx="0"/>
          </p:cNvCxnSpPr>
          <p:nvPr/>
        </p:nvCxnSpPr>
        <p:spPr>
          <a:xfrm rot="5400000">
            <a:off x="945032" y="49912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Elbow Connector 535"/>
          <p:cNvCxnSpPr>
            <a:stCxn id="521" idx="4"/>
            <a:endCxn id="525" idx="0"/>
          </p:cNvCxnSpPr>
          <p:nvPr/>
        </p:nvCxnSpPr>
        <p:spPr>
          <a:xfrm rot="16200000" flipH="1">
            <a:off x="1062332" y="48760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19" idx="4"/>
            <a:endCxn id="529" idx="0"/>
          </p:cNvCxnSpPr>
          <p:nvPr/>
        </p:nvCxnSpPr>
        <p:spPr>
          <a:xfrm rot="5400000">
            <a:off x="1531532" y="48739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19" idx="4"/>
            <a:endCxn id="530" idx="0"/>
          </p:cNvCxnSpPr>
          <p:nvPr/>
        </p:nvCxnSpPr>
        <p:spPr>
          <a:xfrm rot="5400000">
            <a:off x="1648833" y="49912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Elbow Connector 538"/>
          <p:cNvCxnSpPr>
            <a:stCxn id="519" idx="4"/>
            <a:endCxn id="528" idx="0"/>
          </p:cNvCxnSpPr>
          <p:nvPr/>
        </p:nvCxnSpPr>
        <p:spPr>
          <a:xfrm rot="16200000" flipH="1">
            <a:off x="1766132" y="48760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0" idx="4"/>
            <a:endCxn id="532" idx="0"/>
          </p:cNvCxnSpPr>
          <p:nvPr/>
        </p:nvCxnSpPr>
        <p:spPr>
          <a:xfrm rot="5400000">
            <a:off x="2235333" y="48739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Elbow Connector 540"/>
          <p:cNvCxnSpPr>
            <a:stCxn id="520" idx="4"/>
            <a:endCxn id="533" idx="0"/>
          </p:cNvCxnSpPr>
          <p:nvPr/>
        </p:nvCxnSpPr>
        <p:spPr>
          <a:xfrm rot="5400000">
            <a:off x="2352634" y="49912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Elbow Connector 541"/>
          <p:cNvCxnSpPr>
            <a:stCxn id="520" idx="4"/>
            <a:endCxn id="531" idx="0"/>
          </p:cNvCxnSpPr>
          <p:nvPr/>
        </p:nvCxnSpPr>
        <p:spPr>
          <a:xfrm rot="16200000" flipH="1">
            <a:off x="2469934" y="48760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/>
          <p:nvPr/>
        </p:nvCxnSpPr>
        <p:spPr>
          <a:xfrm rot="5400000">
            <a:off x="648396" y="53442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Elbow Connector 543"/>
          <p:cNvCxnSpPr/>
          <p:nvPr/>
        </p:nvCxnSpPr>
        <p:spPr>
          <a:xfrm rot="5400000">
            <a:off x="706030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Elbow Connector 544"/>
          <p:cNvCxnSpPr/>
          <p:nvPr/>
        </p:nvCxnSpPr>
        <p:spPr>
          <a:xfrm rot="16200000" flipH="1">
            <a:off x="765696" y="53442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Elbow Connector 545"/>
          <p:cNvCxnSpPr/>
          <p:nvPr/>
        </p:nvCxnSpPr>
        <p:spPr>
          <a:xfrm rot="5400000">
            <a:off x="1125520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/>
          <p:nvPr/>
        </p:nvCxnSpPr>
        <p:spPr>
          <a:xfrm rot="5400000">
            <a:off x="1183153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Elbow Connector 547"/>
          <p:cNvCxnSpPr/>
          <p:nvPr/>
        </p:nvCxnSpPr>
        <p:spPr>
          <a:xfrm rot="16200000" flipH="1">
            <a:off x="1242820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2055998" y="53442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/>
          <p:nvPr/>
        </p:nvCxnSpPr>
        <p:spPr>
          <a:xfrm rot="5400000">
            <a:off x="2113631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Elbow Connector 550"/>
          <p:cNvCxnSpPr/>
          <p:nvPr/>
        </p:nvCxnSpPr>
        <p:spPr>
          <a:xfrm rot="16200000" flipH="1">
            <a:off x="2173298" y="53442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Elbow Connector 551"/>
          <p:cNvCxnSpPr/>
          <p:nvPr/>
        </p:nvCxnSpPr>
        <p:spPr>
          <a:xfrm rot="5400000">
            <a:off x="2533121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Elbow Connector 552"/>
          <p:cNvCxnSpPr/>
          <p:nvPr/>
        </p:nvCxnSpPr>
        <p:spPr>
          <a:xfrm rot="5400000">
            <a:off x="2590755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/>
          <p:nvPr/>
        </p:nvCxnSpPr>
        <p:spPr>
          <a:xfrm rot="16200000" flipH="1">
            <a:off x="2650422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Elbow Connector 554"/>
          <p:cNvCxnSpPr/>
          <p:nvPr/>
        </p:nvCxnSpPr>
        <p:spPr>
          <a:xfrm rot="5400000">
            <a:off x="1591534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 rot="5400000">
            <a:off x="1649168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Elbow Connector 556"/>
          <p:cNvCxnSpPr/>
          <p:nvPr/>
        </p:nvCxnSpPr>
        <p:spPr>
          <a:xfrm rot="16200000" flipH="1">
            <a:off x="1708835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Oval 557"/>
          <p:cNvSpPr/>
          <p:nvPr/>
        </p:nvSpPr>
        <p:spPr>
          <a:xfrm>
            <a:off x="621439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59" name="Oval 558"/>
          <p:cNvSpPr/>
          <p:nvPr/>
        </p:nvSpPr>
        <p:spPr>
          <a:xfrm>
            <a:off x="738739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0" name="Oval 559"/>
          <p:cNvSpPr/>
          <p:nvPr/>
        </p:nvSpPr>
        <p:spPr>
          <a:xfrm>
            <a:off x="856040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1" name="Oval 560"/>
          <p:cNvSpPr/>
          <p:nvPr/>
        </p:nvSpPr>
        <p:spPr>
          <a:xfrm>
            <a:off x="1090640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2" name="Oval 561"/>
          <p:cNvSpPr/>
          <p:nvPr/>
        </p:nvSpPr>
        <p:spPr>
          <a:xfrm>
            <a:off x="12079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3" name="Oval 562"/>
          <p:cNvSpPr/>
          <p:nvPr/>
        </p:nvSpPr>
        <p:spPr>
          <a:xfrm>
            <a:off x="13252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4" name="Oval 563"/>
          <p:cNvSpPr/>
          <p:nvPr/>
        </p:nvSpPr>
        <p:spPr>
          <a:xfrm>
            <a:off x="15598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5" name="Oval 564"/>
          <p:cNvSpPr/>
          <p:nvPr/>
        </p:nvSpPr>
        <p:spPr>
          <a:xfrm>
            <a:off x="16771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6" name="Oval 565"/>
          <p:cNvSpPr/>
          <p:nvPr/>
        </p:nvSpPr>
        <p:spPr>
          <a:xfrm>
            <a:off x="1794440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7" name="Oval 566"/>
          <p:cNvSpPr/>
          <p:nvPr/>
        </p:nvSpPr>
        <p:spPr>
          <a:xfrm>
            <a:off x="20290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8" name="Oval 567"/>
          <p:cNvSpPr/>
          <p:nvPr/>
        </p:nvSpPr>
        <p:spPr>
          <a:xfrm>
            <a:off x="21463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9" name="Oval 568"/>
          <p:cNvSpPr/>
          <p:nvPr/>
        </p:nvSpPr>
        <p:spPr>
          <a:xfrm>
            <a:off x="2263642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70" name="Oval 569"/>
          <p:cNvSpPr/>
          <p:nvPr/>
        </p:nvSpPr>
        <p:spPr>
          <a:xfrm>
            <a:off x="2498242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71" name="Oval 570"/>
          <p:cNvSpPr/>
          <p:nvPr/>
        </p:nvSpPr>
        <p:spPr>
          <a:xfrm>
            <a:off x="2615542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72" name="Oval 571"/>
          <p:cNvSpPr/>
          <p:nvPr/>
        </p:nvSpPr>
        <p:spPr>
          <a:xfrm>
            <a:off x="2732842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73" name="Rectangle 572"/>
          <p:cNvSpPr/>
          <p:nvPr/>
        </p:nvSpPr>
        <p:spPr>
          <a:xfrm>
            <a:off x="1125772" y="3350101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574" name="Rectangle 573"/>
          <p:cNvSpPr/>
          <p:nvPr/>
        </p:nvSpPr>
        <p:spPr>
          <a:xfrm>
            <a:off x="3530424" y="3350101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575" name="Rectangle 574"/>
          <p:cNvSpPr/>
          <p:nvPr/>
        </p:nvSpPr>
        <p:spPr>
          <a:xfrm>
            <a:off x="395537" y="1238698"/>
            <a:ext cx="1656183" cy="329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smtClean="0"/>
              <a:t>Without Activation:</a:t>
            </a:r>
            <a:endParaRPr lang="de-CH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/>
          <p:cNvSpPr/>
          <p:nvPr/>
        </p:nvSpPr>
        <p:spPr>
          <a:xfrm>
            <a:off x="251520" y="4351854"/>
            <a:ext cx="2180027" cy="1907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73" name="Pie 372"/>
          <p:cNvSpPr/>
          <p:nvPr/>
        </p:nvSpPr>
        <p:spPr>
          <a:xfrm>
            <a:off x="687526" y="3752347"/>
            <a:ext cx="1308016" cy="1526019"/>
          </a:xfrm>
          <a:prstGeom prst="pie">
            <a:avLst>
              <a:gd name="adj1" fmla="val 21184325"/>
              <a:gd name="adj2" fmla="val 111901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008326"/>
            <a:ext cx="2180027" cy="1907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5" name="Can 4"/>
          <p:cNvSpPr/>
          <p:nvPr/>
        </p:nvSpPr>
        <p:spPr>
          <a:xfrm>
            <a:off x="2540548" y="1844824"/>
            <a:ext cx="2289028" cy="2180027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6" name="Rectangle 5"/>
          <p:cNvSpPr/>
          <p:nvPr/>
        </p:nvSpPr>
        <p:spPr>
          <a:xfrm>
            <a:off x="742026" y="3813794"/>
            <a:ext cx="1381702" cy="2431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7" name="Oval 6"/>
          <p:cNvSpPr/>
          <p:nvPr/>
        </p:nvSpPr>
        <p:spPr>
          <a:xfrm>
            <a:off x="3554206" y="228083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8" name="Oval 7"/>
          <p:cNvSpPr/>
          <p:nvPr/>
        </p:nvSpPr>
        <p:spPr>
          <a:xfrm>
            <a:off x="3550699" y="277133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0" name="Oval 9"/>
          <p:cNvSpPr/>
          <p:nvPr/>
        </p:nvSpPr>
        <p:spPr>
          <a:xfrm>
            <a:off x="3194556" y="2607834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63" name="Right Arrow 62"/>
          <p:cNvSpPr/>
          <p:nvPr/>
        </p:nvSpPr>
        <p:spPr>
          <a:xfrm>
            <a:off x="960029" y="2171828"/>
            <a:ext cx="2616031" cy="38150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Wants to get this object</a:t>
            </a:r>
            <a:endParaRPr lang="de-CH" sz="1200" dirty="0"/>
          </a:p>
        </p:txBody>
      </p:sp>
      <p:cxnSp>
        <p:nvCxnSpPr>
          <p:cNvPr id="188" name="Straight Arrow Connector 187"/>
          <p:cNvCxnSpPr>
            <a:stCxn id="7" idx="3"/>
            <a:endCxn id="10" idx="7"/>
          </p:cNvCxnSpPr>
          <p:nvPr/>
        </p:nvCxnSpPr>
        <p:spPr>
          <a:xfrm rot="5400000">
            <a:off x="3396956" y="2450584"/>
            <a:ext cx="172852" cy="2054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7" idx="4"/>
            <a:endCxn id="8" idx="0"/>
          </p:cNvCxnSpPr>
          <p:nvPr/>
        </p:nvCxnSpPr>
        <p:spPr>
          <a:xfrm rot="5400000">
            <a:off x="3525203" y="2633330"/>
            <a:ext cx="272503" cy="35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2813051" y="2607834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96" name="Oval 195"/>
          <p:cNvSpPr/>
          <p:nvPr/>
        </p:nvSpPr>
        <p:spPr>
          <a:xfrm>
            <a:off x="2922052" y="2825836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97" name="Oval 196"/>
          <p:cNvSpPr/>
          <p:nvPr/>
        </p:nvSpPr>
        <p:spPr>
          <a:xfrm>
            <a:off x="3140055" y="2989338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98" name="Oval 197"/>
          <p:cNvSpPr/>
          <p:nvPr/>
        </p:nvSpPr>
        <p:spPr>
          <a:xfrm>
            <a:off x="3358058" y="315284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03" name="Oval 202"/>
          <p:cNvSpPr/>
          <p:nvPr/>
        </p:nvSpPr>
        <p:spPr>
          <a:xfrm>
            <a:off x="2595049" y="3098339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04" name="Oval 203"/>
          <p:cNvSpPr/>
          <p:nvPr/>
        </p:nvSpPr>
        <p:spPr>
          <a:xfrm>
            <a:off x="2704049" y="320734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05" name="Oval 204"/>
          <p:cNvSpPr/>
          <p:nvPr/>
        </p:nvSpPr>
        <p:spPr>
          <a:xfrm>
            <a:off x="3085554" y="342534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06" name="Oval 205"/>
          <p:cNvSpPr/>
          <p:nvPr/>
        </p:nvSpPr>
        <p:spPr>
          <a:xfrm>
            <a:off x="3303557" y="353434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10" name="Straight Arrow Connector 209"/>
          <p:cNvCxnSpPr>
            <a:stCxn id="196" idx="2"/>
            <a:endCxn id="203" idx="7"/>
          </p:cNvCxnSpPr>
          <p:nvPr/>
        </p:nvCxnSpPr>
        <p:spPr>
          <a:xfrm rot="10800000" flipV="1">
            <a:off x="2781127" y="2934836"/>
            <a:ext cx="140927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6" idx="4"/>
            <a:endCxn id="204" idx="7"/>
          </p:cNvCxnSpPr>
          <p:nvPr/>
        </p:nvCxnSpPr>
        <p:spPr>
          <a:xfrm rot="5400000">
            <a:off x="2862877" y="3071089"/>
            <a:ext cx="195428" cy="1409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98" idx="3"/>
            <a:endCxn id="205" idx="0"/>
          </p:cNvCxnSpPr>
          <p:nvPr/>
        </p:nvCxnSpPr>
        <p:spPr>
          <a:xfrm rot="5400000">
            <a:off x="3249057" y="3284416"/>
            <a:ext cx="86426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98" idx="4"/>
            <a:endCxn id="206" idx="0"/>
          </p:cNvCxnSpPr>
          <p:nvPr/>
        </p:nvCxnSpPr>
        <p:spPr>
          <a:xfrm rot="5400000">
            <a:off x="3358058" y="3425343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0" idx="2"/>
            <a:endCxn id="195" idx="6"/>
          </p:cNvCxnSpPr>
          <p:nvPr/>
        </p:nvCxnSpPr>
        <p:spPr>
          <a:xfrm rot="10800000">
            <a:off x="3031054" y="2716834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0" idx="3"/>
            <a:endCxn id="196" idx="7"/>
          </p:cNvCxnSpPr>
          <p:nvPr/>
        </p:nvCxnSpPr>
        <p:spPr>
          <a:xfrm rot="5400000">
            <a:off x="3135379" y="2766660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0" idx="4"/>
            <a:endCxn id="197" idx="0"/>
          </p:cNvCxnSpPr>
          <p:nvPr/>
        </p:nvCxnSpPr>
        <p:spPr>
          <a:xfrm rot="5400000">
            <a:off x="3194556" y="2880336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8" idx="4"/>
            <a:endCxn id="198" idx="7"/>
          </p:cNvCxnSpPr>
          <p:nvPr/>
        </p:nvCxnSpPr>
        <p:spPr>
          <a:xfrm rot="5400000">
            <a:off x="3504205" y="3029269"/>
            <a:ext cx="195428" cy="115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 flipH="1">
            <a:off x="3917790" y="2607834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68" name="Straight Arrow Connector 267"/>
          <p:cNvCxnSpPr>
            <a:endCxn id="267" idx="7"/>
          </p:cNvCxnSpPr>
          <p:nvPr/>
        </p:nvCxnSpPr>
        <p:spPr>
          <a:xfrm>
            <a:off x="3744217" y="2466906"/>
            <a:ext cx="205498" cy="1728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 flipH="1">
            <a:off x="4299295" y="2607834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1" name="Oval 270"/>
          <p:cNvSpPr/>
          <p:nvPr/>
        </p:nvSpPr>
        <p:spPr>
          <a:xfrm flipH="1">
            <a:off x="4190293" y="2825836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2" name="Oval 271"/>
          <p:cNvSpPr/>
          <p:nvPr/>
        </p:nvSpPr>
        <p:spPr>
          <a:xfrm flipH="1">
            <a:off x="3972290" y="2989338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3" name="Oval 272"/>
          <p:cNvSpPr/>
          <p:nvPr/>
        </p:nvSpPr>
        <p:spPr>
          <a:xfrm flipH="1">
            <a:off x="3754288" y="315284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4" name="Oval 273"/>
          <p:cNvSpPr/>
          <p:nvPr/>
        </p:nvSpPr>
        <p:spPr>
          <a:xfrm flipH="1">
            <a:off x="4517297" y="3098339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5" name="Oval 274"/>
          <p:cNvSpPr/>
          <p:nvPr/>
        </p:nvSpPr>
        <p:spPr>
          <a:xfrm flipH="1">
            <a:off x="4408296" y="320734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6" name="Oval 275"/>
          <p:cNvSpPr/>
          <p:nvPr/>
        </p:nvSpPr>
        <p:spPr>
          <a:xfrm flipH="1">
            <a:off x="4026791" y="342534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7" name="Oval 276"/>
          <p:cNvSpPr/>
          <p:nvPr/>
        </p:nvSpPr>
        <p:spPr>
          <a:xfrm flipH="1">
            <a:off x="3808788" y="353434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78" name="Straight Arrow Connector 277"/>
          <p:cNvCxnSpPr>
            <a:stCxn id="271" idx="2"/>
            <a:endCxn id="274" idx="7"/>
          </p:cNvCxnSpPr>
          <p:nvPr/>
        </p:nvCxnSpPr>
        <p:spPr>
          <a:xfrm rot="10800000" flipH="1" flipV="1">
            <a:off x="4408295" y="2934836"/>
            <a:ext cx="140927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271" idx="4"/>
            <a:endCxn id="275" idx="7"/>
          </p:cNvCxnSpPr>
          <p:nvPr/>
        </p:nvCxnSpPr>
        <p:spPr>
          <a:xfrm rot="16200000" flipH="1">
            <a:off x="4272043" y="3071089"/>
            <a:ext cx="195428" cy="1409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73" idx="3"/>
            <a:endCxn id="276" idx="0"/>
          </p:cNvCxnSpPr>
          <p:nvPr/>
        </p:nvCxnSpPr>
        <p:spPr>
          <a:xfrm rot="16200000" flipH="1">
            <a:off x="3994865" y="3284416"/>
            <a:ext cx="86426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73" idx="4"/>
            <a:endCxn id="277" idx="0"/>
          </p:cNvCxnSpPr>
          <p:nvPr/>
        </p:nvCxnSpPr>
        <p:spPr>
          <a:xfrm rot="16200000" flipH="1">
            <a:off x="3808788" y="3425343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67" idx="2"/>
            <a:endCxn id="270" idx="6"/>
          </p:cNvCxnSpPr>
          <p:nvPr/>
        </p:nvCxnSpPr>
        <p:spPr>
          <a:xfrm rot="10800000" flipH="1">
            <a:off x="4135792" y="2716834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67" idx="3"/>
            <a:endCxn id="271" idx="7"/>
          </p:cNvCxnSpPr>
          <p:nvPr/>
        </p:nvCxnSpPr>
        <p:spPr>
          <a:xfrm rot="16200000" flipH="1">
            <a:off x="4131117" y="2766660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67" idx="4"/>
            <a:endCxn id="272" idx="0"/>
          </p:cNvCxnSpPr>
          <p:nvPr/>
        </p:nvCxnSpPr>
        <p:spPr>
          <a:xfrm rot="16200000" flipH="1">
            <a:off x="3972290" y="2880336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8" idx="4"/>
            <a:endCxn id="273" idx="7"/>
          </p:cNvCxnSpPr>
          <p:nvPr/>
        </p:nvCxnSpPr>
        <p:spPr>
          <a:xfrm rot="16200000" flipH="1">
            <a:off x="3625243" y="3023794"/>
            <a:ext cx="195428" cy="126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an 290"/>
          <p:cNvSpPr/>
          <p:nvPr/>
        </p:nvSpPr>
        <p:spPr>
          <a:xfrm>
            <a:off x="2540548" y="4188352"/>
            <a:ext cx="2289028" cy="2180027"/>
          </a:xfrm>
          <a:prstGeom prst="can">
            <a:avLst>
              <a:gd name="adj" fmla="val 145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293" name="Oval 292"/>
          <p:cNvSpPr/>
          <p:nvPr/>
        </p:nvSpPr>
        <p:spPr>
          <a:xfrm>
            <a:off x="3554206" y="4515356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94" name="Oval 293"/>
          <p:cNvSpPr/>
          <p:nvPr/>
        </p:nvSpPr>
        <p:spPr>
          <a:xfrm>
            <a:off x="3550699" y="500586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95" name="Oval 294"/>
          <p:cNvSpPr/>
          <p:nvPr/>
        </p:nvSpPr>
        <p:spPr>
          <a:xfrm>
            <a:off x="3194556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97" name="Straight Arrow Connector 296"/>
          <p:cNvCxnSpPr>
            <a:stCxn id="293" idx="3"/>
            <a:endCxn id="295" idx="7"/>
          </p:cNvCxnSpPr>
          <p:nvPr/>
        </p:nvCxnSpPr>
        <p:spPr>
          <a:xfrm rot="5400000">
            <a:off x="3396956" y="4685111"/>
            <a:ext cx="172852" cy="2054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93" idx="4"/>
            <a:endCxn id="294" idx="0"/>
          </p:cNvCxnSpPr>
          <p:nvPr/>
        </p:nvCxnSpPr>
        <p:spPr>
          <a:xfrm rot="5400000">
            <a:off x="3525203" y="4867858"/>
            <a:ext cx="272503" cy="35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/>
          <p:nvPr/>
        </p:nvSpPr>
        <p:spPr>
          <a:xfrm>
            <a:off x="2813051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0" name="Oval 299"/>
          <p:cNvSpPr/>
          <p:nvPr/>
        </p:nvSpPr>
        <p:spPr>
          <a:xfrm>
            <a:off x="2922052" y="506036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1" name="Oval 300"/>
          <p:cNvSpPr/>
          <p:nvPr/>
        </p:nvSpPr>
        <p:spPr>
          <a:xfrm>
            <a:off x="3140055" y="522386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2" name="Oval 301"/>
          <p:cNvSpPr/>
          <p:nvPr/>
        </p:nvSpPr>
        <p:spPr>
          <a:xfrm>
            <a:off x="3358058" y="5387367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3" name="Oval 302"/>
          <p:cNvSpPr/>
          <p:nvPr/>
        </p:nvSpPr>
        <p:spPr>
          <a:xfrm>
            <a:off x="2595049" y="5332867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4" name="Oval 303"/>
          <p:cNvSpPr/>
          <p:nvPr/>
        </p:nvSpPr>
        <p:spPr>
          <a:xfrm>
            <a:off x="2704049" y="5441868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5" name="Oval 304"/>
          <p:cNvSpPr/>
          <p:nvPr/>
        </p:nvSpPr>
        <p:spPr>
          <a:xfrm>
            <a:off x="3085554" y="5659871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6" name="Oval 305"/>
          <p:cNvSpPr/>
          <p:nvPr/>
        </p:nvSpPr>
        <p:spPr>
          <a:xfrm>
            <a:off x="3303557" y="5768871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07" name="Straight Arrow Connector 306"/>
          <p:cNvCxnSpPr>
            <a:stCxn id="300" idx="2"/>
            <a:endCxn id="303" idx="7"/>
          </p:cNvCxnSpPr>
          <p:nvPr/>
        </p:nvCxnSpPr>
        <p:spPr>
          <a:xfrm rot="10800000" flipV="1">
            <a:off x="2781127" y="5169364"/>
            <a:ext cx="140927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300" idx="4"/>
            <a:endCxn id="304" idx="7"/>
          </p:cNvCxnSpPr>
          <p:nvPr/>
        </p:nvCxnSpPr>
        <p:spPr>
          <a:xfrm rot="5400000">
            <a:off x="2862877" y="5305616"/>
            <a:ext cx="195428" cy="1409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02" idx="3"/>
            <a:endCxn id="305" idx="0"/>
          </p:cNvCxnSpPr>
          <p:nvPr/>
        </p:nvCxnSpPr>
        <p:spPr>
          <a:xfrm rot="5400000">
            <a:off x="3249057" y="5518944"/>
            <a:ext cx="86426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302" idx="4"/>
            <a:endCxn id="306" idx="0"/>
          </p:cNvCxnSpPr>
          <p:nvPr/>
        </p:nvCxnSpPr>
        <p:spPr>
          <a:xfrm rot="5400000">
            <a:off x="3358058" y="5659871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5" idx="2"/>
            <a:endCxn id="299" idx="6"/>
          </p:cNvCxnSpPr>
          <p:nvPr/>
        </p:nvCxnSpPr>
        <p:spPr>
          <a:xfrm rot="10800000">
            <a:off x="3031054" y="4951362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95" idx="3"/>
            <a:endCxn id="300" idx="7"/>
          </p:cNvCxnSpPr>
          <p:nvPr/>
        </p:nvCxnSpPr>
        <p:spPr>
          <a:xfrm rot="5400000">
            <a:off x="3135379" y="5001187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95" idx="4"/>
            <a:endCxn id="301" idx="0"/>
          </p:cNvCxnSpPr>
          <p:nvPr/>
        </p:nvCxnSpPr>
        <p:spPr>
          <a:xfrm rot="5400000">
            <a:off x="3194556" y="5114864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94" idx="4"/>
            <a:endCxn id="302" idx="7"/>
          </p:cNvCxnSpPr>
          <p:nvPr/>
        </p:nvCxnSpPr>
        <p:spPr>
          <a:xfrm rot="5400000">
            <a:off x="3504205" y="5263796"/>
            <a:ext cx="195428" cy="115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/>
          <p:cNvSpPr/>
          <p:nvPr/>
        </p:nvSpPr>
        <p:spPr>
          <a:xfrm flipH="1">
            <a:off x="3917790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16" name="Straight Arrow Connector 315"/>
          <p:cNvCxnSpPr>
            <a:endCxn id="315" idx="7"/>
          </p:cNvCxnSpPr>
          <p:nvPr/>
        </p:nvCxnSpPr>
        <p:spPr>
          <a:xfrm>
            <a:off x="3744217" y="4701433"/>
            <a:ext cx="205498" cy="1728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 flipH="1">
            <a:off x="4299295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18" name="Oval 317"/>
          <p:cNvSpPr/>
          <p:nvPr/>
        </p:nvSpPr>
        <p:spPr>
          <a:xfrm flipH="1">
            <a:off x="4190293" y="506036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19" name="Oval 318"/>
          <p:cNvSpPr/>
          <p:nvPr/>
        </p:nvSpPr>
        <p:spPr>
          <a:xfrm flipH="1">
            <a:off x="3972290" y="522386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0" name="Oval 319"/>
          <p:cNvSpPr/>
          <p:nvPr/>
        </p:nvSpPr>
        <p:spPr>
          <a:xfrm flipH="1">
            <a:off x="3754288" y="5387367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1" name="Oval 320"/>
          <p:cNvSpPr/>
          <p:nvPr/>
        </p:nvSpPr>
        <p:spPr>
          <a:xfrm flipH="1">
            <a:off x="4517297" y="5332867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2" name="Oval 321"/>
          <p:cNvSpPr/>
          <p:nvPr/>
        </p:nvSpPr>
        <p:spPr>
          <a:xfrm flipH="1">
            <a:off x="4408296" y="5441868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3" name="Oval 322"/>
          <p:cNvSpPr/>
          <p:nvPr/>
        </p:nvSpPr>
        <p:spPr>
          <a:xfrm flipH="1">
            <a:off x="4026791" y="5659871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4" name="Oval 323"/>
          <p:cNvSpPr/>
          <p:nvPr/>
        </p:nvSpPr>
        <p:spPr>
          <a:xfrm flipH="1">
            <a:off x="3808788" y="5768871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25" name="Straight Arrow Connector 324"/>
          <p:cNvCxnSpPr>
            <a:stCxn id="318" idx="2"/>
            <a:endCxn id="321" idx="7"/>
          </p:cNvCxnSpPr>
          <p:nvPr/>
        </p:nvCxnSpPr>
        <p:spPr>
          <a:xfrm rot="10800000" flipH="1" flipV="1">
            <a:off x="4408295" y="5169364"/>
            <a:ext cx="140927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318" idx="4"/>
            <a:endCxn id="322" idx="7"/>
          </p:cNvCxnSpPr>
          <p:nvPr/>
        </p:nvCxnSpPr>
        <p:spPr>
          <a:xfrm rot="16200000" flipH="1">
            <a:off x="4272043" y="5305616"/>
            <a:ext cx="195428" cy="1409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320" idx="3"/>
            <a:endCxn id="323" idx="0"/>
          </p:cNvCxnSpPr>
          <p:nvPr/>
        </p:nvCxnSpPr>
        <p:spPr>
          <a:xfrm rot="16200000" flipH="1">
            <a:off x="3994865" y="5518944"/>
            <a:ext cx="86426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20" idx="4"/>
            <a:endCxn id="324" idx="0"/>
          </p:cNvCxnSpPr>
          <p:nvPr/>
        </p:nvCxnSpPr>
        <p:spPr>
          <a:xfrm rot="16200000" flipH="1">
            <a:off x="3808788" y="5659871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315" idx="2"/>
            <a:endCxn id="317" idx="6"/>
          </p:cNvCxnSpPr>
          <p:nvPr/>
        </p:nvCxnSpPr>
        <p:spPr>
          <a:xfrm rot="10800000" flipH="1">
            <a:off x="4135792" y="4951362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15" idx="3"/>
            <a:endCxn id="318" idx="7"/>
          </p:cNvCxnSpPr>
          <p:nvPr/>
        </p:nvCxnSpPr>
        <p:spPr>
          <a:xfrm rot="16200000" flipH="1">
            <a:off x="4131117" y="5001187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315" idx="4"/>
            <a:endCxn id="319" idx="0"/>
          </p:cNvCxnSpPr>
          <p:nvPr/>
        </p:nvCxnSpPr>
        <p:spPr>
          <a:xfrm rot="16200000" flipH="1">
            <a:off x="3972290" y="5114864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294" idx="4"/>
            <a:endCxn id="320" idx="7"/>
          </p:cNvCxnSpPr>
          <p:nvPr/>
        </p:nvCxnSpPr>
        <p:spPr>
          <a:xfrm rot="16200000" flipH="1">
            <a:off x="3625243" y="5258322"/>
            <a:ext cx="195428" cy="126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/>
          <p:cNvSpPr/>
          <p:nvPr/>
        </p:nvSpPr>
        <p:spPr>
          <a:xfrm>
            <a:off x="1232532" y="4515356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34" name="Oval 333"/>
          <p:cNvSpPr/>
          <p:nvPr/>
        </p:nvSpPr>
        <p:spPr>
          <a:xfrm>
            <a:off x="1229025" y="500586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35" name="Oval 334"/>
          <p:cNvSpPr/>
          <p:nvPr/>
        </p:nvSpPr>
        <p:spPr>
          <a:xfrm>
            <a:off x="872881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36" name="Straight Arrow Connector 335"/>
          <p:cNvCxnSpPr>
            <a:stCxn id="333" idx="3"/>
            <a:endCxn id="335" idx="7"/>
          </p:cNvCxnSpPr>
          <p:nvPr/>
        </p:nvCxnSpPr>
        <p:spPr>
          <a:xfrm rot="5400000">
            <a:off x="1075283" y="4685111"/>
            <a:ext cx="172852" cy="2054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33" idx="4"/>
            <a:endCxn id="334" idx="0"/>
          </p:cNvCxnSpPr>
          <p:nvPr/>
        </p:nvCxnSpPr>
        <p:spPr>
          <a:xfrm rot="5400000">
            <a:off x="1203528" y="4867858"/>
            <a:ext cx="272503" cy="35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491377" y="4842360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39" name="Oval 338"/>
          <p:cNvSpPr/>
          <p:nvPr/>
        </p:nvSpPr>
        <p:spPr>
          <a:xfrm>
            <a:off x="600379" y="5060363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0" name="Oval 339"/>
          <p:cNvSpPr/>
          <p:nvPr/>
        </p:nvSpPr>
        <p:spPr>
          <a:xfrm>
            <a:off x="818382" y="5223865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1" name="Oval 340"/>
          <p:cNvSpPr/>
          <p:nvPr/>
        </p:nvSpPr>
        <p:spPr>
          <a:xfrm>
            <a:off x="1036384" y="5387367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2" name="Oval 341"/>
          <p:cNvSpPr/>
          <p:nvPr/>
        </p:nvSpPr>
        <p:spPr>
          <a:xfrm>
            <a:off x="273375" y="5332867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3" name="Oval 342"/>
          <p:cNvSpPr/>
          <p:nvPr/>
        </p:nvSpPr>
        <p:spPr>
          <a:xfrm>
            <a:off x="382376" y="5441868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4" name="Oval 343"/>
          <p:cNvSpPr/>
          <p:nvPr/>
        </p:nvSpPr>
        <p:spPr>
          <a:xfrm>
            <a:off x="763881" y="5659871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5" name="Oval 344"/>
          <p:cNvSpPr/>
          <p:nvPr/>
        </p:nvSpPr>
        <p:spPr>
          <a:xfrm>
            <a:off x="981883" y="5768871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46" name="Straight Arrow Connector 345"/>
          <p:cNvCxnSpPr>
            <a:stCxn id="339" idx="2"/>
            <a:endCxn id="342" idx="7"/>
          </p:cNvCxnSpPr>
          <p:nvPr/>
        </p:nvCxnSpPr>
        <p:spPr>
          <a:xfrm rot="10800000" flipV="1">
            <a:off x="459453" y="5169364"/>
            <a:ext cx="140927" cy="19542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9" idx="4"/>
            <a:endCxn id="343" idx="7"/>
          </p:cNvCxnSpPr>
          <p:nvPr/>
        </p:nvCxnSpPr>
        <p:spPr>
          <a:xfrm rot="5400000">
            <a:off x="541204" y="5305616"/>
            <a:ext cx="195428" cy="14092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41" idx="3"/>
            <a:endCxn id="344" idx="0"/>
          </p:cNvCxnSpPr>
          <p:nvPr/>
        </p:nvCxnSpPr>
        <p:spPr>
          <a:xfrm rot="5400000">
            <a:off x="927383" y="5518944"/>
            <a:ext cx="86426" cy="19542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341" idx="4"/>
            <a:endCxn id="345" idx="0"/>
          </p:cNvCxnSpPr>
          <p:nvPr/>
        </p:nvCxnSpPr>
        <p:spPr>
          <a:xfrm rot="5400000">
            <a:off x="1036384" y="5659871"/>
            <a:ext cx="163502" cy="5450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35" idx="2"/>
            <a:endCxn id="338" idx="6"/>
          </p:cNvCxnSpPr>
          <p:nvPr/>
        </p:nvCxnSpPr>
        <p:spPr>
          <a:xfrm rot="10800000">
            <a:off x="709380" y="4951362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3"/>
            <a:endCxn id="339" idx="7"/>
          </p:cNvCxnSpPr>
          <p:nvPr/>
        </p:nvCxnSpPr>
        <p:spPr>
          <a:xfrm rot="5400000">
            <a:off x="813706" y="5001187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335" idx="4"/>
            <a:endCxn id="340" idx="0"/>
          </p:cNvCxnSpPr>
          <p:nvPr/>
        </p:nvCxnSpPr>
        <p:spPr>
          <a:xfrm rot="5400000">
            <a:off x="872881" y="5114864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34" idx="4"/>
            <a:endCxn id="341" idx="7"/>
          </p:cNvCxnSpPr>
          <p:nvPr/>
        </p:nvCxnSpPr>
        <p:spPr>
          <a:xfrm rot="5400000">
            <a:off x="1182531" y="5263796"/>
            <a:ext cx="195428" cy="115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 flipH="1">
            <a:off x="1596116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55" name="Straight Arrow Connector 354"/>
          <p:cNvCxnSpPr>
            <a:endCxn id="354" idx="7"/>
          </p:cNvCxnSpPr>
          <p:nvPr/>
        </p:nvCxnSpPr>
        <p:spPr>
          <a:xfrm>
            <a:off x="1422543" y="4701433"/>
            <a:ext cx="205498" cy="1728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/>
          <p:cNvSpPr/>
          <p:nvPr/>
        </p:nvSpPr>
        <p:spPr>
          <a:xfrm flipH="1">
            <a:off x="1977620" y="4842360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57" name="Oval 356"/>
          <p:cNvSpPr/>
          <p:nvPr/>
        </p:nvSpPr>
        <p:spPr>
          <a:xfrm flipH="1">
            <a:off x="1868619" y="5060363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58" name="Oval 357"/>
          <p:cNvSpPr/>
          <p:nvPr/>
        </p:nvSpPr>
        <p:spPr>
          <a:xfrm flipH="1">
            <a:off x="1650617" y="5223865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59" name="Oval 358"/>
          <p:cNvSpPr/>
          <p:nvPr/>
        </p:nvSpPr>
        <p:spPr>
          <a:xfrm flipH="1">
            <a:off x="1432614" y="5387367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60" name="Oval 359"/>
          <p:cNvSpPr/>
          <p:nvPr/>
        </p:nvSpPr>
        <p:spPr>
          <a:xfrm flipH="1">
            <a:off x="2195623" y="5332867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61" name="Oval 360"/>
          <p:cNvSpPr/>
          <p:nvPr/>
        </p:nvSpPr>
        <p:spPr>
          <a:xfrm flipH="1">
            <a:off x="2086622" y="5441868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62" name="Oval 361"/>
          <p:cNvSpPr/>
          <p:nvPr/>
        </p:nvSpPr>
        <p:spPr>
          <a:xfrm flipH="1">
            <a:off x="1705118" y="5659871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63" name="Oval 362"/>
          <p:cNvSpPr/>
          <p:nvPr/>
        </p:nvSpPr>
        <p:spPr>
          <a:xfrm flipH="1">
            <a:off x="1487115" y="5768871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64" name="Straight Arrow Connector 363"/>
          <p:cNvCxnSpPr>
            <a:stCxn id="357" idx="2"/>
            <a:endCxn id="360" idx="7"/>
          </p:cNvCxnSpPr>
          <p:nvPr/>
        </p:nvCxnSpPr>
        <p:spPr>
          <a:xfrm rot="10800000" flipH="1" flipV="1">
            <a:off x="2086621" y="5169364"/>
            <a:ext cx="140927" cy="19542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357" idx="4"/>
            <a:endCxn id="361" idx="7"/>
          </p:cNvCxnSpPr>
          <p:nvPr/>
        </p:nvCxnSpPr>
        <p:spPr>
          <a:xfrm rot="16200000" flipH="1">
            <a:off x="1950370" y="5305616"/>
            <a:ext cx="195428" cy="14092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359" idx="3"/>
            <a:endCxn id="362" idx="0"/>
          </p:cNvCxnSpPr>
          <p:nvPr/>
        </p:nvCxnSpPr>
        <p:spPr>
          <a:xfrm rot="16200000" flipH="1">
            <a:off x="1673191" y="5518944"/>
            <a:ext cx="86426" cy="19542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359" idx="4"/>
            <a:endCxn id="363" idx="0"/>
          </p:cNvCxnSpPr>
          <p:nvPr/>
        </p:nvCxnSpPr>
        <p:spPr>
          <a:xfrm rot="16200000" flipH="1">
            <a:off x="1487115" y="5659871"/>
            <a:ext cx="163502" cy="5450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stCxn id="354" idx="2"/>
            <a:endCxn id="356" idx="6"/>
          </p:cNvCxnSpPr>
          <p:nvPr/>
        </p:nvCxnSpPr>
        <p:spPr>
          <a:xfrm rot="10800000" flipH="1">
            <a:off x="1814119" y="4951362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354" idx="3"/>
            <a:endCxn id="357" idx="7"/>
          </p:cNvCxnSpPr>
          <p:nvPr/>
        </p:nvCxnSpPr>
        <p:spPr>
          <a:xfrm rot="16200000" flipH="1">
            <a:off x="1809444" y="5001187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54" idx="4"/>
            <a:endCxn id="358" idx="0"/>
          </p:cNvCxnSpPr>
          <p:nvPr/>
        </p:nvCxnSpPr>
        <p:spPr>
          <a:xfrm rot="16200000" flipH="1">
            <a:off x="1650617" y="5114864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34" idx="4"/>
            <a:endCxn id="359" idx="7"/>
          </p:cNvCxnSpPr>
          <p:nvPr/>
        </p:nvCxnSpPr>
        <p:spPr>
          <a:xfrm rot="16200000" flipH="1">
            <a:off x="1303569" y="5258322"/>
            <a:ext cx="195428" cy="126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3078074" y="3811122"/>
            <a:ext cx="1199014" cy="2431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389" name="Rectangle 388"/>
          <p:cNvSpPr/>
          <p:nvPr/>
        </p:nvSpPr>
        <p:spPr>
          <a:xfrm>
            <a:off x="681648" y="6210220"/>
            <a:ext cx="1370072" cy="2431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377" name="Line Callout 1 376"/>
          <p:cNvSpPr/>
          <p:nvPr/>
        </p:nvSpPr>
        <p:spPr>
          <a:xfrm>
            <a:off x="1835696" y="5900315"/>
            <a:ext cx="1362600" cy="192981"/>
          </a:xfrm>
          <a:prstGeom prst="borderCallout1">
            <a:avLst>
              <a:gd name="adj1" fmla="val -1091"/>
              <a:gd name="adj2" fmla="val 5258"/>
              <a:gd name="adj3" fmla="val -420444"/>
              <a:gd name="adj4" fmla="val -1752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Activation Depth</a:t>
            </a:r>
            <a:endParaRPr lang="de-CH" sz="1200" dirty="0"/>
          </a:p>
        </p:txBody>
      </p:sp>
      <p:grpSp>
        <p:nvGrpSpPr>
          <p:cNvPr id="392" name="Group 391"/>
          <p:cNvGrpSpPr/>
          <p:nvPr/>
        </p:nvGrpSpPr>
        <p:grpSpPr>
          <a:xfrm>
            <a:off x="3203848" y="5373216"/>
            <a:ext cx="2592288" cy="1090013"/>
            <a:chOff x="4884077" y="5060363"/>
            <a:chExt cx="2407125" cy="1090013"/>
          </a:xfrm>
        </p:grpSpPr>
        <p:sp>
          <p:nvSpPr>
            <p:cNvPr id="385" name="Rectangle 384"/>
            <p:cNvSpPr/>
            <p:nvPr/>
          </p:nvSpPr>
          <p:spPr>
            <a:xfrm>
              <a:off x="4884077" y="5060363"/>
              <a:ext cx="1872208" cy="10900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78" name="Oval 377"/>
            <p:cNvSpPr/>
            <p:nvPr/>
          </p:nvSpPr>
          <p:spPr>
            <a:xfrm flipH="1">
              <a:off x="4938577" y="5169365"/>
              <a:ext cx="218003" cy="218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79" name="Oval 378"/>
            <p:cNvSpPr/>
            <p:nvPr/>
          </p:nvSpPr>
          <p:spPr>
            <a:xfrm flipH="1">
              <a:off x="4938577" y="5441868"/>
              <a:ext cx="218003" cy="218003"/>
            </a:xfrm>
            <a:prstGeom prst="ellipse">
              <a:avLst/>
            </a:prstGeom>
            <a:gradFill>
              <a:gsLst>
                <a:gs pos="0">
                  <a:srgbClr val="FFD9D9"/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81" name="Oval 380"/>
            <p:cNvSpPr/>
            <p:nvPr/>
          </p:nvSpPr>
          <p:spPr>
            <a:xfrm flipH="1">
              <a:off x="4938577" y="5714371"/>
              <a:ext cx="218003" cy="21800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5156580" y="5169365"/>
              <a:ext cx="1362516" cy="23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Activated Object</a:t>
              </a:r>
              <a:endParaRPr lang="de-CH" sz="12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5156580" y="5441868"/>
              <a:ext cx="159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Not activated Object</a:t>
              </a:r>
              <a:endParaRPr lang="de-CH" sz="1200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5156581" y="5714371"/>
              <a:ext cx="2134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Objects still in the Storage</a:t>
              </a:r>
              <a:endParaRPr lang="de-CH" sz="1200" dirty="0"/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179512" y="1844824"/>
            <a:ext cx="1512167" cy="329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smtClean="0"/>
              <a:t>With Activation:</a:t>
            </a:r>
            <a:endParaRPr lang="de-CH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rot="16200000" flipH="1">
            <a:off x="1281114" y="4819648"/>
            <a:ext cx="464347" cy="26432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C7046C1531A47AC7DEC046C525FC9" ma:contentTypeVersion="11" ma:contentTypeDescription="Create a new document." ma:contentTypeScope="" ma:versionID="a8a80f544fb202c3bb3471f522be0250">
  <xsd:schema xmlns:xsd="http://www.w3.org/2001/XMLSchema" xmlns:xs="http://www.w3.org/2001/XMLSchema" xmlns:p="http://schemas.microsoft.com/office/2006/metadata/properties" xmlns:ns2="24a80581-8a4b-4f79-bd26-1639cae765ba" xmlns:ns3="a4eb1264-4e7e-4dd9-b598-64a13e5cab73" targetNamespace="http://schemas.microsoft.com/office/2006/metadata/properties" ma:root="true" ma:fieldsID="815b390c14cf62ff64d506ff2cd34ea9" ns2:_="" ns3:_="">
    <xsd:import namespace="24a80581-8a4b-4f79-bd26-1639cae765ba"/>
    <xsd:import namespace="a4eb1264-4e7e-4dd9-b598-64a13e5cab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80581-8a4b-4f79-bd26-1639cae765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2fc7e02-7008-4db9-a80f-dff9e378b3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eb1264-4e7e-4dd9-b598-64a13e5cab7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1428ef1-0a32-4193-a8e8-1386de65a7be}" ma:internalName="TaxCatchAll" ma:showField="CatchAllData" ma:web="a4eb1264-4e7e-4dd9-b598-64a13e5cab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eb1264-4e7e-4dd9-b598-64a13e5cab73" xsi:nil="true"/>
    <lcf76f155ced4ddcb4097134ff3c332f xmlns="24a80581-8a4b-4f79-bd26-1639cae765b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6EF73B-6A67-485A-8938-3F88D11BBA89}"/>
</file>

<file path=customXml/itemProps2.xml><?xml version="1.0" encoding="utf-8"?>
<ds:datastoreItem xmlns:ds="http://schemas.openxmlformats.org/officeDocument/2006/customXml" ds:itemID="{F5D8D328-2C01-4D98-8F5C-62B9BDB3EE39}"/>
</file>

<file path=customXml/itemProps3.xml><?xml version="1.0" encoding="utf-8"?>
<ds:datastoreItem xmlns:ds="http://schemas.openxmlformats.org/officeDocument/2006/customXml" ds:itemID="{9423D56B-B6DC-433F-968F-E383070B22B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Gamlor</dc:creator>
  <cp:lastModifiedBy>Gamlor</cp:lastModifiedBy>
  <cp:revision>37</cp:revision>
  <dcterms:created xsi:type="dcterms:W3CDTF">2010-09-02T14:07:32Z</dcterms:created>
  <dcterms:modified xsi:type="dcterms:W3CDTF">2010-09-10T12:45:39Z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0x0101002C1C7046C1531A47AC7DEC046C525FC9</vt:lpwstr>
  </property>
</Properties>
</file>