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FCD-AB71-4EBF-BAE5-FBB6EE6FE4DE}" type="datetimeFigureOut">
              <a:rPr lang="de-CH" smtClean="0"/>
              <a:t>02.09.2010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513D-03C3-42B1-8183-A374A80AF8D9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51520" y="2276872"/>
            <a:ext cx="1872208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" name="Can 3"/>
          <p:cNvSpPr/>
          <p:nvPr/>
        </p:nvSpPr>
        <p:spPr>
          <a:xfrm>
            <a:off x="4283968" y="2132856"/>
            <a:ext cx="1800200" cy="3024336"/>
          </a:xfrm>
          <a:prstGeom prst="can">
            <a:avLst>
              <a:gd name="adj" fmla="val 242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5" name="Rectangle 4"/>
          <p:cNvSpPr/>
          <p:nvPr/>
        </p:nvSpPr>
        <p:spPr>
          <a:xfrm>
            <a:off x="4427984" y="4797152"/>
            <a:ext cx="15121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Database-Storage</a:t>
            </a:r>
            <a:endParaRPr lang="de-CH" sz="1400" dirty="0"/>
          </a:p>
        </p:txBody>
      </p:sp>
      <p:sp>
        <p:nvSpPr>
          <p:cNvPr id="51" name="Oval 50"/>
          <p:cNvSpPr/>
          <p:nvPr/>
        </p:nvSpPr>
        <p:spPr>
          <a:xfrm>
            <a:off x="395536" y="2564904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" name="Oval 51"/>
          <p:cNvSpPr/>
          <p:nvPr/>
        </p:nvSpPr>
        <p:spPr>
          <a:xfrm>
            <a:off x="1475656" y="285293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4" name="Oval 53"/>
          <p:cNvSpPr/>
          <p:nvPr/>
        </p:nvSpPr>
        <p:spPr>
          <a:xfrm>
            <a:off x="1547664" y="3501008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5" name="Oval 54"/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56" name="Straight Arrow Connector 55"/>
          <p:cNvCxnSpPr>
            <a:stCxn id="51" idx="5"/>
            <a:endCxn id="54" idx="2"/>
          </p:cNvCxnSpPr>
          <p:nvPr/>
        </p:nvCxnSpPr>
        <p:spPr>
          <a:xfrm rot="16200000" flipH="1">
            <a:off x="764312" y="2933680"/>
            <a:ext cx="783352" cy="78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3"/>
            <a:endCxn id="55" idx="7"/>
          </p:cNvCxnSpPr>
          <p:nvPr/>
        </p:nvCxnSpPr>
        <p:spPr>
          <a:xfrm rot="5400000">
            <a:off x="1304372" y="3689764"/>
            <a:ext cx="126544" cy="48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0"/>
            <a:endCxn id="52" idx="5"/>
          </p:cNvCxnSpPr>
          <p:nvPr/>
        </p:nvCxnSpPr>
        <p:spPr>
          <a:xfrm rot="5400000" flipH="1" flipV="1">
            <a:off x="1664412" y="3320988"/>
            <a:ext cx="279296" cy="8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55" idx="0"/>
          </p:cNvCxnSpPr>
          <p:nvPr/>
        </p:nvCxnSpPr>
        <p:spPr>
          <a:xfrm rot="16200000" flipH="1">
            <a:off x="323528" y="3284984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3528" y="4797152"/>
            <a:ext cx="151216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Your Application</a:t>
            </a:r>
            <a:endParaRPr lang="de-CH" sz="1400" dirty="0"/>
          </a:p>
        </p:txBody>
      </p:sp>
      <p:sp>
        <p:nvSpPr>
          <p:cNvPr id="64" name="Rectangle 63"/>
          <p:cNvSpPr/>
          <p:nvPr/>
        </p:nvSpPr>
        <p:spPr>
          <a:xfrm>
            <a:off x="2195736" y="2276872"/>
            <a:ext cx="1800200" cy="2880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65" name="Rectangle 64"/>
          <p:cNvSpPr/>
          <p:nvPr/>
        </p:nvSpPr>
        <p:spPr>
          <a:xfrm>
            <a:off x="2267744" y="4797152"/>
            <a:ext cx="165618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Object Container</a:t>
            </a:r>
            <a:endParaRPr lang="de-CH" sz="14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2411760" y="2420888"/>
          <a:ext cx="144016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0080"/>
                <a:gridCol w="7200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1400" dirty="0" smtClean="0">
                          <a:solidFill>
                            <a:schemeClr val="tx1"/>
                          </a:solidFill>
                        </a:rPr>
                        <a:t>Reference-Cache</a:t>
                      </a:r>
                      <a:endParaRPr lang="de-CH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rot="10800000">
            <a:off x="611560" y="2780928"/>
            <a:ext cx="2376264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1691680" y="3068960"/>
            <a:ext cx="1296144" cy="288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1691680" y="3715444"/>
            <a:ext cx="1296144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971600" y="4077072"/>
            <a:ext cx="2016224" cy="72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427984" y="2780928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96" name="Oval 95"/>
          <p:cNvSpPr/>
          <p:nvPr/>
        </p:nvSpPr>
        <p:spPr>
          <a:xfrm>
            <a:off x="5508104" y="306896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97" name="Oval 96"/>
          <p:cNvSpPr/>
          <p:nvPr/>
        </p:nvSpPr>
        <p:spPr>
          <a:xfrm>
            <a:off x="5580112" y="3717032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98" name="Oval 97"/>
          <p:cNvSpPr/>
          <p:nvPr/>
        </p:nvSpPr>
        <p:spPr>
          <a:xfrm>
            <a:off x="4788024" y="4149080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99" name="Straight Arrow Connector 98"/>
          <p:cNvCxnSpPr>
            <a:stCxn id="95" idx="5"/>
            <a:endCxn id="97" idx="2"/>
          </p:cNvCxnSpPr>
          <p:nvPr/>
        </p:nvCxnSpPr>
        <p:spPr>
          <a:xfrm rot="16200000" flipH="1">
            <a:off x="4796760" y="3149704"/>
            <a:ext cx="783352" cy="78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98" idx="7"/>
          </p:cNvCxnSpPr>
          <p:nvPr/>
        </p:nvCxnSpPr>
        <p:spPr>
          <a:xfrm rot="5400000">
            <a:off x="5336820" y="3905788"/>
            <a:ext cx="126544" cy="48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0"/>
            <a:endCxn id="96" idx="5"/>
          </p:cNvCxnSpPr>
          <p:nvPr/>
        </p:nvCxnSpPr>
        <p:spPr>
          <a:xfrm rot="5400000" flipH="1" flipV="1">
            <a:off x="5696860" y="3537012"/>
            <a:ext cx="279296" cy="8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4"/>
            <a:endCxn id="98" idx="0"/>
          </p:cNvCxnSpPr>
          <p:nvPr/>
        </p:nvCxnSpPr>
        <p:spPr>
          <a:xfrm rot="16200000" flipH="1">
            <a:off x="4355976" y="3501008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419872" y="2996952"/>
            <a:ext cx="1224136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419872" y="3284984"/>
            <a:ext cx="2304256" cy="72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419872" y="3717032"/>
            <a:ext cx="2448272" cy="2160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419872" y="4077072"/>
            <a:ext cx="1584176" cy="2880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C7046C1531A47AC7DEC046C525FC9" ma:contentTypeVersion="11" ma:contentTypeDescription="Create a new document." ma:contentTypeScope="" ma:versionID="a8a80f544fb202c3bb3471f522be0250">
  <xsd:schema xmlns:xsd="http://www.w3.org/2001/XMLSchema" xmlns:xs="http://www.w3.org/2001/XMLSchema" xmlns:p="http://schemas.microsoft.com/office/2006/metadata/properties" xmlns:ns2="24a80581-8a4b-4f79-bd26-1639cae765ba" xmlns:ns3="a4eb1264-4e7e-4dd9-b598-64a13e5cab73" targetNamespace="http://schemas.microsoft.com/office/2006/metadata/properties" ma:root="true" ma:fieldsID="815b390c14cf62ff64d506ff2cd34ea9" ns2:_="" ns3:_="">
    <xsd:import namespace="24a80581-8a4b-4f79-bd26-1639cae765ba"/>
    <xsd:import namespace="a4eb1264-4e7e-4dd9-b598-64a13e5cab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0581-8a4b-4f79-bd26-1639cae765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fc7e02-7008-4db9-a80f-dff9e378b3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b1264-4e7e-4dd9-b598-64a13e5cab7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1428ef1-0a32-4193-a8e8-1386de65a7be}" ma:internalName="TaxCatchAll" ma:showField="CatchAllData" ma:web="a4eb1264-4e7e-4dd9-b598-64a13e5cab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eb1264-4e7e-4dd9-b598-64a13e5cab73" xsi:nil="true"/>
    <lcf76f155ced4ddcb4097134ff3c332f xmlns="24a80581-8a4b-4f79-bd26-1639cae765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BE6505-3D6A-44EA-BA06-5074261E3F17}"/>
</file>

<file path=customXml/itemProps2.xml><?xml version="1.0" encoding="utf-8"?>
<ds:datastoreItem xmlns:ds="http://schemas.openxmlformats.org/officeDocument/2006/customXml" ds:itemID="{EAABCC4B-DBA2-47EC-9593-57973F956574}"/>
</file>

<file path=customXml/itemProps3.xml><?xml version="1.0" encoding="utf-8"?>
<ds:datastoreItem xmlns:ds="http://schemas.openxmlformats.org/officeDocument/2006/customXml" ds:itemID="{FF74CC9B-BAD1-41A0-A8D3-DD3770BECAC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Gamlor</dc:creator>
  <cp:lastModifiedBy>Gamlor</cp:lastModifiedBy>
  <cp:revision>8</cp:revision>
  <dcterms:created xsi:type="dcterms:W3CDTF">2010-09-02T14:07:32Z</dcterms:created>
  <dcterms:modified xsi:type="dcterms:W3CDTF">2010-09-02T14:37:13Z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0x0101002C1C7046C1531A47AC7DEC046C525FC9</vt:lpwstr>
  </property>
</Properties>
</file>