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98" r:id="rId3"/>
    <p:sldId id="289" r:id="rId4"/>
    <p:sldId id="305" r:id="rId5"/>
    <p:sldId id="306" r:id="rId6"/>
    <p:sldId id="309" r:id="rId7"/>
    <p:sldId id="308" r:id="rId8"/>
    <p:sldId id="314" r:id="rId9"/>
    <p:sldId id="310" r:id="rId10"/>
    <p:sldId id="311" r:id="rId11"/>
    <p:sldId id="312" r:id="rId12"/>
    <p:sldId id="313" r:id="rId13"/>
    <p:sldId id="321" r:id="rId14"/>
    <p:sldId id="315" r:id="rId15"/>
    <p:sldId id="316" r:id="rId16"/>
    <p:sldId id="322" r:id="rId17"/>
    <p:sldId id="318" r:id="rId18"/>
    <p:sldId id="319" r:id="rId19"/>
    <p:sldId id="320" r:id="rId20"/>
    <p:sldId id="323" r:id="rId21"/>
    <p:sldId id="324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282" r:id="rId40"/>
    <p:sldId id="30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_Yu Lin" userId="c2c06f6ec2ca53a1" providerId="LiveId" clId="{3830D4B1-D428-4213-B16D-1B272075A726}"/>
    <pc:docChg chg="undo custSel addSld delSld modSld sldOrd">
      <pc:chgData name="Shu_Yu Lin" userId="c2c06f6ec2ca53a1" providerId="LiveId" clId="{3830D4B1-D428-4213-B16D-1B272075A726}" dt="2017-09-24T04:11:00.477" v="8118"/>
      <pc:docMkLst>
        <pc:docMk/>
      </pc:docMkLst>
      <pc:sldChg chg="modSp">
        <pc:chgData name="Shu_Yu Lin" userId="c2c06f6ec2ca53a1" providerId="LiveId" clId="{3830D4B1-D428-4213-B16D-1B272075A726}" dt="2017-09-23T13:36:05.736" v="29"/>
        <pc:sldMkLst>
          <pc:docMk/>
          <pc:sldMk cId="105711100" sldId="258"/>
        </pc:sldMkLst>
        <pc:spChg chg="mod">
          <ac:chgData name="Shu_Yu Lin" userId="c2c06f6ec2ca53a1" providerId="LiveId" clId="{3830D4B1-D428-4213-B16D-1B272075A726}" dt="2017-09-23T13:36:05.736" v="29"/>
          <ac:spMkLst>
            <pc:docMk/>
            <pc:sldMk cId="105711100" sldId="258"/>
            <ac:spMk id="3" creationId="{00000000-0000-0000-0000-000000000000}"/>
          </ac:spMkLst>
        </pc:spChg>
      </pc:sldChg>
      <pc:sldChg chg="del">
        <pc:chgData name="Shu_Yu Lin" userId="c2c06f6ec2ca53a1" providerId="LiveId" clId="{3830D4B1-D428-4213-B16D-1B272075A726}" dt="2017-09-24T02:08:09.800" v="2343" actId="2696"/>
        <pc:sldMkLst>
          <pc:docMk/>
          <pc:sldMk cId="2005552010" sldId="274"/>
        </pc:sldMkLst>
      </pc:sldChg>
      <pc:sldChg chg="del">
        <pc:chgData name="Shu_Yu Lin" userId="c2c06f6ec2ca53a1" providerId="LiveId" clId="{3830D4B1-D428-4213-B16D-1B272075A726}" dt="2017-09-24T02:08:21.448" v="2349" actId="2696"/>
        <pc:sldMkLst>
          <pc:docMk/>
          <pc:sldMk cId="225655793" sldId="276"/>
        </pc:sldMkLst>
      </pc:sldChg>
      <pc:sldChg chg="del">
        <pc:chgData name="Shu_Yu Lin" userId="c2c06f6ec2ca53a1" providerId="LiveId" clId="{3830D4B1-D428-4213-B16D-1B272075A726}" dt="2017-09-24T02:08:23.543" v="2351" actId="2696"/>
        <pc:sldMkLst>
          <pc:docMk/>
          <pc:sldMk cId="2756221202" sldId="277"/>
        </pc:sldMkLst>
      </pc:sldChg>
      <pc:sldChg chg="del">
        <pc:chgData name="Shu_Yu Lin" userId="c2c06f6ec2ca53a1" providerId="LiveId" clId="{3830D4B1-D428-4213-B16D-1B272075A726}" dt="2017-09-24T02:08:24.689" v="2352" actId="2696"/>
        <pc:sldMkLst>
          <pc:docMk/>
          <pc:sldMk cId="506726565" sldId="278"/>
        </pc:sldMkLst>
      </pc:sldChg>
      <pc:sldChg chg="del">
        <pc:chgData name="Shu_Yu Lin" userId="c2c06f6ec2ca53a1" providerId="LiveId" clId="{3830D4B1-D428-4213-B16D-1B272075A726}" dt="2017-09-24T03:21:49.605" v="5592" actId="2696"/>
        <pc:sldMkLst>
          <pc:docMk/>
          <pc:sldMk cId="687887532" sldId="279"/>
        </pc:sldMkLst>
      </pc:sldChg>
      <pc:sldChg chg="del">
        <pc:chgData name="Shu_Yu Lin" userId="c2c06f6ec2ca53a1" providerId="LiveId" clId="{3830D4B1-D428-4213-B16D-1B272075A726}" dt="2017-09-24T03:21:49.628" v="5594" actId="2696"/>
        <pc:sldMkLst>
          <pc:docMk/>
          <pc:sldMk cId="1328466558" sldId="280"/>
        </pc:sldMkLst>
      </pc:sldChg>
      <pc:sldChg chg="modSp modNotesTx">
        <pc:chgData name="Shu_Yu Lin" userId="c2c06f6ec2ca53a1" providerId="LiveId" clId="{3830D4B1-D428-4213-B16D-1B272075A726}" dt="2017-09-24T03:59:39.256" v="7552" actId="14100"/>
        <pc:sldMkLst>
          <pc:docMk/>
          <pc:sldMk cId="3062829700" sldId="282"/>
        </pc:sldMkLst>
        <pc:spChg chg="mod">
          <ac:chgData name="Shu_Yu Lin" userId="c2c06f6ec2ca53a1" providerId="LiveId" clId="{3830D4B1-D428-4213-B16D-1B272075A726}" dt="2017-09-24T03:53:07.791" v="7033" actId="20577"/>
          <ac:spMkLst>
            <pc:docMk/>
            <pc:sldMk cId="3062829700" sldId="282"/>
            <ac:spMk id="73729" creationId="{00000000-0000-0000-0000-000000000000}"/>
          </ac:spMkLst>
        </pc:spChg>
        <pc:spChg chg="mod">
          <ac:chgData name="Shu_Yu Lin" userId="c2c06f6ec2ca53a1" providerId="LiveId" clId="{3830D4B1-D428-4213-B16D-1B272075A726}" dt="2017-09-24T03:53:28.737" v="7111" actId="14100"/>
          <ac:spMkLst>
            <pc:docMk/>
            <pc:sldMk cId="3062829700" sldId="282"/>
            <ac:spMk id="73730" creationId="{00000000-0000-0000-0000-000000000000}"/>
          </ac:spMkLst>
        </pc:spChg>
        <pc:graphicFrameChg chg="mod modGraphic">
          <ac:chgData name="Shu_Yu Lin" userId="c2c06f6ec2ca53a1" providerId="LiveId" clId="{3830D4B1-D428-4213-B16D-1B272075A726}" dt="2017-09-24T03:59:39.256" v="7552" actId="14100"/>
          <ac:graphicFrameMkLst>
            <pc:docMk/>
            <pc:sldMk cId="3062829700" sldId="282"/>
            <ac:graphicFrameMk id="4" creationId="{00000000-0000-0000-0000-000000000000}"/>
          </ac:graphicFrameMkLst>
        </pc:graphicFrameChg>
      </pc:sldChg>
      <pc:sldChg chg="del">
        <pc:chgData name="Shu_Yu Lin" userId="c2c06f6ec2ca53a1" providerId="LiveId" clId="{3830D4B1-D428-4213-B16D-1B272075A726}" dt="2017-09-24T03:59:55.039" v="7554" actId="2696"/>
        <pc:sldMkLst>
          <pc:docMk/>
          <pc:sldMk cId="2695221703" sldId="283"/>
        </pc:sldMkLst>
      </pc:sldChg>
      <pc:sldChg chg="del">
        <pc:chgData name="Shu_Yu Lin" userId="c2c06f6ec2ca53a1" providerId="LiveId" clId="{3830D4B1-D428-4213-B16D-1B272075A726}" dt="2017-09-24T03:59:55.062" v="7555" actId="2696"/>
        <pc:sldMkLst>
          <pc:docMk/>
          <pc:sldMk cId="2077648879" sldId="284"/>
        </pc:sldMkLst>
      </pc:sldChg>
      <pc:sldChg chg="del">
        <pc:chgData name="Shu_Yu Lin" userId="c2c06f6ec2ca53a1" providerId="LiveId" clId="{3830D4B1-D428-4213-B16D-1B272075A726}" dt="2017-09-24T03:59:55.080" v="7556" actId="2696"/>
        <pc:sldMkLst>
          <pc:docMk/>
          <pc:sldMk cId="3872993022" sldId="285"/>
        </pc:sldMkLst>
      </pc:sldChg>
      <pc:sldChg chg="del">
        <pc:chgData name="Shu_Yu Lin" userId="c2c06f6ec2ca53a1" providerId="LiveId" clId="{3830D4B1-D428-4213-B16D-1B272075A726}" dt="2017-09-24T03:59:55.101" v="7557" actId="2696"/>
        <pc:sldMkLst>
          <pc:docMk/>
          <pc:sldMk cId="3735046274" sldId="286"/>
        </pc:sldMkLst>
      </pc:sldChg>
      <pc:sldChg chg="del">
        <pc:chgData name="Shu_Yu Lin" userId="c2c06f6ec2ca53a1" providerId="LiveId" clId="{3830D4B1-D428-4213-B16D-1B272075A726}" dt="2017-09-24T03:59:55.125" v="7558" actId="2696"/>
        <pc:sldMkLst>
          <pc:docMk/>
          <pc:sldMk cId="4143772179" sldId="287"/>
        </pc:sldMkLst>
      </pc:sldChg>
      <pc:sldChg chg="del">
        <pc:chgData name="Shu_Yu Lin" userId="c2c06f6ec2ca53a1" providerId="LiveId" clId="{3830D4B1-D428-4213-B16D-1B272075A726}" dt="2017-09-24T03:59:55.135" v="7559" actId="2696"/>
        <pc:sldMkLst>
          <pc:docMk/>
          <pc:sldMk cId="68976373" sldId="288"/>
        </pc:sldMkLst>
      </pc:sldChg>
      <pc:sldChg chg="modSp">
        <pc:chgData name="Shu_Yu Lin" userId="c2c06f6ec2ca53a1" providerId="LiveId" clId="{3830D4B1-D428-4213-B16D-1B272075A726}" dt="2017-09-23T13:39:39.278" v="487"/>
        <pc:sldMkLst>
          <pc:docMk/>
          <pc:sldMk cId="1175916576" sldId="289"/>
        </pc:sldMkLst>
        <pc:spChg chg="mod">
          <ac:chgData name="Shu_Yu Lin" userId="c2c06f6ec2ca53a1" providerId="LiveId" clId="{3830D4B1-D428-4213-B16D-1B272075A726}" dt="2017-09-23T13:39:39.278" v="487"/>
          <ac:spMkLst>
            <pc:docMk/>
            <pc:sldMk cId="1175916576" sldId="289"/>
            <ac:spMk id="2" creationId="{00000000-0000-0000-0000-000000000000}"/>
          </ac:spMkLst>
        </pc:spChg>
      </pc:sldChg>
      <pc:sldChg chg="del">
        <pc:chgData name="Shu_Yu Lin" userId="c2c06f6ec2ca53a1" providerId="LiveId" clId="{3830D4B1-D428-4213-B16D-1B272075A726}" dt="2017-09-24T03:21:49.575" v="5591" actId="2696"/>
        <pc:sldMkLst>
          <pc:docMk/>
          <pc:sldMk cId="1434510251" sldId="290"/>
        </pc:sldMkLst>
      </pc:sldChg>
      <pc:sldChg chg="del">
        <pc:chgData name="Shu_Yu Lin" userId="c2c06f6ec2ca53a1" providerId="LiveId" clId="{3830D4B1-D428-4213-B16D-1B272075A726}" dt="2017-09-24T02:08:11.670" v="2346" actId="2696"/>
        <pc:sldMkLst>
          <pc:docMk/>
          <pc:sldMk cId="1365712134" sldId="291"/>
        </pc:sldMkLst>
      </pc:sldChg>
      <pc:sldChg chg="del">
        <pc:chgData name="Shu_Yu Lin" userId="c2c06f6ec2ca53a1" providerId="LiveId" clId="{3830D4B1-D428-4213-B16D-1B272075A726}" dt="2017-09-24T02:08:16.232" v="2347" actId="2696"/>
        <pc:sldMkLst>
          <pc:docMk/>
          <pc:sldMk cId="770217083" sldId="292"/>
        </pc:sldMkLst>
      </pc:sldChg>
      <pc:sldChg chg="del">
        <pc:chgData name="Shu_Yu Lin" userId="c2c06f6ec2ca53a1" providerId="LiveId" clId="{3830D4B1-D428-4213-B16D-1B272075A726}" dt="2017-09-24T02:08:17.862" v="2348" actId="2696"/>
        <pc:sldMkLst>
          <pc:docMk/>
          <pc:sldMk cId="479730374" sldId="293"/>
        </pc:sldMkLst>
      </pc:sldChg>
      <pc:sldChg chg="del">
        <pc:chgData name="Shu_Yu Lin" userId="c2c06f6ec2ca53a1" providerId="LiveId" clId="{3830D4B1-D428-4213-B16D-1B272075A726}" dt="2017-09-24T02:08:11.120" v="2345" actId="2696"/>
        <pc:sldMkLst>
          <pc:docMk/>
          <pc:sldMk cId="1898731880" sldId="294"/>
        </pc:sldMkLst>
      </pc:sldChg>
      <pc:sldChg chg="del">
        <pc:chgData name="Shu_Yu Lin" userId="c2c06f6ec2ca53a1" providerId="LiveId" clId="{3830D4B1-D428-4213-B16D-1B272075A726}" dt="2017-09-24T02:08:10.398" v="2344" actId="2696"/>
        <pc:sldMkLst>
          <pc:docMk/>
          <pc:sldMk cId="1792667504" sldId="295"/>
        </pc:sldMkLst>
      </pc:sldChg>
      <pc:sldChg chg="del">
        <pc:chgData name="Shu_Yu Lin" userId="c2c06f6ec2ca53a1" providerId="LiveId" clId="{3830D4B1-D428-4213-B16D-1B272075A726}" dt="2017-09-24T02:08:21.997" v="2350" actId="2696"/>
        <pc:sldMkLst>
          <pc:docMk/>
          <pc:sldMk cId="455866510" sldId="297"/>
        </pc:sldMkLst>
      </pc:sldChg>
      <pc:sldChg chg="modSp">
        <pc:chgData name="Shu_Yu Lin" userId="c2c06f6ec2ca53a1" providerId="LiveId" clId="{3830D4B1-D428-4213-B16D-1B272075A726}" dt="2017-09-23T13:39:11.018" v="432" actId="20577"/>
        <pc:sldMkLst>
          <pc:docMk/>
          <pc:sldMk cId="2062471695" sldId="298"/>
        </pc:sldMkLst>
        <pc:spChg chg="mod">
          <ac:chgData name="Shu_Yu Lin" userId="c2c06f6ec2ca53a1" providerId="LiveId" clId="{3830D4B1-D428-4213-B16D-1B272075A726}" dt="2017-09-23T13:39:11.018" v="432" actId="20577"/>
          <ac:spMkLst>
            <pc:docMk/>
            <pc:sldMk cId="2062471695" sldId="298"/>
            <ac:spMk id="5" creationId="{00000000-0000-0000-0000-000000000000}"/>
          </ac:spMkLst>
        </pc:spChg>
      </pc:sldChg>
      <pc:sldChg chg="del">
        <pc:chgData name="Shu_Yu Lin" userId="c2c06f6ec2ca53a1" providerId="LiveId" clId="{3830D4B1-D428-4213-B16D-1B272075A726}" dt="2017-09-24T03:21:49.617" v="5593" actId="2696"/>
        <pc:sldMkLst>
          <pc:docMk/>
          <pc:sldMk cId="1671515616" sldId="300"/>
        </pc:sldMkLst>
      </pc:sldChg>
      <pc:sldChg chg="del">
        <pc:chgData name="Shu_Yu Lin" userId="c2c06f6ec2ca53a1" providerId="LiveId" clId="{3830D4B1-D428-4213-B16D-1B272075A726}" dt="2017-09-24T03:21:49.637" v="5595" actId="2696"/>
        <pc:sldMkLst>
          <pc:docMk/>
          <pc:sldMk cId="1972073888" sldId="301"/>
        </pc:sldMkLst>
      </pc:sldChg>
      <pc:sldChg chg="del">
        <pc:chgData name="Shu_Yu Lin" userId="c2c06f6ec2ca53a1" providerId="LiveId" clId="{3830D4B1-D428-4213-B16D-1B272075A726}" dt="2017-09-24T03:21:49.655" v="5596" actId="2696"/>
        <pc:sldMkLst>
          <pc:docMk/>
          <pc:sldMk cId="2109585289" sldId="302"/>
        </pc:sldMkLst>
      </pc:sldChg>
      <pc:sldChg chg="del">
        <pc:chgData name="Shu_Yu Lin" userId="c2c06f6ec2ca53a1" providerId="LiveId" clId="{3830D4B1-D428-4213-B16D-1B272075A726}" dt="2017-09-24T03:59:55.010" v="7553" actId="2696"/>
        <pc:sldMkLst>
          <pc:docMk/>
          <pc:sldMk cId="1256029671" sldId="303"/>
        </pc:sldMkLst>
      </pc:sldChg>
      <pc:sldChg chg="modSp">
        <pc:chgData name="Shu_Yu Lin" userId="c2c06f6ec2ca53a1" providerId="LiveId" clId="{3830D4B1-D428-4213-B16D-1B272075A726}" dt="2017-09-24T04:11:00.477" v="8118"/>
        <pc:sldMkLst>
          <pc:docMk/>
          <pc:sldMk cId="1217086049" sldId="304"/>
        </pc:sldMkLst>
        <pc:spChg chg="mod">
          <ac:chgData name="Shu_Yu Lin" userId="c2c06f6ec2ca53a1" providerId="LiveId" clId="{3830D4B1-D428-4213-B16D-1B272075A726}" dt="2017-09-24T04:11:00.477" v="8118"/>
          <ac:spMkLst>
            <pc:docMk/>
            <pc:sldMk cId="1217086049" sldId="304"/>
            <ac:spMk id="3" creationId="{B6AF8316-5E7C-4DF0-A5FC-C1EEA6EE2A02}"/>
          </ac:spMkLst>
        </pc:spChg>
        <pc:spChg chg="mod">
          <ac:chgData name="Shu_Yu Lin" userId="c2c06f6ec2ca53a1" providerId="LiveId" clId="{3830D4B1-D428-4213-B16D-1B272075A726}" dt="2017-09-24T04:04:09.047" v="7740"/>
          <ac:spMkLst>
            <pc:docMk/>
            <pc:sldMk cId="1217086049" sldId="304"/>
            <ac:spMk id="4" creationId="{CCCA42EA-D59F-43F6-91EB-B4CB44F521BF}"/>
          </ac:spMkLst>
        </pc:spChg>
      </pc:sldChg>
      <pc:sldChg chg="modSp add ord">
        <pc:chgData name="Shu_Yu Lin" userId="c2c06f6ec2ca53a1" providerId="LiveId" clId="{3830D4B1-D428-4213-B16D-1B272075A726}" dt="2017-09-23T16:50:55.849" v="1047" actId="115"/>
        <pc:sldMkLst>
          <pc:docMk/>
          <pc:sldMk cId="1685666884" sldId="305"/>
        </pc:sldMkLst>
        <pc:spChg chg="mod">
          <ac:chgData name="Shu_Yu Lin" userId="c2c06f6ec2ca53a1" providerId="LiveId" clId="{3830D4B1-D428-4213-B16D-1B272075A726}" dt="2017-09-23T14:58:37.076" v="947" actId="115"/>
          <ac:spMkLst>
            <pc:docMk/>
            <pc:sldMk cId="1685666884" sldId="305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3T16:50:55.849" v="1047" actId="115"/>
          <ac:spMkLst>
            <pc:docMk/>
            <pc:sldMk cId="1685666884" sldId="305"/>
            <ac:spMk id="3" creationId="{00000000-0000-0000-0000-000000000000}"/>
          </ac:spMkLst>
        </pc:spChg>
        <pc:graphicFrameChg chg="mod">
          <ac:chgData name="Shu_Yu Lin" userId="c2c06f6ec2ca53a1" providerId="LiveId" clId="{3830D4B1-D428-4213-B16D-1B272075A726}" dt="2017-09-23T14:58:07.444" v="886" actId="1076"/>
          <ac:graphicFrameMkLst>
            <pc:docMk/>
            <pc:sldMk cId="1685666884" sldId="305"/>
            <ac:graphicFrameMk id="1026" creationId="{00000000-0000-0000-0000-000000000000}"/>
          </ac:graphicFrameMkLst>
        </pc:graphicFrameChg>
      </pc:sldChg>
      <pc:sldChg chg="modSp add">
        <pc:chgData name="Shu_Yu Lin" userId="c2c06f6ec2ca53a1" providerId="LiveId" clId="{3830D4B1-D428-4213-B16D-1B272075A726}" dt="2017-09-23T16:53:02.871" v="1328" actId="20577"/>
        <pc:sldMkLst>
          <pc:docMk/>
          <pc:sldMk cId="3345685782" sldId="306"/>
        </pc:sldMkLst>
        <pc:spChg chg="mod">
          <ac:chgData name="Shu_Yu Lin" userId="c2c06f6ec2ca53a1" providerId="LiveId" clId="{3830D4B1-D428-4213-B16D-1B272075A726}" dt="2017-09-23T14:59:09.948" v="971" actId="20577"/>
          <ac:spMkLst>
            <pc:docMk/>
            <pc:sldMk cId="3345685782" sldId="306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3T16:53:02.871" v="1328" actId="20577"/>
          <ac:spMkLst>
            <pc:docMk/>
            <pc:sldMk cId="3345685782" sldId="306"/>
            <ac:spMk id="3" creationId="{00000000-0000-0000-0000-000000000000}"/>
          </ac:spMkLst>
        </pc:spChg>
      </pc:sldChg>
      <pc:sldChg chg="modSp add del">
        <pc:chgData name="Shu_Yu Lin" userId="c2c06f6ec2ca53a1" providerId="LiveId" clId="{3830D4B1-D428-4213-B16D-1B272075A726}" dt="2017-09-24T02:28:59.510" v="2683" actId="2696"/>
        <pc:sldMkLst>
          <pc:docMk/>
          <pc:sldMk cId="405875215" sldId="307"/>
        </pc:sldMkLst>
        <pc:spChg chg="mod">
          <ac:chgData name="Shu_Yu Lin" userId="c2c06f6ec2ca53a1" providerId="LiveId" clId="{3830D4B1-D428-4213-B16D-1B272075A726}" dt="2017-09-23T16:53:26.852" v="1335" actId="20577"/>
          <ac:spMkLst>
            <pc:docMk/>
            <pc:sldMk cId="405875215" sldId="307"/>
            <ac:spMk id="2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1:51:59.633" v="1927"/>
        <pc:sldMkLst>
          <pc:docMk/>
          <pc:sldMk cId="538282573" sldId="308"/>
        </pc:sldMkLst>
        <pc:spChg chg="mod">
          <ac:chgData name="Shu_Yu Lin" userId="c2c06f6ec2ca53a1" providerId="LiveId" clId="{3830D4B1-D428-4213-B16D-1B272075A726}" dt="2017-09-24T01:51:59.633" v="1927"/>
          <ac:spMkLst>
            <pc:docMk/>
            <pc:sldMk cId="538282573" sldId="308"/>
            <ac:spMk id="3" creationId="{00000000-0000-0000-0000-000000000000}"/>
          </ac:spMkLst>
        </pc:spChg>
      </pc:sldChg>
      <pc:sldChg chg="addSp delSp modSp add modNotesTx">
        <pc:chgData name="Shu_Yu Lin" userId="c2c06f6ec2ca53a1" providerId="LiveId" clId="{3830D4B1-D428-4213-B16D-1B272075A726}" dt="2017-09-23T16:58:12.900" v="1721"/>
        <pc:sldMkLst>
          <pc:docMk/>
          <pc:sldMk cId="3720605124" sldId="309"/>
        </pc:sldMkLst>
        <pc:spChg chg="mod">
          <ac:chgData name="Shu_Yu Lin" userId="c2c06f6ec2ca53a1" providerId="LiveId" clId="{3830D4B1-D428-4213-B16D-1B272075A726}" dt="2017-09-23T16:53:54.873" v="1354"/>
          <ac:spMkLst>
            <pc:docMk/>
            <pc:sldMk cId="3720605124" sldId="309"/>
            <ac:spMk id="2" creationId="{00000000-0000-0000-0000-000000000000}"/>
          </ac:spMkLst>
        </pc:spChg>
        <pc:spChg chg="add del mod">
          <ac:chgData name="Shu_Yu Lin" userId="c2c06f6ec2ca53a1" providerId="LiveId" clId="{3830D4B1-D428-4213-B16D-1B272075A726}" dt="2017-09-23T16:57:10.428" v="1694"/>
          <ac:spMkLst>
            <pc:docMk/>
            <pc:sldMk cId="3720605124" sldId="309"/>
            <ac:spMk id="3" creationId="{362EBD00-5E1D-416D-8A98-6F06DBAB728E}"/>
          </ac:spMkLst>
        </pc:spChg>
        <pc:spChg chg="add del mod">
          <ac:chgData name="Shu_Yu Lin" userId="c2c06f6ec2ca53a1" providerId="LiveId" clId="{3830D4B1-D428-4213-B16D-1B272075A726}" dt="2017-09-23T16:58:12.900" v="1721"/>
          <ac:spMkLst>
            <pc:docMk/>
            <pc:sldMk cId="3720605124" sldId="309"/>
            <ac:spMk id="4" creationId="{F66BDC52-CC90-4E40-8161-48F697ED0891}"/>
          </ac:spMkLst>
        </pc:spChg>
        <pc:spChg chg="mod">
          <ac:chgData name="Shu_Yu Lin" userId="c2c06f6ec2ca53a1" providerId="LiveId" clId="{3830D4B1-D428-4213-B16D-1B272075A726}" dt="2017-09-23T16:55:49.209" v="1602" actId="20577"/>
          <ac:spMkLst>
            <pc:docMk/>
            <pc:sldMk cId="3720605124" sldId="309"/>
            <ac:spMk id="21507" creationId="{00000000-0000-0000-0000-000000000000}"/>
          </ac:spMkLst>
        </pc:spChg>
      </pc:sldChg>
      <pc:sldChg chg="modSp add modNotes">
        <pc:chgData name="Shu_Yu Lin" userId="c2c06f6ec2ca53a1" providerId="LiveId" clId="{3830D4B1-D428-4213-B16D-1B272075A726}" dt="2017-09-24T02:00:53.867" v="2139"/>
        <pc:sldMkLst>
          <pc:docMk/>
          <pc:sldMk cId="1466023204" sldId="310"/>
        </pc:sldMkLst>
        <pc:spChg chg="mod">
          <ac:chgData name="Shu_Yu Lin" userId="c2c06f6ec2ca53a1" providerId="LiveId" clId="{3830D4B1-D428-4213-B16D-1B272075A726}" dt="2017-09-24T02:00:53.867" v="2139"/>
          <ac:spMkLst>
            <pc:docMk/>
            <pc:sldMk cId="1466023204" sldId="310"/>
            <ac:spMk id="3" creationId="{00000000-0000-0000-0000-000000000000}"/>
          </ac:spMkLst>
        </pc:spChg>
      </pc:sldChg>
      <pc:sldChg chg="addSp delSp modSp add">
        <pc:chgData name="Shu_Yu Lin" userId="c2c06f6ec2ca53a1" providerId="LiveId" clId="{3830D4B1-D428-4213-B16D-1B272075A726}" dt="2017-09-24T02:09:04.157" v="2356" actId="1582"/>
        <pc:sldMkLst>
          <pc:docMk/>
          <pc:sldMk cId="680765713" sldId="311"/>
        </pc:sldMkLst>
        <pc:spChg chg="add del mod">
          <ac:chgData name="Shu_Yu Lin" userId="c2c06f6ec2ca53a1" providerId="LiveId" clId="{3830D4B1-D428-4213-B16D-1B272075A726}" dt="2017-09-24T02:07:23.272" v="2330" actId="478"/>
          <ac:spMkLst>
            <pc:docMk/>
            <pc:sldMk cId="680765713" sldId="311"/>
            <ac:spMk id="2" creationId="{0ADB67E8-F8D4-4AD5-917F-96918AF46A3D}"/>
          </ac:spMkLst>
        </pc:spChg>
        <pc:spChg chg="mod">
          <ac:chgData name="Shu_Yu Lin" userId="c2c06f6ec2ca53a1" providerId="LiveId" clId="{3830D4B1-D428-4213-B16D-1B272075A726}" dt="2017-09-24T02:05:28.095" v="2174" actId="20577"/>
          <ac:spMkLst>
            <pc:docMk/>
            <pc:sldMk cId="680765713" sldId="311"/>
            <ac:spMk id="3" creationId="{00000000-0000-0000-0000-000000000000}"/>
          </ac:spMkLst>
        </pc:spChg>
        <pc:spChg chg="add del mod">
          <ac:chgData name="Shu_Yu Lin" userId="c2c06f6ec2ca53a1" providerId="LiveId" clId="{3830D4B1-D428-4213-B16D-1B272075A726}" dt="2017-09-24T02:07:10.473" v="2326" actId="1582"/>
          <ac:spMkLst>
            <pc:docMk/>
            <pc:sldMk cId="680765713" sldId="311"/>
            <ac:spMk id="4" creationId="{A413B909-6566-4E62-B271-09C0F77AE8A6}"/>
          </ac:spMkLst>
        </pc:spChg>
        <pc:spChg chg="add mod">
          <ac:chgData name="Shu_Yu Lin" userId="c2c06f6ec2ca53a1" providerId="LiveId" clId="{3830D4B1-D428-4213-B16D-1B272075A726}" dt="2017-09-24T02:08:53.846" v="2354" actId="1582"/>
          <ac:spMkLst>
            <pc:docMk/>
            <pc:sldMk cId="680765713" sldId="311"/>
            <ac:spMk id="5" creationId="{F7BBDCED-FBD0-4878-AA5C-408B04BC48A0}"/>
          </ac:spMkLst>
        </pc:spChg>
        <pc:cxnChg chg="add mod">
          <ac:chgData name="Shu_Yu Lin" userId="c2c06f6ec2ca53a1" providerId="LiveId" clId="{3830D4B1-D428-4213-B16D-1B272075A726}" dt="2017-09-24T02:09:04.157" v="2356" actId="1582"/>
          <ac:cxnSpMkLst>
            <pc:docMk/>
            <pc:sldMk cId="680765713" sldId="311"/>
            <ac:cxnSpMk id="7" creationId="{8A9B0CB1-E5D3-4FE1-8907-8AB7ADB33AAA}"/>
          </ac:cxnSpMkLst>
        </pc:cxnChg>
      </pc:sldChg>
      <pc:sldChg chg="modSp add">
        <pc:chgData name="Shu_Yu Lin" userId="c2c06f6ec2ca53a1" providerId="LiveId" clId="{3830D4B1-D428-4213-B16D-1B272075A726}" dt="2017-09-24T02:27:21.861" v="2640"/>
        <pc:sldMkLst>
          <pc:docMk/>
          <pc:sldMk cId="1465588495" sldId="312"/>
        </pc:sldMkLst>
        <pc:spChg chg="mod">
          <ac:chgData name="Shu_Yu Lin" userId="c2c06f6ec2ca53a1" providerId="LiveId" clId="{3830D4B1-D428-4213-B16D-1B272075A726}" dt="2017-09-24T02:24:06.778" v="2398"/>
          <ac:spMkLst>
            <pc:docMk/>
            <pc:sldMk cId="1465588495" sldId="312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2:27:21.861" v="2640"/>
          <ac:spMkLst>
            <pc:docMk/>
            <pc:sldMk cId="1465588495" sldId="312"/>
            <ac:spMk id="3" creationId="{00000000-0000-0000-0000-000000000000}"/>
          </ac:spMkLst>
        </pc:spChg>
      </pc:sldChg>
      <pc:sldChg chg="addSp modSp add">
        <pc:chgData name="Shu_Yu Lin" userId="c2c06f6ec2ca53a1" providerId="LiveId" clId="{3830D4B1-D428-4213-B16D-1B272075A726}" dt="2017-09-24T02:33:29.365" v="2986"/>
        <pc:sldMkLst>
          <pc:docMk/>
          <pc:sldMk cId="1623434865" sldId="313"/>
        </pc:sldMkLst>
        <pc:spChg chg="mod">
          <ac:chgData name="Shu_Yu Lin" userId="c2c06f6ec2ca53a1" providerId="LiveId" clId="{3830D4B1-D428-4213-B16D-1B272075A726}" dt="2017-09-24T02:28:34.061" v="2668"/>
          <ac:spMkLst>
            <pc:docMk/>
            <pc:sldMk cId="1623434865" sldId="313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2:30:58.773" v="2907"/>
          <ac:spMkLst>
            <pc:docMk/>
            <pc:sldMk cId="1623434865" sldId="313"/>
            <ac:spMk id="3" creationId="{00000000-0000-0000-0000-000000000000}"/>
          </ac:spMkLst>
        </pc:spChg>
        <pc:spChg chg="add mod">
          <ac:chgData name="Shu_Yu Lin" userId="c2c06f6ec2ca53a1" providerId="LiveId" clId="{3830D4B1-D428-4213-B16D-1B272075A726}" dt="2017-09-24T02:31:16.337" v="2910" actId="1076"/>
          <ac:spMkLst>
            <pc:docMk/>
            <pc:sldMk cId="1623434865" sldId="313"/>
            <ac:spMk id="4" creationId="{423ABDBA-C11B-40C0-BF84-9FB7B781798D}"/>
          </ac:spMkLst>
        </pc:spChg>
        <pc:spChg chg="add mod">
          <ac:chgData name="Shu_Yu Lin" userId="c2c06f6ec2ca53a1" providerId="LiveId" clId="{3830D4B1-D428-4213-B16D-1B272075A726}" dt="2017-09-24T02:33:15.999" v="2985" actId="1076"/>
          <ac:spMkLst>
            <pc:docMk/>
            <pc:sldMk cId="1623434865" sldId="313"/>
            <ac:spMk id="5" creationId="{65E00283-2AD1-49B4-AFDE-C30C894CCF5F}"/>
          </ac:spMkLst>
        </pc:spChg>
        <pc:cxnChg chg="add mod">
          <ac:chgData name="Shu_Yu Lin" userId="c2c06f6ec2ca53a1" providerId="LiveId" clId="{3830D4B1-D428-4213-B16D-1B272075A726}" dt="2017-09-24T02:33:29.365" v="2986"/>
          <ac:cxnSpMkLst>
            <pc:docMk/>
            <pc:sldMk cId="1623434865" sldId="313"/>
            <ac:cxnSpMk id="7" creationId="{B77DAAC4-C5FE-431D-ABF1-F8A01A5C4176}"/>
          </ac:cxnSpMkLst>
        </pc:cxnChg>
      </pc:sldChg>
      <pc:sldChg chg="modSp add">
        <pc:chgData name="Shu_Yu Lin" userId="c2c06f6ec2ca53a1" providerId="LiveId" clId="{3830D4B1-D428-4213-B16D-1B272075A726}" dt="2017-09-24T02:28:56.549" v="2682"/>
        <pc:sldMkLst>
          <pc:docMk/>
          <pc:sldMk cId="1039997271" sldId="314"/>
        </pc:sldMkLst>
        <pc:spChg chg="mod">
          <ac:chgData name="Shu_Yu Lin" userId="c2c06f6ec2ca53a1" providerId="LiveId" clId="{3830D4B1-D428-4213-B16D-1B272075A726}" dt="2017-09-24T02:28:56.549" v="2682"/>
          <ac:spMkLst>
            <pc:docMk/>
            <pc:sldMk cId="1039997271" sldId="314"/>
            <ac:spMk id="2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2:43:55.505" v="3217" actId="1076"/>
        <pc:sldMkLst>
          <pc:docMk/>
          <pc:sldMk cId="1131920120" sldId="315"/>
        </pc:sldMkLst>
        <pc:spChg chg="mod">
          <ac:chgData name="Shu_Yu Lin" userId="c2c06f6ec2ca53a1" providerId="LiveId" clId="{3830D4B1-D428-4213-B16D-1B272075A726}" dt="2017-09-24T02:42:13.671" v="3069" actId="1076"/>
          <ac:spMkLst>
            <pc:docMk/>
            <pc:sldMk cId="1131920120" sldId="315"/>
            <ac:spMk id="3" creationId="{00000000-0000-0000-0000-000000000000}"/>
          </ac:spMkLst>
        </pc:spChg>
        <pc:spChg chg="mod">
          <ac:chgData name="Shu_Yu Lin" userId="c2c06f6ec2ca53a1" providerId="LiveId" clId="{3830D4B1-D428-4213-B16D-1B272075A726}" dt="2017-09-24T02:42:47.987" v="3129" actId="20577"/>
          <ac:spMkLst>
            <pc:docMk/>
            <pc:sldMk cId="1131920120" sldId="315"/>
            <ac:spMk id="11" creationId="{00000000-0000-0000-0000-000000000000}"/>
          </ac:spMkLst>
        </pc:spChg>
        <pc:spChg chg="mod">
          <ac:chgData name="Shu_Yu Lin" userId="c2c06f6ec2ca53a1" providerId="LiveId" clId="{3830D4B1-D428-4213-B16D-1B272075A726}" dt="2017-09-24T02:43:55.505" v="3217" actId="1076"/>
          <ac:spMkLst>
            <pc:docMk/>
            <pc:sldMk cId="1131920120" sldId="315"/>
            <ac:spMk id="20" creationId="{00000000-0000-0000-0000-000000000000}"/>
          </ac:spMkLst>
        </pc:spChg>
      </pc:sldChg>
      <pc:sldChg chg="addSp modSp add">
        <pc:chgData name="Shu_Yu Lin" userId="c2c06f6ec2ca53a1" providerId="LiveId" clId="{3830D4B1-D428-4213-B16D-1B272075A726}" dt="2017-09-24T02:51:59.090" v="3785" actId="1076"/>
        <pc:sldMkLst>
          <pc:docMk/>
          <pc:sldMk cId="115809287" sldId="316"/>
        </pc:sldMkLst>
        <pc:spChg chg="mod">
          <ac:chgData name="Shu_Yu Lin" userId="c2c06f6ec2ca53a1" providerId="LiveId" clId="{3830D4B1-D428-4213-B16D-1B272075A726}" dt="2017-09-24T02:47:31.299" v="3253" actId="1076"/>
          <ac:spMkLst>
            <pc:docMk/>
            <pc:sldMk cId="115809287" sldId="316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2:49:02.031" v="3504" actId="20577"/>
          <ac:spMkLst>
            <pc:docMk/>
            <pc:sldMk cId="115809287" sldId="316"/>
            <ac:spMk id="3" creationId="{00000000-0000-0000-0000-000000000000}"/>
          </ac:spMkLst>
        </pc:spChg>
        <pc:spChg chg="mod">
          <ac:chgData name="Shu_Yu Lin" userId="c2c06f6ec2ca53a1" providerId="LiveId" clId="{3830D4B1-D428-4213-B16D-1B272075A726}" dt="2017-09-24T02:51:38.377" v="3752" actId="1076"/>
          <ac:spMkLst>
            <pc:docMk/>
            <pc:sldMk cId="115809287" sldId="316"/>
            <ac:spMk id="21" creationId="{00000000-0000-0000-0000-000000000000}"/>
          </ac:spMkLst>
        </pc:spChg>
        <pc:spChg chg="mod">
          <ac:chgData name="Shu_Yu Lin" userId="c2c06f6ec2ca53a1" providerId="LiveId" clId="{3830D4B1-D428-4213-B16D-1B272075A726}" dt="2017-09-24T02:51:44.976" v="3782" actId="1076"/>
          <ac:spMkLst>
            <pc:docMk/>
            <pc:sldMk cId="115809287" sldId="316"/>
            <ac:spMk id="22" creationId="{00000000-0000-0000-0000-000000000000}"/>
          </ac:spMkLst>
        </pc:spChg>
        <pc:spChg chg="mod">
          <ac:chgData name="Shu_Yu Lin" userId="c2c06f6ec2ca53a1" providerId="LiveId" clId="{3830D4B1-D428-4213-B16D-1B272075A726}" dt="2017-09-24T02:51:59.090" v="3785" actId="1076"/>
          <ac:spMkLst>
            <pc:docMk/>
            <pc:sldMk cId="115809287" sldId="316"/>
            <ac:spMk id="23" creationId="{00000000-0000-0000-0000-000000000000}"/>
          </ac:spMkLst>
        </pc:spChg>
        <pc:spChg chg="add mod">
          <ac:chgData name="Shu_Yu Lin" userId="c2c06f6ec2ca53a1" providerId="LiveId" clId="{3830D4B1-D428-4213-B16D-1B272075A726}" dt="2017-09-24T02:50:31.965" v="3621" actId="14100"/>
          <ac:spMkLst>
            <pc:docMk/>
            <pc:sldMk cId="115809287" sldId="316"/>
            <ac:spMk id="25" creationId="{E4D9D3EA-6352-478E-BACB-6D3D59C346EA}"/>
          </ac:spMkLst>
        </pc:spChg>
        <pc:cxnChg chg="add mod">
          <ac:chgData name="Shu_Yu Lin" userId="c2c06f6ec2ca53a1" providerId="LiveId" clId="{3830D4B1-D428-4213-B16D-1B272075A726}" dt="2017-09-24T02:50:31.965" v="3621" actId="14100"/>
          <ac:cxnSpMkLst>
            <pc:docMk/>
            <pc:sldMk cId="115809287" sldId="316"/>
            <ac:cxnSpMk id="26" creationId="{3EEA886C-86E2-4CBC-993C-E202A73B8444}"/>
          </ac:cxnSpMkLst>
        </pc:cxnChg>
      </pc:sldChg>
      <pc:sldChg chg="modSp add del modAnim">
        <pc:chgData name="Shu_Yu Lin" userId="c2c06f6ec2ca53a1" providerId="LiveId" clId="{3830D4B1-D428-4213-B16D-1B272075A726}" dt="2017-09-24T03:00:19.644" v="3904" actId="2696"/>
        <pc:sldMkLst>
          <pc:docMk/>
          <pc:sldMk cId="927808727" sldId="317"/>
        </pc:sldMkLst>
        <pc:grpChg chg="mod">
          <ac:chgData name="Shu_Yu Lin" userId="c2c06f6ec2ca53a1" providerId="LiveId" clId="{3830D4B1-D428-4213-B16D-1B272075A726}" dt="2017-09-24T02:57:16.872" v="3813" actId="14100"/>
          <ac:grpSpMkLst>
            <pc:docMk/>
            <pc:sldMk cId="927808727" sldId="317"/>
            <ac:grpSpMk id="18" creationId="{00000000-0000-0000-0000-000000000000}"/>
          </ac:grpSpMkLst>
        </pc:grpChg>
        <pc:cxnChg chg="mod">
          <ac:chgData name="Shu_Yu Lin" userId="c2c06f6ec2ca53a1" providerId="LiveId" clId="{3830D4B1-D428-4213-B16D-1B272075A726}" dt="2017-09-24T02:58:08.440" v="3828" actId="1076"/>
          <ac:cxnSpMkLst>
            <pc:docMk/>
            <pc:sldMk cId="927808727" sldId="317"/>
            <ac:cxnSpMk id="12" creationId="{00000000-0000-0000-0000-000000000000}"/>
          </ac:cxnSpMkLst>
        </pc:cxnChg>
        <pc:cxnChg chg="mod">
          <ac:chgData name="Shu_Yu Lin" userId="c2c06f6ec2ca53a1" providerId="LiveId" clId="{3830D4B1-D428-4213-B16D-1B272075A726}" dt="2017-09-24T02:58:05.318" v="3827" actId="1076"/>
          <ac:cxnSpMkLst>
            <pc:docMk/>
            <pc:sldMk cId="927808727" sldId="317"/>
            <ac:cxnSpMk id="14" creationId="{00000000-0000-0000-0000-000000000000}"/>
          </ac:cxnSpMkLst>
        </pc:cxnChg>
      </pc:sldChg>
      <pc:sldChg chg="modSp add">
        <pc:chgData name="Shu_Yu Lin" userId="c2c06f6ec2ca53a1" providerId="LiveId" clId="{3830D4B1-D428-4213-B16D-1B272075A726}" dt="2017-09-24T03:05:44.480" v="4240" actId="20577"/>
        <pc:sldMkLst>
          <pc:docMk/>
          <pc:sldMk cId="3491181095" sldId="318"/>
        </pc:sldMkLst>
        <pc:spChg chg="mod">
          <ac:chgData name="Shu_Yu Lin" userId="c2c06f6ec2ca53a1" providerId="LiveId" clId="{3830D4B1-D428-4213-B16D-1B272075A726}" dt="2017-09-24T03:03:32.454" v="4025" actId="20577"/>
          <ac:spMkLst>
            <pc:docMk/>
            <pc:sldMk cId="3491181095" sldId="318"/>
            <ac:spMk id="3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5:44.480" v="4240" actId="20577"/>
          <ac:spMkLst>
            <pc:docMk/>
            <pc:sldMk cId="3491181095" sldId="318"/>
            <ac:spMk id="4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07:03.176" v="4395" actId="20577"/>
        <pc:sldMkLst>
          <pc:docMk/>
          <pc:sldMk cId="1294847489" sldId="319"/>
        </pc:sldMkLst>
        <pc:spChg chg="mod">
          <ac:chgData name="Shu_Yu Lin" userId="c2c06f6ec2ca53a1" providerId="LiveId" clId="{3830D4B1-D428-4213-B16D-1B272075A726}" dt="2017-09-24T03:06:17.314" v="4287" actId="20577"/>
          <ac:spMkLst>
            <pc:docMk/>
            <pc:sldMk cId="1294847489" sldId="319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7:03.176" v="4395" actId="20577"/>
          <ac:spMkLst>
            <pc:docMk/>
            <pc:sldMk cId="1294847489" sldId="319"/>
            <ac:spMk id="3" creationId="{00000000-0000-0000-0000-000000000000}"/>
          </ac:spMkLst>
        </pc:spChg>
      </pc:sldChg>
      <pc:sldChg chg="addSp delSp modSp add">
        <pc:chgData name="Shu_Yu Lin" userId="c2c06f6ec2ca53a1" providerId="LiveId" clId="{3830D4B1-D428-4213-B16D-1B272075A726}" dt="2017-09-24T03:10:30.158" v="4655"/>
        <pc:sldMkLst>
          <pc:docMk/>
          <pc:sldMk cId="2808513294" sldId="320"/>
        </pc:sldMkLst>
        <pc:spChg chg="mod">
          <ac:chgData name="Shu_Yu Lin" userId="c2c06f6ec2ca53a1" providerId="LiveId" clId="{3830D4B1-D428-4213-B16D-1B272075A726}" dt="2017-09-24T03:07:15.593" v="4398"/>
          <ac:spMkLst>
            <pc:docMk/>
            <pc:sldMk cId="2808513294" sldId="320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10:30.158" v="4655"/>
          <ac:spMkLst>
            <pc:docMk/>
            <pc:sldMk cId="2808513294" sldId="320"/>
            <ac:spMk id="3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8:29.008" v="4430" actId="1076"/>
          <ac:spMkLst>
            <pc:docMk/>
            <pc:sldMk cId="2808513294" sldId="320"/>
            <ac:spMk id="4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8:29.008" v="4430" actId="1076"/>
          <ac:spMkLst>
            <pc:docMk/>
            <pc:sldMk cId="2808513294" sldId="320"/>
            <ac:spMk id="5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8:29.008" v="4430" actId="1076"/>
          <ac:spMkLst>
            <pc:docMk/>
            <pc:sldMk cId="2808513294" sldId="320"/>
            <ac:spMk id="6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8:29.008" v="4430" actId="1076"/>
          <ac:spMkLst>
            <pc:docMk/>
            <pc:sldMk cId="2808513294" sldId="320"/>
            <ac:spMk id="7" creationId="{00000000-0000-0000-0000-000000000000}"/>
          </ac:spMkLst>
        </pc:spChg>
        <pc:spChg chg="mod">
          <ac:chgData name="Shu_Yu Lin" userId="c2c06f6ec2ca53a1" providerId="LiveId" clId="{3830D4B1-D428-4213-B16D-1B272075A726}" dt="2017-09-24T03:08:29.008" v="4430" actId="1076"/>
          <ac:spMkLst>
            <pc:docMk/>
            <pc:sldMk cId="2808513294" sldId="320"/>
            <ac:spMk id="8" creationId="{00000000-0000-0000-0000-000000000000}"/>
          </ac:spMkLst>
        </pc:spChg>
        <pc:spChg chg="add del">
          <ac:chgData name="Shu_Yu Lin" userId="c2c06f6ec2ca53a1" providerId="LiveId" clId="{3830D4B1-D428-4213-B16D-1B272075A726}" dt="2017-09-24T03:07:11.670" v="4397" actId="478"/>
          <ac:spMkLst>
            <pc:docMk/>
            <pc:sldMk cId="2808513294" sldId="320"/>
            <ac:spMk id="9" creationId="{FC176919-E8B1-45B0-9531-CAC1EBBAB123}"/>
          </ac:spMkLst>
        </pc:spChg>
      </pc:sldChg>
      <pc:sldChg chg="modSp add">
        <pc:chgData name="Shu_Yu Lin" userId="c2c06f6ec2ca53a1" providerId="LiveId" clId="{3830D4B1-D428-4213-B16D-1B272075A726}" dt="2017-09-24T02:35:20.380" v="2999"/>
        <pc:sldMkLst>
          <pc:docMk/>
          <pc:sldMk cId="139122891" sldId="321"/>
        </pc:sldMkLst>
        <pc:spChg chg="mod">
          <ac:chgData name="Shu_Yu Lin" userId="c2c06f6ec2ca53a1" providerId="LiveId" clId="{3830D4B1-D428-4213-B16D-1B272075A726}" dt="2017-09-24T02:35:20.380" v="2999"/>
          <ac:spMkLst>
            <pc:docMk/>
            <pc:sldMk cId="139122891" sldId="321"/>
            <ac:spMk id="2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00:07.654" v="3903"/>
        <pc:sldMkLst>
          <pc:docMk/>
          <pc:sldMk cId="2852925105" sldId="322"/>
        </pc:sldMkLst>
        <pc:spChg chg="mod">
          <ac:chgData name="Shu_Yu Lin" userId="c2c06f6ec2ca53a1" providerId="LiveId" clId="{3830D4B1-D428-4213-B16D-1B272075A726}" dt="2017-09-24T03:00:04.074" v="3888"/>
          <ac:spMkLst>
            <pc:docMk/>
            <pc:sldMk cId="2852925105" sldId="322"/>
            <ac:spMk id="2" creationId="{9FC97656-42EB-45CD-9BA6-852BFBEE4ED9}"/>
          </ac:spMkLst>
        </pc:spChg>
        <pc:spChg chg="mod">
          <ac:chgData name="Shu_Yu Lin" userId="c2c06f6ec2ca53a1" providerId="LiveId" clId="{3830D4B1-D428-4213-B16D-1B272075A726}" dt="2017-09-24T03:00:07.654" v="3903"/>
          <ac:spMkLst>
            <pc:docMk/>
            <pc:sldMk cId="2852925105" sldId="322"/>
            <ac:spMk id="3" creationId="{46839206-FC95-4A33-A345-28A99066AAFA}"/>
          </ac:spMkLst>
        </pc:spChg>
      </pc:sldChg>
      <pc:sldChg chg="add del">
        <pc:chgData name="Shu_Yu Lin" userId="c2c06f6ec2ca53a1" providerId="LiveId" clId="{3830D4B1-D428-4213-B16D-1B272075A726}" dt="2017-09-24T02:59:39.225" v="3830" actId="2696"/>
        <pc:sldMkLst>
          <pc:docMk/>
          <pc:sldMk cId="3360434476" sldId="322"/>
        </pc:sldMkLst>
      </pc:sldChg>
      <pc:sldChg chg="addSp delSp modSp add">
        <pc:chgData name="Shu_Yu Lin" userId="c2c06f6ec2ca53a1" providerId="LiveId" clId="{3830D4B1-D428-4213-B16D-1B272075A726}" dt="2017-09-24T03:15:39.020" v="4881" actId="20577"/>
        <pc:sldMkLst>
          <pc:docMk/>
          <pc:sldMk cId="330251557" sldId="323"/>
        </pc:sldMkLst>
        <pc:spChg chg="mod">
          <ac:chgData name="Shu_Yu Lin" userId="c2c06f6ec2ca53a1" providerId="LiveId" clId="{3830D4B1-D428-4213-B16D-1B272075A726}" dt="2017-09-24T03:13:15.099" v="4657" actId="20577"/>
          <ac:spMkLst>
            <pc:docMk/>
            <pc:sldMk cId="330251557" sldId="323"/>
            <ac:spMk id="2" creationId="{00000000-0000-0000-0000-000000000000}"/>
          </ac:spMkLst>
        </pc:spChg>
        <pc:spChg chg="add del mod">
          <ac:chgData name="Shu_Yu Lin" userId="c2c06f6ec2ca53a1" providerId="LiveId" clId="{3830D4B1-D428-4213-B16D-1B272075A726}" dt="2017-09-24T03:15:39.020" v="4881" actId="20577"/>
          <ac:spMkLst>
            <pc:docMk/>
            <pc:sldMk cId="330251557" sldId="323"/>
            <ac:spMk id="3" creationId="{00000000-0000-0000-0000-000000000000}"/>
          </ac:spMkLst>
        </pc:spChg>
        <pc:spChg chg="add del">
          <ac:chgData name="Shu_Yu Lin" userId="c2c06f6ec2ca53a1" providerId="LiveId" clId="{3830D4B1-D428-4213-B16D-1B272075A726}" dt="2017-09-24T03:13:32.589" v="4661" actId="478"/>
          <ac:spMkLst>
            <pc:docMk/>
            <pc:sldMk cId="330251557" sldId="323"/>
            <ac:spMk id="4" creationId="{02BA2896-7772-4DC9-9E67-3780D6B96821}"/>
          </ac:spMkLst>
        </pc:spChg>
        <pc:spChg chg="add del mod">
          <ac:chgData name="Shu_Yu Lin" userId="c2c06f6ec2ca53a1" providerId="LiveId" clId="{3830D4B1-D428-4213-B16D-1B272075A726}" dt="2017-09-24T03:13:29.646" v="4660" actId="478"/>
          <ac:spMkLst>
            <pc:docMk/>
            <pc:sldMk cId="330251557" sldId="323"/>
            <ac:spMk id="6" creationId="{8E26D298-3F18-4B4E-86FD-014F7BFD71A7}"/>
          </ac:spMkLst>
        </pc:spChg>
      </pc:sldChg>
      <pc:sldChg chg="modSp add">
        <pc:chgData name="Shu_Yu Lin" userId="c2c06f6ec2ca53a1" providerId="LiveId" clId="{3830D4B1-D428-4213-B16D-1B272075A726}" dt="2017-09-24T03:20:13.913" v="5379" actId="6549"/>
        <pc:sldMkLst>
          <pc:docMk/>
          <pc:sldMk cId="1176388781" sldId="324"/>
        </pc:sldMkLst>
        <pc:spChg chg="mod">
          <ac:chgData name="Shu_Yu Lin" userId="c2c06f6ec2ca53a1" providerId="LiveId" clId="{3830D4B1-D428-4213-B16D-1B272075A726}" dt="2017-09-24T03:17:28.704" v="4915" actId="6549"/>
          <ac:spMkLst>
            <pc:docMk/>
            <pc:sldMk cId="1176388781" sldId="324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20:13.913" v="5379" actId="6549"/>
          <ac:spMkLst>
            <pc:docMk/>
            <pc:sldMk cId="1176388781" sldId="324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21:40.687" v="5590" actId="20577"/>
        <pc:sldMkLst>
          <pc:docMk/>
          <pc:sldMk cId="2601060557" sldId="325"/>
        </pc:sldMkLst>
        <pc:spChg chg="mod">
          <ac:chgData name="Shu_Yu Lin" userId="c2c06f6ec2ca53a1" providerId="LiveId" clId="{3830D4B1-D428-4213-B16D-1B272075A726}" dt="2017-09-24T03:21:40.687" v="5590" actId="20577"/>
          <ac:spMkLst>
            <pc:docMk/>
            <pc:sldMk cId="2601060557" sldId="325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24:29.368" v="5726" actId="14100"/>
        <pc:sldMkLst>
          <pc:docMk/>
          <pc:sldMk cId="982963738" sldId="326"/>
        </pc:sldMkLst>
        <pc:spChg chg="mod">
          <ac:chgData name="Shu_Yu Lin" userId="c2c06f6ec2ca53a1" providerId="LiveId" clId="{3830D4B1-D428-4213-B16D-1B272075A726}" dt="2017-09-24T03:24:29.368" v="5726" actId="14100"/>
          <ac:spMkLst>
            <pc:docMk/>
            <pc:sldMk cId="982963738" sldId="326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23:47.992" v="5609"/>
        <pc:sldMkLst>
          <pc:docMk/>
          <pc:sldMk cId="1059275160" sldId="327"/>
        </pc:sldMkLst>
        <pc:spChg chg="mod">
          <ac:chgData name="Shu_Yu Lin" userId="c2c06f6ec2ca53a1" providerId="LiveId" clId="{3830D4B1-D428-4213-B16D-1B272075A726}" dt="2017-09-24T03:23:47.992" v="5609"/>
          <ac:spMkLst>
            <pc:docMk/>
            <pc:sldMk cId="1059275160" sldId="327"/>
            <ac:spMk id="2" creationId="{00000000-0000-0000-0000-000000000000}"/>
          </ac:spMkLst>
        </pc:spChg>
      </pc:sldChg>
      <pc:sldChg chg="add">
        <pc:chgData name="Shu_Yu Lin" userId="c2c06f6ec2ca53a1" providerId="LiveId" clId="{3830D4B1-D428-4213-B16D-1B272075A726}" dt="2017-09-24T03:24:39.350" v="5727"/>
        <pc:sldMkLst>
          <pc:docMk/>
          <pc:sldMk cId="4113424835" sldId="328"/>
        </pc:sldMkLst>
      </pc:sldChg>
      <pc:sldChg chg="add">
        <pc:chgData name="Shu_Yu Lin" userId="c2c06f6ec2ca53a1" providerId="LiveId" clId="{3830D4B1-D428-4213-B16D-1B272075A726}" dt="2017-09-24T03:28:36.422" v="5728"/>
        <pc:sldMkLst>
          <pc:docMk/>
          <pc:sldMk cId="3327690304" sldId="329"/>
        </pc:sldMkLst>
      </pc:sldChg>
      <pc:sldChg chg="modSp add">
        <pc:chgData name="Shu_Yu Lin" userId="c2c06f6ec2ca53a1" providerId="LiveId" clId="{3830D4B1-D428-4213-B16D-1B272075A726}" dt="2017-09-24T03:32:47.477" v="6121" actId="6549"/>
        <pc:sldMkLst>
          <pc:docMk/>
          <pc:sldMk cId="3700090616" sldId="330"/>
        </pc:sldMkLst>
        <pc:spChg chg="mod">
          <ac:chgData name="Shu_Yu Lin" userId="c2c06f6ec2ca53a1" providerId="LiveId" clId="{3830D4B1-D428-4213-B16D-1B272075A726}" dt="2017-09-24T03:29:16.629" v="5762" actId="6549"/>
          <ac:spMkLst>
            <pc:docMk/>
            <pc:sldMk cId="3700090616" sldId="330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32:47.477" v="6121" actId="6549"/>
          <ac:spMkLst>
            <pc:docMk/>
            <pc:sldMk cId="3700090616" sldId="330"/>
            <ac:spMk id="29699" creationId="{00000000-0000-0000-0000-000000000000}"/>
          </ac:spMkLst>
        </pc:spChg>
      </pc:sldChg>
      <pc:sldChg chg="add">
        <pc:chgData name="Shu_Yu Lin" userId="c2c06f6ec2ca53a1" providerId="LiveId" clId="{3830D4B1-D428-4213-B16D-1B272075A726}" dt="2017-09-24T03:33:26.636" v="6122"/>
        <pc:sldMkLst>
          <pc:docMk/>
          <pc:sldMk cId="881861337" sldId="331"/>
        </pc:sldMkLst>
      </pc:sldChg>
      <pc:sldChg chg="modSp add">
        <pc:chgData name="Shu_Yu Lin" userId="c2c06f6ec2ca53a1" providerId="LiveId" clId="{3830D4B1-D428-4213-B16D-1B272075A726}" dt="2017-09-24T03:34:04.532" v="6181" actId="6549"/>
        <pc:sldMkLst>
          <pc:docMk/>
          <pc:sldMk cId="583297735" sldId="332"/>
        </pc:sldMkLst>
        <pc:spChg chg="mod">
          <ac:chgData name="Shu_Yu Lin" userId="c2c06f6ec2ca53a1" providerId="LiveId" clId="{3830D4B1-D428-4213-B16D-1B272075A726}" dt="2017-09-24T03:34:04.532" v="6181" actId="6549"/>
          <ac:spMkLst>
            <pc:docMk/>
            <pc:sldMk cId="583297735" sldId="332"/>
            <ac:spMk id="31746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36:38.309" v="6246"/>
        <pc:sldMkLst>
          <pc:docMk/>
          <pc:sldMk cId="2773161913" sldId="333"/>
        </pc:sldMkLst>
        <pc:spChg chg="mod">
          <ac:chgData name="Shu_Yu Lin" userId="c2c06f6ec2ca53a1" providerId="LiveId" clId="{3830D4B1-D428-4213-B16D-1B272075A726}" dt="2017-09-24T03:36:38.309" v="6246"/>
          <ac:spMkLst>
            <pc:docMk/>
            <pc:sldMk cId="2773161913" sldId="333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41:21.008" v="6343"/>
        <pc:sldMkLst>
          <pc:docMk/>
          <pc:sldMk cId="2837097424" sldId="334"/>
        </pc:sldMkLst>
        <pc:spChg chg="mod">
          <ac:chgData name="Shu_Yu Lin" userId="c2c06f6ec2ca53a1" providerId="LiveId" clId="{3830D4B1-D428-4213-B16D-1B272075A726}" dt="2017-09-24T03:40:49.273" v="6289"/>
          <ac:spMkLst>
            <pc:docMk/>
            <pc:sldMk cId="2837097424" sldId="334"/>
            <ac:spMk id="24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1:13.539" v="6326"/>
          <ac:spMkLst>
            <pc:docMk/>
            <pc:sldMk cId="2837097424" sldId="334"/>
            <ac:spMk id="45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1:21.008" v="6343"/>
          <ac:spMkLst>
            <pc:docMk/>
            <pc:sldMk cId="2837097424" sldId="334"/>
            <ac:spMk id="56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43:44.758" v="6504"/>
        <pc:sldMkLst>
          <pc:docMk/>
          <pc:sldMk cId="48557318" sldId="335"/>
        </pc:sldMkLst>
        <pc:spChg chg="mod">
          <ac:chgData name="Shu_Yu Lin" userId="c2c06f6ec2ca53a1" providerId="LiveId" clId="{3830D4B1-D428-4213-B16D-1B272075A726}" dt="2017-09-24T03:43:44.758" v="6504"/>
          <ac:spMkLst>
            <pc:docMk/>
            <pc:sldMk cId="48557318" sldId="335"/>
            <ac:spMk id="3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2:47.439" v="6452"/>
          <ac:spMkLst>
            <pc:docMk/>
            <pc:sldMk cId="48557318" sldId="335"/>
            <ac:spMk id="5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2:51.608" v="6464"/>
          <ac:spMkLst>
            <pc:docMk/>
            <pc:sldMk cId="48557318" sldId="335"/>
            <ac:spMk id="7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51:01.045" v="6969" actId="27636"/>
        <pc:sldMkLst>
          <pc:docMk/>
          <pc:sldMk cId="3459817728" sldId="336"/>
        </pc:sldMkLst>
        <pc:spChg chg="mod">
          <ac:chgData name="Shu_Yu Lin" userId="c2c06f6ec2ca53a1" providerId="LiveId" clId="{3830D4B1-D428-4213-B16D-1B272075A726}" dt="2017-09-24T03:51:01.045" v="6969" actId="27636"/>
          <ac:spMkLst>
            <pc:docMk/>
            <pc:sldMk cId="3459817728" sldId="336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4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5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6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10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6:15.795" v="6760" actId="27636"/>
          <ac:spMkLst>
            <pc:docMk/>
            <pc:sldMk cId="3459817728" sldId="336"/>
            <ac:spMk id="3076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3080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3081" creationId="{00000000-0000-0000-0000-000000000000}"/>
          </ac:spMkLst>
        </pc:spChg>
        <pc:spChg chg="mod">
          <ac:chgData name="Shu_Yu Lin" userId="c2c06f6ec2ca53a1" providerId="LiveId" clId="{3830D4B1-D428-4213-B16D-1B272075A726}" dt="2017-09-24T03:44:01.691" v="6506" actId="1076"/>
          <ac:spMkLst>
            <pc:docMk/>
            <pc:sldMk cId="3459817728" sldId="336"/>
            <ac:spMk id="3083" creationId="{00000000-0000-0000-0000-000000000000}"/>
          </ac:spMkLst>
        </pc:spChg>
        <pc:graphicFrameChg chg="mod">
          <ac:chgData name="Shu_Yu Lin" userId="c2c06f6ec2ca53a1" providerId="LiveId" clId="{3830D4B1-D428-4213-B16D-1B272075A726}" dt="2017-09-24T03:45:53.866" v="6701" actId="1036"/>
          <ac:graphicFrameMkLst>
            <pc:docMk/>
            <pc:sldMk cId="3459817728" sldId="336"/>
            <ac:graphicFrameMk id="3074" creationId="{00000000-0000-0000-0000-000000000000}"/>
          </ac:graphicFrameMkLst>
        </pc:graphicFrameChg>
      </pc:sldChg>
      <pc:sldChg chg="add">
        <pc:chgData name="Shu_Yu Lin" userId="c2c06f6ec2ca53a1" providerId="LiveId" clId="{3830D4B1-D428-4213-B16D-1B272075A726}" dt="2017-09-24T03:46:41.188" v="6761"/>
        <pc:sldMkLst>
          <pc:docMk/>
          <pc:sldMk cId="2567230412" sldId="337"/>
        </pc:sldMkLst>
      </pc:sldChg>
      <pc:sldChg chg="add">
        <pc:chgData name="Shu_Yu Lin" userId="c2c06f6ec2ca53a1" providerId="LiveId" clId="{3830D4B1-D428-4213-B16D-1B272075A726}" dt="2017-09-24T03:46:41.188" v="6761"/>
        <pc:sldMkLst>
          <pc:docMk/>
          <pc:sldMk cId="867862758" sldId="338"/>
        </pc:sldMkLst>
      </pc:sldChg>
      <pc:sldChg chg="modSp add">
        <pc:chgData name="Shu_Yu Lin" userId="c2c06f6ec2ca53a1" providerId="LiveId" clId="{3830D4B1-D428-4213-B16D-1B272075A726}" dt="2017-09-24T03:49:53.143" v="6821"/>
        <pc:sldMkLst>
          <pc:docMk/>
          <pc:sldMk cId="3205973645" sldId="339"/>
        </pc:sldMkLst>
        <pc:spChg chg="mod">
          <ac:chgData name="Shu_Yu Lin" userId="c2c06f6ec2ca53a1" providerId="LiveId" clId="{3830D4B1-D428-4213-B16D-1B272075A726}" dt="2017-09-24T03:49:53.143" v="6821"/>
          <ac:spMkLst>
            <pc:docMk/>
            <pc:sldMk cId="3205973645" sldId="339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3:50:40.892" v="6956"/>
        <pc:sldMkLst>
          <pc:docMk/>
          <pc:sldMk cId="123389439" sldId="340"/>
        </pc:sldMkLst>
        <pc:spChg chg="mod">
          <ac:chgData name="Shu_Yu Lin" userId="c2c06f6ec2ca53a1" providerId="LiveId" clId="{3830D4B1-D428-4213-B16D-1B272075A726}" dt="2017-09-24T03:50:40.892" v="6956"/>
          <ac:spMkLst>
            <pc:docMk/>
            <pc:sldMk cId="123389439" sldId="340"/>
            <ac:spMk id="2" creationId="{00000000-0000-0000-0000-000000000000}"/>
          </ac:spMkLst>
        </pc:spChg>
        <pc:spChg chg="mod">
          <ac:chgData name="Shu_Yu Lin" userId="c2c06f6ec2ca53a1" providerId="LiveId" clId="{3830D4B1-D428-4213-B16D-1B272075A726}" dt="2017-09-24T03:50:22.814" v="6932"/>
          <ac:spMkLst>
            <pc:docMk/>
            <pc:sldMk cId="123389439" sldId="340"/>
            <ac:spMk id="3" creationId="{00000000-0000-0000-0000-000000000000}"/>
          </ac:spMkLst>
        </pc:spChg>
      </pc:sldChg>
      <pc:sldChg chg="modSp add">
        <pc:chgData name="Shu_Yu Lin" userId="c2c06f6ec2ca53a1" providerId="LiveId" clId="{3830D4B1-D428-4213-B16D-1B272075A726}" dt="2017-09-24T04:01:57.800" v="7725" actId="20577"/>
        <pc:sldMkLst>
          <pc:docMk/>
          <pc:sldMk cId="2960369024" sldId="341"/>
        </pc:sldMkLst>
        <pc:spChg chg="mod">
          <ac:chgData name="Shu_Yu Lin" userId="c2c06f6ec2ca53a1" providerId="LiveId" clId="{3830D4B1-D428-4213-B16D-1B272075A726}" dt="2017-09-24T04:01:57.800" v="7725" actId="20577"/>
          <ac:spMkLst>
            <pc:docMk/>
            <pc:sldMk cId="2960369024" sldId="341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A3AE7-BA87-4961-82E6-D251E2D3B07D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6D1D-F256-4F7C-BBA4-FE7EB266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5325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BC70F2-CE40-4844-A5F7-A29261BF289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823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insertionSort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的複雜度</a:t>
            </a:r>
            <a:r>
              <a:rPr lang="zh-TW" altLang="en-US" dirty="0"/>
              <a:t>分析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插入一筆資料最差的情況是當插入的資料值為最小的時候，這種狀況必須從資料的最後一筆一直找到資料的最前面一筆才停止，所以新增一筆資料總共必須經過 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i+1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次的檢查，因此新增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n-1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筆資料，所花費的時間複雜度為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O(n^2)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。雖然如此，但經實驗證實，只要當資料量很少的時候，例如小於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30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</a:t>
            </a: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insertionSort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仍然是最快的排序法。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3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如果要改變</a:t>
            </a: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insertionSort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，使排序的速度更為快速的話，有以下兩種選擇。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第一，可採用</a:t>
            </a:r>
            <a:r>
              <a:rPr lang="en-US" altLang="zh-TW" dirty="0"/>
              <a:t>Binary Insertion Sort</a:t>
            </a:r>
            <a:r>
              <a:rPr lang="zh-TW" altLang="en-US" dirty="0"/>
              <a:t>的方式，其中檢查大小時不需要針對每筆資料進行比較，而改用類似像</a:t>
            </a:r>
            <a:r>
              <a:rPr lang="en-US" altLang="zh-TW" dirty="0"/>
              <a:t>binary search </a:t>
            </a:r>
            <a:r>
              <a:rPr lang="zh-TW" altLang="en-US" dirty="0"/>
              <a:t>的方式來進行搜尋與插入。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另外一種方式是使用</a:t>
            </a:r>
            <a:r>
              <a:rPr lang="en-US" altLang="zh-TW" dirty="0"/>
              <a:t>Linked Insertion Sort</a:t>
            </a:r>
            <a:r>
              <a:rPr lang="zh-TW" altLang="en-US" dirty="0"/>
              <a:t>，也就是把資料存放在</a:t>
            </a:r>
            <a:r>
              <a:rPr lang="en-US" altLang="zh-TW" dirty="0"/>
              <a:t>linked list</a:t>
            </a:r>
            <a:r>
              <a:rPr lang="zh-TW" altLang="en-US" dirty="0"/>
              <a:t>之中，只要修改指標位置便可將新的結點插入到串列中，如此一來就不需要將每筆資料都進行搬移。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9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4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</a:p>
          <a:p>
            <a:r>
              <a:rPr lang="zh-TW" altLang="en-US" dirty="0"/>
              <a:t>以平均時間複雜度來說，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算是搜尋方法中最快的一種。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假設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為未排序的資料，從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找出一個基準點 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，把串列切成左右兩段，左邊資料會小於等於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，右邊資料會大於等於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，這樣代表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已經排在正確的位置上。之後左邊那段再呼叫一次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，並找出一個基準點 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，把左邊串列切成左右兩段，左邊資料會小於等於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，右邊資料會大於等於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；右邊再去呼叫一次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，找出一個基準點 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，把串列切成左右兩段，左邊資料會小於等於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，右邊資料會大於等於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pivot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。一直切段、呼叫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直到資料全部排序完成，所以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為</a:t>
            </a:r>
            <a:r>
              <a:rPr kumimoji="0" lang="en-US" altLang="zh-TW" sz="1200" dirty="0"/>
              <a:t>recursive</a:t>
            </a:r>
            <a:r>
              <a:rPr kumimoji="0" lang="zh-TW" altLang="en-US" sz="1200" dirty="0"/>
              <a:t>的概念。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7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right</a:t>
            </a:r>
            <a:r>
              <a:rPr lang="en-US" altLang="zh-TW" dirty="0"/>
              <a:t> </a:t>
            </a:r>
            <a:r>
              <a:rPr lang="zh-TW" altLang="en-US" dirty="0"/>
              <a:t>代表所要搜尋的資料其最左邊到最右邊的位置，如果</a:t>
            </a:r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小於</a:t>
            </a:r>
            <a:r>
              <a:rPr lang="en-US" altLang="zh-TW" i="1" dirty="0"/>
              <a:t>right</a:t>
            </a:r>
            <a:r>
              <a:rPr lang="zh-TW" altLang="en-US" i="0" dirty="0"/>
              <a:t>，代表至少有一筆資料要進行排序</a:t>
            </a:r>
            <a:r>
              <a:rPr lang="en-US" altLang="zh-TW" i="0" dirty="0"/>
              <a:t> </a:t>
            </a:r>
            <a:r>
              <a:rPr lang="zh-TW" altLang="en-US" i="0" dirty="0"/>
              <a:t>，如果</a:t>
            </a:r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大於</a:t>
            </a:r>
            <a:r>
              <a:rPr lang="en-US" altLang="zh-TW" i="1" dirty="0"/>
              <a:t>right</a:t>
            </a:r>
            <a:r>
              <a:rPr lang="zh-TW" altLang="en-US" i="1" dirty="0"/>
              <a:t>，</a:t>
            </a:r>
            <a:r>
              <a:rPr lang="zh-TW" altLang="en-US" i="0" dirty="0"/>
              <a:t>直接</a:t>
            </a:r>
            <a:r>
              <a:rPr lang="en-US" altLang="zh-TW" i="0" dirty="0"/>
              <a:t>return</a:t>
            </a:r>
            <a:r>
              <a:rPr lang="zh-TW" altLang="en-US" i="0" dirty="0"/>
              <a:t>結束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如果</a:t>
            </a:r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小於</a:t>
            </a:r>
            <a:r>
              <a:rPr lang="en-US" altLang="zh-TW" i="1" dirty="0"/>
              <a:t>right</a:t>
            </a:r>
            <a:r>
              <a:rPr lang="zh-TW" altLang="en-US" i="0" dirty="0"/>
              <a:t>，則選擇最左邊的資料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left</a:t>
            </a:r>
            <a:r>
              <a:rPr lang="en-US" altLang="zh-TW" dirty="0"/>
              <a:t>]</a:t>
            </a:r>
            <a:r>
              <a:rPr lang="zh-TW" altLang="en-US" i="0" dirty="0"/>
              <a:t>當成</a:t>
            </a:r>
            <a:r>
              <a:rPr lang="en-US" altLang="zh-TW" i="0" dirty="0"/>
              <a:t>pivot</a:t>
            </a:r>
            <a:r>
              <a:rPr lang="zh-TW" altLang="en-US" i="0" dirty="0"/>
              <a:t>，之後把比</a:t>
            </a:r>
            <a:r>
              <a:rPr lang="en-US" altLang="zh-TW" i="0" dirty="0"/>
              <a:t>pivot</a:t>
            </a:r>
            <a:r>
              <a:rPr lang="zh-TW" altLang="en-US" i="0" dirty="0"/>
              <a:t>小的資料搬移到左邊，比</a:t>
            </a:r>
            <a:r>
              <a:rPr lang="en-US" altLang="zh-TW" i="0" dirty="0"/>
              <a:t>pivot</a:t>
            </a:r>
            <a:r>
              <a:rPr lang="zh-TW" altLang="en-US" i="0" dirty="0"/>
              <a:t>大的資料搬移到右邊。</a:t>
            </a:r>
            <a:endParaRPr lang="en-US" altLang="zh-TW" i="0" dirty="0"/>
          </a:p>
          <a:p>
            <a:r>
              <a:rPr lang="en-US" altLang="zh-TW" i="0" dirty="0"/>
              <a:t>Index</a:t>
            </a:r>
            <a:r>
              <a:rPr lang="zh-TW" altLang="en-US" i="0" baseline="0" dirty="0"/>
              <a:t> </a:t>
            </a:r>
            <a:r>
              <a:rPr lang="en-US" altLang="zh-TW" i="0" baseline="0" dirty="0" err="1"/>
              <a:t>i</a:t>
            </a:r>
            <a:r>
              <a:rPr lang="zh-TW" altLang="en-US" i="0" baseline="0" dirty="0"/>
              <a:t>從最左邊資料開始慢慢往右邊找尋要搬移的資料，</a:t>
            </a:r>
            <a:r>
              <a:rPr lang="en-US" altLang="zh-TW" i="0" baseline="0" dirty="0"/>
              <a:t>index</a:t>
            </a:r>
            <a:r>
              <a:rPr lang="zh-TW" altLang="en-US" i="0" baseline="0" dirty="0"/>
              <a:t> </a:t>
            </a:r>
            <a:r>
              <a:rPr lang="en-US" altLang="zh-TW" i="0" baseline="0" dirty="0"/>
              <a:t>j</a:t>
            </a:r>
            <a:r>
              <a:rPr lang="zh-TW" altLang="en-US" i="0" baseline="0" dirty="0"/>
              <a:t> 為從最右邊資料開始慢慢往左邊開始找尋要搬移的資料，其中</a:t>
            </a:r>
            <a:r>
              <a:rPr lang="en-US" altLang="zh-TW" i="0" baseline="0" dirty="0" err="1"/>
              <a:t>i</a:t>
            </a:r>
            <a:r>
              <a:rPr lang="zh-TW" altLang="en-US" i="0" baseline="0" dirty="0"/>
              <a:t> 要找比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要大的資料，因為 </a:t>
            </a:r>
            <a:r>
              <a:rPr lang="en-US" altLang="zh-TW" i="0" baseline="0" dirty="0" err="1"/>
              <a:t>i</a:t>
            </a:r>
            <a:r>
              <a:rPr lang="zh-TW" altLang="en-US" i="0" baseline="0" dirty="0"/>
              <a:t>從左邊開始，且排在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之前的資料應該都要小於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，如果找到一筆比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大的資料則位置就不正確。</a:t>
            </a:r>
            <a:r>
              <a:rPr lang="en-US" altLang="zh-TW" i="0" baseline="0" dirty="0"/>
              <a:t>j</a:t>
            </a:r>
            <a:r>
              <a:rPr lang="zh-TW" altLang="en-US" i="0" baseline="0" dirty="0"/>
              <a:t> 找比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要小的資料，因為 </a:t>
            </a:r>
            <a:r>
              <a:rPr lang="en-US" altLang="zh-TW" i="0" baseline="0" dirty="0"/>
              <a:t>j</a:t>
            </a:r>
            <a:r>
              <a:rPr lang="zh-TW" altLang="en-US" i="0" baseline="0" dirty="0"/>
              <a:t>從右邊開始，且排在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之後的資料應該都要大於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，如果找到一筆比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小的資料則位置就不正確。因此必須將找到的 </a:t>
            </a:r>
            <a:r>
              <a:rPr lang="en-US" altLang="zh-TW" i="0" baseline="0" dirty="0" err="1"/>
              <a:t>i</a:t>
            </a:r>
            <a:r>
              <a:rPr lang="zh-TW" altLang="en-US" i="0" baseline="0" dirty="0"/>
              <a:t> 和 </a:t>
            </a:r>
            <a:r>
              <a:rPr lang="en-US" altLang="zh-TW" i="0" baseline="0" dirty="0"/>
              <a:t>j</a:t>
            </a:r>
            <a:r>
              <a:rPr lang="zh-TW" altLang="en-US" i="0" baseline="0" dirty="0"/>
              <a:t> 兩筆資料做交換，比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大的資料跑到右邊，比</a:t>
            </a:r>
            <a:r>
              <a:rPr lang="en-US" altLang="zh-TW" i="0" baseline="0" dirty="0"/>
              <a:t>pivot</a:t>
            </a:r>
            <a:r>
              <a:rPr lang="zh-TW" altLang="en-US" i="0" baseline="0" dirty="0"/>
              <a:t>小的資料到左邊，位置才正確。其中一開始</a:t>
            </a:r>
            <a:r>
              <a:rPr lang="en-US" altLang="zh-TW" i="0" baseline="0" dirty="0" err="1"/>
              <a:t>i</a:t>
            </a:r>
            <a:r>
              <a:rPr lang="zh-TW" altLang="en-US" i="0" baseline="0" dirty="0"/>
              <a:t>的初始值為</a:t>
            </a:r>
            <a:r>
              <a:rPr lang="en-US" altLang="zh-TW" i="0" baseline="0" dirty="0"/>
              <a:t>left</a:t>
            </a:r>
            <a:r>
              <a:rPr lang="zh-TW" altLang="en-US" i="0" baseline="0" dirty="0"/>
              <a:t>，</a:t>
            </a:r>
            <a:r>
              <a:rPr lang="en-US" altLang="zh-TW" i="0" baseline="0" dirty="0"/>
              <a:t>j</a:t>
            </a:r>
            <a:r>
              <a:rPr lang="zh-TW" altLang="en-US" i="0" baseline="0" dirty="0"/>
              <a:t>的初始值為</a:t>
            </a:r>
            <a:r>
              <a:rPr lang="en-US" altLang="zh-TW" i="0" baseline="0" dirty="0"/>
              <a:t>right+1</a:t>
            </a:r>
            <a:r>
              <a:rPr lang="zh-TW" altLang="en-US" i="0" baseline="0" dirty="0"/>
              <a:t>。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2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07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QuickSort</a:t>
            </a:r>
            <a:r>
              <a:rPr lang="zh-TW" altLang="en-US" sz="1200" dirty="0"/>
              <a:t>為一個遞迴的函式，因為在函式裡面呼叫自己。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函式</a:t>
            </a:r>
            <a:r>
              <a:rPr lang="en-US" sz="1200" dirty="0" err="1"/>
              <a:t>quickSort</a:t>
            </a:r>
            <a:r>
              <a:rPr lang="zh-TW" altLang="en-US" sz="1200" dirty="0"/>
              <a:t> 給定一個</a:t>
            </a:r>
            <a:r>
              <a:rPr lang="en-US" altLang="zh-TW" sz="1200" dirty="0"/>
              <a:t>a</a:t>
            </a:r>
            <a:r>
              <a:rPr lang="zh-TW" altLang="en-US" sz="1200" dirty="0"/>
              <a:t>串列</a:t>
            </a:r>
            <a:r>
              <a:rPr lang="zh-TW" altLang="en-US" sz="1200" dirty="0">
                <a:latin typeface="新細明體"/>
                <a:ea typeface="新細明體"/>
              </a:rPr>
              <a:t>、最左邊資料</a:t>
            </a:r>
            <a:r>
              <a:rPr lang="en-US" altLang="zh-TW" sz="1200" dirty="0">
                <a:latin typeface="新細明體"/>
                <a:ea typeface="新細明體"/>
              </a:rPr>
              <a:t>left</a:t>
            </a:r>
            <a:r>
              <a:rPr lang="zh-TW" altLang="en-US" sz="1200" dirty="0">
                <a:latin typeface="新細明體"/>
                <a:ea typeface="新細明體"/>
              </a:rPr>
              <a:t>、最右邊資料</a:t>
            </a:r>
            <a:r>
              <a:rPr lang="en-US" altLang="zh-TW" sz="1200" dirty="0">
                <a:latin typeface="新細明體"/>
                <a:ea typeface="新細明體"/>
              </a:rPr>
              <a:t>right</a:t>
            </a:r>
            <a:r>
              <a:rPr lang="zh-TW" altLang="en-US" sz="1200" dirty="0">
                <a:latin typeface="新細明體"/>
                <a:ea typeface="新細明體"/>
              </a:rPr>
              <a:t>、</a:t>
            </a:r>
            <a:r>
              <a:rPr lang="en-US" altLang="zh-TW" sz="1200" dirty="0">
                <a:latin typeface="新細明體"/>
                <a:ea typeface="新細明體"/>
              </a:rPr>
              <a:t>index</a:t>
            </a:r>
            <a:r>
              <a:rPr lang="zh-TW" altLang="en-US" sz="1200" dirty="0">
                <a:latin typeface="新細明體"/>
                <a:ea typeface="新細明體"/>
              </a:rPr>
              <a:t> </a:t>
            </a:r>
            <a:r>
              <a:rPr lang="en-US" altLang="zh-TW" sz="1200" dirty="0" err="1">
                <a:latin typeface="新細明體"/>
                <a:ea typeface="新細明體"/>
              </a:rPr>
              <a:t>i</a:t>
            </a:r>
            <a:r>
              <a:rPr lang="zh-TW" altLang="en-US" sz="1200" dirty="0">
                <a:latin typeface="新細明體"/>
                <a:ea typeface="新細明體"/>
              </a:rPr>
              <a:t>和 </a:t>
            </a:r>
            <a:r>
              <a:rPr lang="en-US" altLang="zh-TW" sz="1200" dirty="0">
                <a:latin typeface="新細明體"/>
                <a:ea typeface="新細明體"/>
              </a:rPr>
              <a:t>j</a:t>
            </a:r>
            <a:r>
              <a:rPr lang="zh-TW" altLang="en-US" sz="1200" dirty="0">
                <a:latin typeface="新細明體"/>
                <a:ea typeface="新細明體"/>
              </a:rPr>
              <a:t>，還有一個暫存資料的</a:t>
            </a:r>
            <a:r>
              <a:rPr lang="en-US" altLang="zh-TW" sz="1200" dirty="0">
                <a:latin typeface="新細明體"/>
                <a:ea typeface="新細明體"/>
              </a:rPr>
              <a:t>temp</a:t>
            </a:r>
            <a:r>
              <a:rPr lang="zh-TW" altLang="en-US" sz="1200" dirty="0">
                <a:latin typeface="新細明體"/>
                <a:ea typeface="新細明體"/>
              </a:rPr>
              <a:t>。如果</a:t>
            </a:r>
            <a:r>
              <a:rPr lang="en-US" sz="1200" dirty="0"/>
              <a:t>left &lt; right</a:t>
            </a:r>
            <a:r>
              <a:rPr lang="zh-TW" altLang="en-US" sz="1200" dirty="0"/>
              <a:t>代表中間有兩筆以上的資料要做排序則進入</a:t>
            </a:r>
            <a:r>
              <a:rPr lang="en-US" altLang="zh-TW" sz="1200" dirty="0"/>
              <a:t>if</a:t>
            </a:r>
            <a:r>
              <a:rPr lang="zh-TW" altLang="en-US" sz="1200" dirty="0"/>
              <a:t>。首先把左邊數來第二筆資料給定 </a:t>
            </a:r>
            <a:r>
              <a:rPr lang="en-US" altLang="zh-TW" sz="1200" dirty="0" err="1"/>
              <a:t>i</a:t>
            </a:r>
            <a:r>
              <a:rPr lang="zh-TW" altLang="en-US" sz="1200" baseline="0" dirty="0"/>
              <a:t> ，最右邊那筆資料加一給定 </a:t>
            </a:r>
            <a:r>
              <a:rPr lang="en-US" altLang="zh-TW" sz="1200" baseline="0" dirty="0"/>
              <a:t>j</a:t>
            </a:r>
            <a:r>
              <a:rPr lang="zh-TW" altLang="en-US" sz="1200" baseline="0" dirty="0"/>
              <a:t>，而</a:t>
            </a:r>
            <a:r>
              <a:rPr lang="en-US" altLang="zh-TW" sz="1200" baseline="0" dirty="0"/>
              <a:t>pivot</a:t>
            </a:r>
            <a:r>
              <a:rPr lang="zh-TW" altLang="en-US" sz="1200" baseline="0" dirty="0"/>
              <a:t>固定為最左邊的那筆資料。</a:t>
            </a:r>
            <a:endParaRPr lang="en-US" altLang="zh-TW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aseline="0" dirty="0"/>
              <a:t>若</a:t>
            </a:r>
            <a:r>
              <a:rPr lang="en-US" altLang="zh-TW" sz="1200" baseline="0" dirty="0" err="1"/>
              <a:t>i</a:t>
            </a:r>
            <a:r>
              <a:rPr lang="zh-TW" altLang="en-US" sz="1200" baseline="0" dirty="0"/>
              <a:t>小於 </a:t>
            </a:r>
            <a:r>
              <a:rPr lang="en-US" altLang="zh-TW" sz="1200" baseline="0" dirty="0"/>
              <a:t>j</a:t>
            </a:r>
            <a:r>
              <a:rPr lang="zh-TW" altLang="en-US" sz="1200" baseline="0" dirty="0"/>
              <a:t>，則表示還未將整個資料找完，因此進入</a:t>
            </a:r>
            <a:r>
              <a:rPr lang="en-US" altLang="zh-TW" sz="1200" baseline="0" dirty="0"/>
              <a:t>while</a:t>
            </a:r>
            <a:r>
              <a:rPr lang="zh-TW" altLang="en-US" sz="1200" baseline="0" dirty="0"/>
              <a:t>迴圈，而迴圈中</a:t>
            </a:r>
            <a:r>
              <a:rPr lang="en-US" altLang="zh-TW" sz="1200" baseline="0" dirty="0" err="1"/>
              <a:t>i</a:t>
            </a:r>
            <a:r>
              <a:rPr lang="zh-TW" altLang="en-US" sz="1200" baseline="0" dirty="0"/>
              <a:t>從最左邊往後移一格，直到當</a:t>
            </a: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].key </a:t>
            </a:r>
            <a:r>
              <a:rPr lang="zh-TW" altLang="en-US" sz="1200" dirty="0"/>
              <a:t>大於</a:t>
            </a:r>
            <a:r>
              <a:rPr lang="en-US" sz="1200" dirty="0"/>
              <a:t> pivot</a:t>
            </a:r>
            <a:r>
              <a:rPr lang="zh-TW" altLang="en-US" sz="1200" dirty="0"/>
              <a:t>時，則停止迴圈，而</a:t>
            </a:r>
            <a:r>
              <a:rPr lang="en-US" altLang="zh-TW" sz="1200" baseline="0" dirty="0"/>
              <a:t>j</a:t>
            </a:r>
            <a:r>
              <a:rPr lang="zh-TW" altLang="en-US" sz="1200" baseline="0" dirty="0"/>
              <a:t>從最右邊往前移一格，直到當</a:t>
            </a: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].key </a:t>
            </a:r>
            <a:r>
              <a:rPr lang="zh-TW" altLang="en-US" sz="1200" dirty="0"/>
              <a:t>小於</a:t>
            </a:r>
            <a:r>
              <a:rPr lang="en-US" sz="1200" dirty="0"/>
              <a:t> pivot</a:t>
            </a:r>
            <a:r>
              <a:rPr lang="zh-TW" altLang="en-US" sz="1200" dirty="0"/>
              <a:t>時，則停止迴圈，如果 </a:t>
            </a:r>
            <a:r>
              <a:rPr lang="en-US" altLang="zh-TW" sz="1200" dirty="0" err="1"/>
              <a:t>i</a:t>
            </a:r>
            <a:r>
              <a:rPr lang="zh-TW" altLang="en-US" sz="1200" baseline="0" dirty="0"/>
              <a:t>小於 </a:t>
            </a:r>
            <a:r>
              <a:rPr lang="en-US" altLang="zh-TW" sz="1200" baseline="0" dirty="0"/>
              <a:t>j</a:t>
            </a:r>
            <a:r>
              <a:rPr lang="zh-TW" altLang="en-US" sz="1200" baseline="0" dirty="0"/>
              <a:t>，則交換 </a:t>
            </a: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  <a:r>
              <a:rPr lang="zh-TW" altLang="en-US" sz="1200" dirty="0"/>
              <a:t> 和 </a:t>
            </a:r>
            <a:r>
              <a:rPr lang="en-US" sz="1200" dirty="0"/>
              <a:t>a[j]</a:t>
            </a:r>
            <a:r>
              <a:rPr lang="zh-TW" altLang="en-US" sz="1200" dirty="0"/>
              <a:t> 的位置</a:t>
            </a:r>
            <a:r>
              <a:rPr lang="en-US" sz="1200" dirty="0"/>
              <a:t> </a:t>
            </a:r>
            <a:r>
              <a:rPr lang="zh-TW" altLang="en-US" sz="1200" dirty="0"/>
              <a:t>。如果</a:t>
            </a:r>
            <a:r>
              <a:rPr lang="en-US" altLang="zh-TW" sz="1200" dirty="0" err="1"/>
              <a:t>i</a:t>
            </a:r>
            <a:r>
              <a:rPr lang="zh-TW" altLang="en-US" sz="1200" dirty="0"/>
              <a:t>大於 </a:t>
            </a:r>
            <a:r>
              <a:rPr lang="en-US" altLang="zh-TW" sz="1200" dirty="0"/>
              <a:t>j</a:t>
            </a:r>
            <a:r>
              <a:rPr lang="zh-TW" altLang="en-US" sz="1200" dirty="0"/>
              <a:t>，則代表所有串列已看完並跳出</a:t>
            </a:r>
            <a:r>
              <a:rPr lang="en-US" altLang="zh-TW" sz="1200" dirty="0"/>
              <a:t>while</a:t>
            </a:r>
            <a:r>
              <a:rPr lang="zh-TW" altLang="en-US" sz="1200" dirty="0"/>
              <a:t>迴圈，之後再把</a:t>
            </a:r>
            <a:r>
              <a:rPr lang="en-US" sz="1200" dirty="0"/>
              <a:t>a[left]</a:t>
            </a:r>
            <a:r>
              <a:rPr lang="zh-TW" altLang="en-US" sz="1200" dirty="0"/>
              <a:t>和</a:t>
            </a:r>
            <a:r>
              <a:rPr lang="en-US" sz="1200" dirty="0"/>
              <a:t> a[j</a:t>
            </a:r>
            <a:r>
              <a:rPr lang="en-US" altLang="zh-TW" sz="1200" dirty="0"/>
              <a:t>]</a:t>
            </a:r>
            <a:r>
              <a:rPr lang="zh-TW" altLang="en-US" sz="1200" dirty="0"/>
              <a:t>位置交換，並呼叫</a:t>
            </a:r>
            <a:r>
              <a:rPr lang="en-US" sz="1200" dirty="0" err="1"/>
              <a:t>quickSort</a:t>
            </a:r>
            <a:r>
              <a:rPr lang="zh-TW" altLang="en-US" sz="1200" dirty="0"/>
              <a:t>做</a:t>
            </a:r>
            <a:r>
              <a:rPr lang="en-US" altLang="zh-TW" sz="1200" dirty="0"/>
              <a:t>a</a:t>
            </a:r>
            <a:r>
              <a:rPr lang="zh-TW" altLang="en-US" sz="1200" dirty="0"/>
              <a:t>串列 </a:t>
            </a:r>
            <a:r>
              <a:rPr lang="en-US" altLang="zh-TW" sz="1200" dirty="0"/>
              <a:t>left</a:t>
            </a:r>
            <a:r>
              <a:rPr lang="zh-TW" altLang="en-US" sz="1200" dirty="0"/>
              <a:t>到 </a:t>
            </a:r>
            <a:r>
              <a:rPr lang="en-US" altLang="zh-TW" sz="1200" dirty="0"/>
              <a:t>j-1</a:t>
            </a:r>
            <a:r>
              <a:rPr lang="zh-TW" altLang="en-US" sz="1200" dirty="0"/>
              <a:t>和 </a:t>
            </a:r>
            <a:r>
              <a:rPr lang="en-US" altLang="zh-TW" sz="1200" dirty="0"/>
              <a:t>j+1</a:t>
            </a:r>
            <a:r>
              <a:rPr lang="zh-TW" altLang="en-US" sz="1200" dirty="0"/>
              <a:t>到 </a:t>
            </a:r>
            <a:r>
              <a:rPr lang="en-US" altLang="zh-TW" sz="1200" dirty="0"/>
              <a:t>right</a:t>
            </a:r>
            <a:r>
              <a:rPr lang="zh-TW" altLang="en-US" sz="1200" dirty="0"/>
              <a:t>的排序。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33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QuickSort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的分析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Best case -</a:t>
            </a: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每次</a:t>
            </a: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quickSort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都會把串列分成兩部分</a:t>
            </a:r>
            <a:r>
              <a:rPr lang="zh-TW" altLang="en-US" dirty="0">
                <a:solidFill>
                  <a:schemeClr val="tx1"/>
                </a:solidFill>
              </a:rPr>
              <a:t>，一邊比</a:t>
            </a:r>
            <a:r>
              <a:rPr lang="en-US" altLang="zh-TW" dirty="0">
                <a:solidFill>
                  <a:schemeClr val="tx1"/>
                </a:solidFill>
              </a:rPr>
              <a:t>pivot</a:t>
            </a:r>
            <a:r>
              <a:rPr lang="zh-TW" altLang="en-US" dirty="0">
                <a:solidFill>
                  <a:schemeClr val="tx1"/>
                </a:solidFill>
              </a:rPr>
              <a:t>大，一邊比</a:t>
            </a:r>
            <a:r>
              <a:rPr lang="en-US" altLang="zh-TW" dirty="0">
                <a:solidFill>
                  <a:schemeClr val="tx1"/>
                </a:solidFill>
              </a:rPr>
              <a:t>pivot</a:t>
            </a:r>
            <a:r>
              <a:rPr lang="zh-TW" altLang="en-US" dirty="0">
                <a:solidFill>
                  <a:schemeClr val="tx1"/>
                </a:solidFill>
              </a:rPr>
              <a:t>小，而其最佳時間複雜度為</a:t>
            </a:r>
            <a:r>
              <a:rPr lang="en-US" altLang="zh-TW" dirty="0">
                <a:solidFill>
                  <a:schemeClr val="tx1"/>
                </a:solidFill>
              </a:rPr>
              <a:t>pivot</a:t>
            </a:r>
            <a:r>
              <a:rPr lang="zh-TW" altLang="en-US" dirty="0">
                <a:solidFill>
                  <a:schemeClr val="tx1"/>
                </a:solidFill>
              </a:rPr>
              <a:t>剛好取到每筆區塊中間值的資料，再把資料分成兩半相同大小的區塊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/>
              <a:t>left size = right size)</a:t>
            </a:r>
            <a:r>
              <a:rPr lang="zh-TW" altLang="en-US" dirty="0">
                <a:solidFill>
                  <a:schemeClr val="tx1"/>
                </a:solidFill>
              </a:rPr>
              <a:t>，所運算的次數就會減少，並將時間複雜度降為</a:t>
            </a:r>
            <a:r>
              <a:rPr lang="en-US" altLang="zh-TW" dirty="0">
                <a:solidFill>
                  <a:schemeClr val="tx1"/>
                </a:solidFill>
              </a:rPr>
              <a:t>O(</a:t>
            </a:r>
            <a:r>
              <a:rPr lang="en-US" altLang="zh-TW" dirty="0" err="1">
                <a:solidFill>
                  <a:schemeClr val="tx1"/>
                </a:solidFill>
              </a:rPr>
              <a:t>nlogn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68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QuickSort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的分析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Worst case -</a:t>
            </a:r>
          </a:p>
          <a:p>
            <a:r>
              <a:rPr lang="zh-TW" altLang="en-US" dirty="0"/>
              <a:t>最差的時間複雜度為排序一個已排序好的串列，而最小的資料總是被選為</a:t>
            </a:r>
            <a:r>
              <a:rPr lang="en-US" altLang="zh-TW" dirty="0"/>
              <a:t>pivot</a:t>
            </a:r>
            <a:r>
              <a:rPr lang="zh-TW" altLang="en-US" dirty="0"/>
              <a:t>，且每一次呼叫</a:t>
            </a: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quickSort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時間為</a:t>
            </a:r>
            <a:r>
              <a:rPr lang="en-US" altLang="zh-TW" dirty="0"/>
              <a:t>O(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，總共呼叫</a:t>
            </a:r>
            <a:r>
              <a:rPr lang="en-US" altLang="zh-TW" dirty="0"/>
              <a:t>n-1</a:t>
            </a:r>
            <a:r>
              <a:rPr lang="zh-TW" altLang="en-US" dirty="0"/>
              <a:t>次，時間複雜度為</a:t>
            </a:r>
            <a:r>
              <a:rPr lang="en-US" altLang="zh-TW" dirty="0"/>
              <a:t>n*n-1=&gt;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90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n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筆資料的</a:t>
            </a:r>
            <a:r>
              <a:rPr lang="en-US" altLang="zh-TW" dirty="0" err="1">
                <a:solidFill>
                  <a:schemeClr val="tx2">
                    <a:satMod val="130000"/>
                  </a:schemeClr>
                </a:solidFill>
              </a:rPr>
              <a:t>quickSort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排序，其平均的時間複雜度為</a:t>
            </a:r>
            <a:r>
              <a:rPr lang="en-US" altLang="zh-TW" dirty="0"/>
              <a:t> </a:t>
            </a:r>
            <a:r>
              <a:rPr lang="en-US" altLang="zh-TW" i="1" dirty="0" err="1"/>
              <a:t>T</a:t>
            </a:r>
            <a:r>
              <a:rPr lang="en-US" altLang="zh-TW" i="1" baseline="-25000" dirty="0" err="1"/>
              <a:t>avg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O(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i="1" dirty="0" err="1"/>
              <a:t>T</a:t>
            </a:r>
            <a:r>
              <a:rPr lang="en-US" altLang="zh-TW" i="1" baseline="-25000" dirty="0" err="1"/>
              <a:t>avg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)≦</a:t>
            </a:r>
            <a:r>
              <a:rPr lang="en-US" altLang="zh-TW" i="1" dirty="0" err="1"/>
              <a:t>kn</a:t>
            </a:r>
            <a:r>
              <a:rPr lang="en-US" altLang="zh-TW" dirty="0" err="1"/>
              <a:t>log</a:t>
            </a:r>
            <a:r>
              <a:rPr lang="en-US" altLang="zh-TW" i="1" baseline="-25000" dirty="0" err="1"/>
              <a:t>e</a:t>
            </a:r>
            <a:r>
              <a:rPr lang="en-US" altLang="zh-TW" i="1" dirty="0" err="1"/>
              <a:t>n</a:t>
            </a:r>
            <a:r>
              <a:rPr lang="en-US" altLang="zh-TW" dirty="0"/>
              <a:t>   for  </a:t>
            </a:r>
            <a:r>
              <a:rPr lang="en-US" altLang="zh-TW" i="1" dirty="0"/>
              <a:t>n</a:t>
            </a:r>
            <a:r>
              <a:rPr lang="en-US" altLang="zh-TW" dirty="0"/>
              <a:t>≧2</a:t>
            </a:r>
            <a:r>
              <a:rPr lang="zh-TW" altLang="en-US" dirty="0"/>
              <a:t>，</a:t>
            </a:r>
            <a:r>
              <a:rPr lang="en-US" altLang="zh-TW" dirty="0"/>
              <a:t>k</a:t>
            </a:r>
            <a:r>
              <a:rPr lang="zh-TW" altLang="en-US" dirty="0"/>
              <a:t>為常數。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798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Quicksort</a:t>
            </a:r>
            <a:r>
              <a:rPr lang="en-US" altLang="zh-TW" dirty="0"/>
              <a:t> </a:t>
            </a:r>
            <a:r>
              <a:rPr lang="zh-TW" altLang="en-US" dirty="0"/>
              <a:t>變化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baseline="0" dirty="0"/>
              <a:t>Pivot</a:t>
            </a:r>
            <a:r>
              <a:rPr lang="zh-TW" altLang="en-US" baseline="0" dirty="0"/>
              <a:t>的決定將影響時間複雜度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zh-TW" altLang="en-US" dirty="0"/>
              <a:t>最好的</a:t>
            </a:r>
            <a:r>
              <a:rPr lang="en-US" altLang="zh-TW" dirty="0"/>
              <a:t>pivot</a:t>
            </a:r>
            <a:r>
              <a:rPr lang="zh-TW" altLang="en-US" dirty="0"/>
              <a:t>選擇即是取中間值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變化：我們有一堆資料要排序，必須參考陣列中的三個資料</a:t>
            </a:r>
            <a:r>
              <a:rPr lang="en-US" altLang="zh-TW" dirty="0"/>
              <a:t>(</a:t>
            </a:r>
            <a:r>
              <a:rPr lang="zh-TW" altLang="en-US" dirty="0"/>
              <a:t>最左邊，最右邊，中間</a:t>
            </a:r>
            <a:r>
              <a:rPr lang="en-US" altLang="zh-TW" dirty="0"/>
              <a:t>)</a:t>
            </a:r>
            <a:r>
              <a:rPr lang="zh-TW" altLang="en-US" dirty="0"/>
              <a:t>，首先，找出這三筆資料的</a:t>
            </a:r>
            <a:r>
              <a:rPr lang="en-US" altLang="zh-TW" dirty="0"/>
              <a:t>key</a:t>
            </a:r>
            <a:r>
              <a:rPr lang="zh-TW" altLang="en-US" dirty="0"/>
              <a:t>值，將它們做比較，選中間的當</a:t>
            </a:r>
            <a:r>
              <a:rPr lang="en-US" altLang="zh-TW" dirty="0"/>
              <a:t>pivot</a:t>
            </a:r>
            <a:r>
              <a:rPr lang="zh-TW" altLang="en-US" dirty="0"/>
              <a:t>。假設最左邊的</a:t>
            </a:r>
            <a:r>
              <a:rPr lang="en-US" altLang="zh-TW" dirty="0"/>
              <a:t>key</a:t>
            </a:r>
            <a:r>
              <a:rPr lang="zh-TW" altLang="en-US" dirty="0"/>
              <a:t>值為</a:t>
            </a:r>
            <a:r>
              <a:rPr lang="en-US" altLang="zh-TW" dirty="0"/>
              <a:t>10</a:t>
            </a:r>
            <a:r>
              <a:rPr lang="zh-TW" altLang="en-US" dirty="0"/>
              <a:t>，中間的</a:t>
            </a:r>
            <a:r>
              <a:rPr lang="en-US" altLang="zh-TW" dirty="0"/>
              <a:t>key</a:t>
            </a:r>
            <a:r>
              <a:rPr lang="zh-TW" altLang="en-US" dirty="0"/>
              <a:t>為</a:t>
            </a:r>
            <a:r>
              <a:rPr lang="en-US" altLang="zh-TW" dirty="0"/>
              <a:t>5</a:t>
            </a:r>
            <a:r>
              <a:rPr lang="zh-TW" altLang="en-US" dirty="0"/>
              <a:t>，最右邊的</a:t>
            </a:r>
            <a:r>
              <a:rPr lang="en-US" altLang="zh-TW" dirty="0"/>
              <a:t>key</a:t>
            </a:r>
            <a:r>
              <a:rPr lang="zh-TW" altLang="en-US" dirty="0"/>
              <a:t>為</a:t>
            </a:r>
            <a:r>
              <a:rPr lang="en-US" altLang="zh-TW" dirty="0"/>
              <a:t>8</a:t>
            </a:r>
            <a:r>
              <a:rPr lang="zh-TW" altLang="en-US" dirty="0"/>
              <a:t>，則</a:t>
            </a:r>
            <a:r>
              <a:rPr lang="en-US" altLang="zh-TW" dirty="0"/>
              <a:t>pivot</a:t>
            </a:r>
            <a:r>
              <a:rPr lang="zh-TW" altLang="en-US" dirty="0"/>
              <a:t>值設定為這三筆資料裡中間值為</a:t>
            </a:r>
            <a:r>
              <a:rPr lang="en-US" altLang="zh-TW" dirty="0"/>
              <a:t>8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  <a:r>
              <a:rPr lang="zh-TW" altLang="en-US" dirty="0"/>
              <a:t>值。當我們已經選定</a:t>
            </a:r>
            <a:r>
              <a:rPr lang="en-US" altLang="zh-TW" dirty="0"/>
              <a:t>pivot</a:t>
            </a:r>
            <a:r>
              <a:rPr lang="zh-TW" altLang="en-US" dirty="0"/>
              <a:t>時，我們就將</a:t>
            </a:r>
            <a:r>
              <a:rPr lang="en-US" altLang="zh-TW" dirty="0"/>
              <a:t>pivot</a:t>
            </a:r>
            <a:r>
              <a:rPr lang="zh-TW" altLang="en-US" dirty="0"/>
              <a:t>調到最左邊，並直接套用剛才的副函式，而這種方法稱為 </a:t>
            </a:r>
            <a:r>
              <a:rPr lang="en-US" altLang="zh-TW" dirty="0"/>
              <a:t>Median – of – three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Median – of – three</a:t>
            </a:r>
            <a:r>
              <a:rPr lang="zh-TW" altLang="en-US" dirty="0"/>
              <a:t>，即是希望我們能夠找到一個盡可能排在中間的值，並將它選為</a:t>
            </a:r>
            <a:r>
              <a:rPr lang="en-US" altLang="zh-TW" dirty="0"/>
              <a:t>pivot</a:t>
            </a:r>
            <a:r>
              <a:rPr lang="zh-TW" altLang="en-US" dirty="0"/>
              <a:t>，如此一來，至少可以將資料切成兩半，而不會讓此堆資料在分割時，造成一邊資料量為</a:t>
            </a:r>
            <a:r>
              <a:rPr lang="en-US" altLang="zh-TW" dirty="0"/>
              <a:t>0</a:t>
            </a:r>
            <a:r>
              <a:rPr lang="zh-TW" altLang="en-US" dirty="0"/>
              <a:t>，一邊資料量很多的現象。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80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提升</a:t>
            </a:r>
            <a:r>
              <a:rPr lang="en-US" altLang="zh-TW" dirty="0" err="1"/>
              <a:t>quickSort</a:t>
            </a:r>
            <a:r>
              <a:rPr lang="zh-TW" altLang="en-US" dirty="0"/>
              <a:t>排序效能的方法有兩種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第一種方式為透過隨機的方式選取</a:t>
            </a:r>
            <a:r>
              <a:rPr lang="en-US" altLang="zh-TW" dirty="0"/>
              <a:t>pivot</a:t>
            </a:r>
            <a:r>
              <a:rPr lang="zh-TW" altLang="en-US" dirty="0"/>
              <a:t>，之後再將此</a:t>
            </a:r>
            <a:r>
              <a:rPr lang="en-US" altLang="zh-TW" dirty="0"/>
              <a:t>pivot</a:t>
            </a:r>
            <a:r>
              <a:rPr lang="zh-TW" altLang="en-US" dirty="0"/>
              <a:t>放到最左邊去，以避免掉入最差的情況。第二種方式為當資料量</a:t>
            </a:r>
            <a:r>
              <a:rPr lang="en-US" altLang="zh-TW" dirty="0"/>
              <a:t>n</a:t>
            </a:r>
            <a:r>
              <a:rPr lang="zh-TW" altLang="en-US" dirty="0"/>
              <a:t>小於等於</a:t>
            </a:r>
            <a:r>
              <a:rPr lang="en-US" altLang="zh-TW" dirty="0"/>
              <a:t>15</a:t>
            </a:r>
            <a:r>
              <a:rPr lang="zh-TW" altLang="en-US" dirty="0"/>
              <a:t>時，不需呼叫</a:t>
            </a:r>
            <a:r>
              <a:rPr lang="en-US" altLang="zh-TW" dirty="0" err="1">
                <a:ea typeface="新細明體" charset="-120"/>
              </a:rPr>
              <a:t>quickSort</a:t>
            </a:r>
            <a:r>
              <a:rPr lang="zh-TW" altLang="en-US" dirty="0">
                <a:ea typeface="新細明體" charset="-120"/>
              </a:rPr>
              <a:t>，而直接</a:t>
            </a:r>
            <a:r>
              <a:rPr lang="zh-TW" altLang="en-US" dirty="0"/>
              <a:t>呼叫</a:t>
            </a:r>
            <a:r>
              <a:rPr lang="en-US" altLang="zh-TW" dirty="0"/>
              <a:t>insertion sort</a:t>
            </a:r>
            <a:r>
              <a:rPr lang="zh-TW" altLang="en-US" dirty="0"/>
              <a:t>進行排序。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92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72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Sort</a:t>
            </a:r>
            <a:r>
              <a:rPr lang="zh-TW" altLang="en-US" dirty="0"/>
              <a:t>是以合併達到排序的動作。第一段 </a:t>
            </a:r>
            <a:r>
              <a:rPr lang="en-US" altLang="zh-TW" dirty="0"/>
              <a:t>l </a:t>
            </a:r>
            <a:r>
              <a:rPr lang="zh-TW" altLang="en-US" dirty="0"/>
              <a:t>到 </a:t>
            </a:r>
            <a:r>
              <a:rPr lang="en-US" altLang="zh-TW" dirty="0"/>
              <a:t>m </a:t>
            </a:r>
            <a:r>
              <a:rPr lang="zh-TW" altLang="en-US" dirty="0"/>
              <a:t>和第二段 </a:t>
            </a:r>
            <a:r>
              <a:rPr lang="en-US" altLang="zh-TW" dirty="0"/>
              <a:t>m+1 </a:t>
            </a:r>
            <a:r>
              <a:rPr lang="zh-TW" altLang="en-US" dirty="0"/>
              <a:t>到 </a:t>
            </a:r>
            <a:r>
              <a:rPr lang="en-US" altLang="zh-TW" dirty="0"/>
              <a:t>n </a:t>
            </a:r>
            <a:r>
              <a:rPr lang="zh-TW" altLang="en-US" dirty="0"/>
              <a:t>分別是已排序好的串列，現在把這兩段合併之後，即完成整個串列的排序。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4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假設有兩個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zh-TW" altLang="en-US" dirty="0"/>
              <a:t>和 </a:t>
            </a:r>
            <a:r>
              <a:rPr lang="en-US" altLang="zh-TW" dirty="0"/>
              <a:t>j</a:t>
            </a:r>
            <a:r>
              <a:rPr lang="zh-TW" altLang="en-US" dirty="0"/>
              <a:t>分別在 </a:t>
            </a:r>
            <a:r>
              <a:rPr lang="en-US" altLang="zh-TW" dirty="0" err="1"/>
              <a:t>intList</a:t>
            </a:r>
            <a:r>
              <a:rPr lang="zh-TW" altLang="en-US" dirty="0"/>
              <a:t>中兩個串列的最前方，有一個新的</a:t>
            </a:r>
            <a:r>
              <a:rPr lang="en-US" altLang="zh-TW" dirty="0" err="1"/>
              <a:t>mergeList</a:t>
            </a:r>
            <a:r>
              <a:rPr lang="zh-TW" altLang="en-US" dirty="0"/>
              <a:t>將擺放排序完成的資料，</a:t>
            </a:r>
            <a:r>
              <a:rPr lang="en-US" altLang="zh-TW" dirty="0"/>
              <a:t>k</a:t>
            </a:r>
            <a:r>
              <a:rPr lang="zh-TW" altLang="en-US" dirty="0"/>
              <a:t>是資料擺放的位置，一開始初始化為 </a:t>
            </a:r>
            <a:r>
              <a:rPr lang="en-US" altLang="zh-TW" dirty="0" err="1"/>
              <a:t>i</a:t>
            </a:r>
            <a:r>
              <a:rPr lang="zh-TW" altLang="en-US" dirty="0"/>
              <a:t>。</a:t>
            </a:r>
            <a:r>
              <a:rPr lang="en-US" altLang="zh-TW" dirty="0"/>
              <a:t>Merge Sort</a:t>
            </a:r>
            <a:r>
              <a:rPr lang="zh-TW" altLang="en-US" dirty="0"/>
              <a:t> 的動作是將 </a:t>
            </a:r>
            <a:r>
              <a:rPr lang="en-US" altLang="zh-TW" dirty="0" err="1"/>
              <a:t>i</a:t>
            </a:r>
            <a:r>
              <a:rPr lang="zh-TW" altLang="en-US" dirty="0"/>
              <a:t> 和 </a:t>
            </a:r>
            <a:r>
              <a:rPr lang="en-US" altLang="zh-TW" dirty="0"/>
              <a:t>j </a:t>
            </a:r>
            <a:r>
              <a:rPr lang="zh-TW" altLang="en-US" dirty="0"/>
              <a:t>兩個</a:t>
            </a:r>
            <a:r>
              <a:rPr lang="en-US" altLang="zh-TW" dirty="0"/>
              <a:t>index</a:t>
            </a:r>
            <a:r>
              <a:rPr lang="zh-TW" altLang="en-US" dirty="0"/>
              <a:t>所指向的資料做比較，比較完後把最小的那筆資料放到新串列</a:t>
            </a:r>
            <a:r>
              <a:rPr lang="en-US" altLang="zh-TW" dirty="0" err="1"/>
              <a:t>mergeList</a:t>
            </a:r>
            <a:r>
              <a:rPr lang="zh-TW" altLang="en-US" dirty="0"/>
              <a:t>的位置</a:t>
            </a:r>
            <a:r>
              <a:rPr lang="en-US" altLang="zh-TW" dirty="0"/>
              <a:t>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一開始先</a:t>
            </a:r>
            <a:r>
              <a:rPr lang="zh-TW" altLang="en-US" b="0" dirty="0"/>
              <a:t>比較</a:t>
            </a:r>
            <a:r>
              <a:rPr lang="en-US" altLang="zh-TW" b="0" dirty="0"/>
              <a:t>index </a:t>
            </a:r>
            <a:r>
              <a:rPr lang="en-US" altLang="zh-TW" b="0" dirty="0" err="1"/>
              <a:t>i</a:t>
            </a:r>
            <a:r>
              <a:rPr lang="zh-TW" altLang="en-US" b="0" dirty="0"/>
              <a:t>指向的</a:t>
            </a:r>
            <a:r>
              <a:rPr lang="zh-TW" altLang="en-US" b="0" baseline="0" dirty="0"/>
              <a:t> </a:t>
            </a:r>
            <a:r>
              <a:rPr lang="en-US" altLang="zh-TW" b="0" dirty="0"/>
              <a:t>4</a:t>
            </a:r>
            <a:r>
              <a:rPr lang="zh-TW" altLang="en-US" b="0" dirty="0"/>
              <a:t>和ｊ指向的</a:t>
            </a:r>
            <a:r>
              <a:rPr lang="zh-TW" altLang="en-US" b="0" baseline="0" dirty="0"/>
              <a:t> </a:t>
            </a:r>
            <a:r>
              <a:rPr lang="en-US" altLang="zh-TW" b="0" dirty="0"/>
              <a:t>2</a:t>
            </a:r>
            <a:r>
              <a:rPr lang="zh-TW" altLang="en-US" b="0" dirty="0"/>
              <a:t>，因為</a:t>
            </a:r>
            <a:r>
              <a:rPr lang="en-US" altLang="zh-TW" b="0" dirty="0"/>
              <a:t>2</a:t>
            </a:r>
            <a:r>
              <a:rPr lang="zh-TW" altLang="en-US" b="0" dirty="0"/>
              <a:t>比 </a:t>
            </a:r>
            <a:r>
              <a:rPr lang="en-US" altLang="zh-TW" b="0" dirty="0"/>
              <a:t>4</a:t>
            </a:r>
            <a:r>
              <a:rPr lang="zh-TW" altLang="en-US" b="0" dirty="0"/>
              <a:t>小，所以把 </a:t>
            </a:r>
            <a:r>
              <a:rPr lang="en-US" altLang="zh-TW" b="0" dirty="0"/>
              <a:t>2</a:t>
            </a:r>
            <a:r>
              <a:rPr lang="zh-TW" altLang="en-US" b="0" dirty="0"/>
              <a:t> 放入新串列</a:t>
            </a:r>
            <a:r>
              <a:rPr lang="en-US" altLang="zh-TW" b="0" dirty="0" err="1"/>
              <a:t>mergeList</a:t>
            </a:r>
            <a:r>
              <a:rPr lang="zh-TW" altLang="en-US" b="0" baseline="0" dirty="0"/>
              <a:t> </a:t>
            </a:r>
            <a:r>
              <a:rPr lang="zh-TW" altLang="en-US" b="0" dirty="0"/>
              <a:t> </a:t>
            </a:r>
            <a:r>
              <a:rPr lang="en-US" altLang="zh-TW" b="0" dirty="0"/>
              <a:t>k=0</a:t>
            </a:r>
            <a:r>
              <a:rPr lang="zh-TW" altLang="en-US" b="0" dirty="0"/>
              <a:t>的位置上，之後 </a:t>
            </a:r>
            <a:r>
              <a:rPr lang="en-US" altLang="zh-TW" b="0" dirty="0"/>
              <a:t>j</a:t>
            </a:r>
            <a:r>
              <a:rPr lang="zh-TW" altLang="en-US" b="0" dirty="0"/>
              <a:t>和 </a:t>
            </a:r>
            <a:r>
              <a:rPr lang="en-US" altLang="zh-TW" b="0" dirty="0"/>
              <a:t>k</a:t>
            </a:r>
            <a:r>
              <a:rPr lang="zh-TW" altLang="en-US" b="0" dirty="0"/>
              <a:t>各往後移一格；比較</a:t>
            </a:r>
            <a:r>
              <a:rPr lang="en-US" altLang="zh-TW" b="0" dirty="0"/>
              <a:t>index </a:t>
            </a:r>
            <a:r>
              <a:rPr lang="en-US" altLang="zh-TW" b="0" dirty="0" err="1"/>
              <a:t>i</a:t>
            </a:r>
            <a:r>
              <a:rPr lang="zh-TW" altLang="en-US" b="0" dirty="0"/>
              <a:t>指向的</a:t>
            </a:r>
            <a:r>
              <a:rPr lang="zh-TW" altLang="en-US" b="0" baseline="0" dirty="0"/>
              <a:t> </a:t>
            </a:r>
            <a:r>
              <a:rPr lang="en-US" altLang="zh-TW" b="0" dirty="0"/>
              <a:t>4</a:t>
            </a:r>
            <a:r>
              <a:rPr lang="zh-TW" altLang="en-US" b="0" dirty="0"/>
              <a:t>和ｊ指向的</a:t>
            </a:r>
            <a:r>
              <a:rPr lang="zh-TW" altLang="en-US" b="0" baseline="0" dirty="0"/>
              <a:t> </a:t>
            </a:r>
            <a:r>
              <a:rPr lang="en-US" altLang="zh-TW" b="0" baseline="0" dirty="0"/>
              <a:t>3</a:t>
            </a:r>
            <a:r>
              <a:rPr lang="zh-TW" altLang="en-US" b="0" dirty="0"/>
              <a:t>，因為</a:t>
            </a:r>
            <a:r>
              <a:rPr lang="en-US" altLang="zh-TW" b="0" dirty="0"/>
              <a:t>3</a:t>
            </a:r>
            <a:r>
              <a:rPr lang="zh-TW" altLang="en-US" b="0" dirty="0"/>
              <a:t>比 </a:t>
            </a:r>
            <a:r>
              <a:rPr lang="en-US" altLang="zh-TW" b="0" dirty="0"/>
              <a:t>4</a:t>
            </a:r>
            <a:r>
              <a:rPr lang="zh-TW" altLang="en-US" b="0" dirty="0"/>
              <a:t> 小，所以把 </a:t>
            </a:r>
            <a:r>
              <a:rPr lang="en-US" altLang="zh-TW" b="0" dirty="0"/>
              <a:t>3</a:t>
            </a:r>
            <a:r>
              <a:rPr lang="zh-TW" altLang="en-US" b="0" dirty="0"/>
              <a:t> 放入新串列</a:t>
            </a:r>
            <a:r>
              <a:rPr lang="en-US" altLang="zh-TW" b="0" dirty="0" err="1"/>
              <a:t>mergeList</a:t>
            </a:r>
            <a:r>
              <a:rPr lang="zh-TW" altLang="en-US" b="0" baseline="0" dirty="0"/>
              <a:t> </a:t>
            </a:r>
            <a:r>
              <a:rPr lang="en-US" altLang="zh-TW" b="0" dirty="0"/>
              <a:t>k=1</a:t>
            </a:r>
            <a:r>
              <a:rPr lang="zh-TW" altLang="en-US" b="0" dirty="0"/>
              <a:t>的位置上，之後 </a:t>
            </a:r>
            <a:r>
              <a:rPr lang="en-US" altLang="zh-TW" b="0" dirty="0"/>
              <a:t>j</a:t>
            </a:r>
            <a:r>
              <a:rPr lang="zh-TW" altLang="en-US" b="0" dirty="0"/>
              <a:t>和 </a:t>
            </a:r>
            <a:r>
              <a:rPr lang="en-US" altLang="zh-TW" b="0" dirty="0"/>
              <a:t>k</a:t>
            </a:r>
            <a:r>
              <a:rPr lang="zh-TW" altLang="en-US" b="0" dirty="0"/>
              <a:t>各往後移一格；比較</a:t>
            </a:r>
            <a:r>
              <a:rPr lang="en-US" altLang="zh-TW" b="0" dirty="0"/>
              <a:t>index </a:t>
            </a:r>
            <a:r>
              <a:rPr lang="en-US" altLang="zh-TW" b="0" dirty="0" err="1"/>
              <a:t>i</a:t>
            </a:r>
            <a:r>
              <a:rPr lang="zh-TW" altLang="en-US" b="0" dirty="0"/>
              <a:t>指向的</a:t>
            </a:r>
            <a:r>
              <a:rPr lang="zh-TW" altLang="en-US" b="0" baseline="0" dirty="0"/>
              <a:t> </a:t>
            </a:r>
            <a:r>
              <a:rPr lang="en-US" altLang="zh-TW" b="0" dirty="0"/>
              <a:t>4</a:t>
            </a:r>
            <a:r>
              <a:rPr lang="zh-TW" altLang="en-US" b="0" dirty="0"/>
              <a:t>和ｊ指向的</a:t>
            </a:r>
            <a:r>
              <a:rPr lang="zh-TW" altLang="en-US" b="0" baseline="0" dirty="0"/>
              <a:t> </a:t>
            </a:r>
            <a:r>
              <a:rPr lang="en-US" altLang="zh-TW" b="0" baseline="0" dirty="0"/>
              <a:t>6</a:t>
            </a:r>
            <a:r>
              <a:rPr lang="zh-TW" altLang="en-US" b="0" dirty="0"/>
              <a:t>，因為</a:t>
            </a:r>
            <a:r>
              <a:rPr lang="en-US" altLang="zh-TW" b="0" dirty="0"/>
              <a:t>4</a:t>
            </a:r>
            <a:r>
              <a:rPr lang="zh-TW" altLang="en-US" b="0" dirty="0"/>
              <a:t>比 </a:t>
            </a:r>
            <a:r>
              <a:rPr lang="en-US" altLang="zh-TW" b="0" dirty="0"/>
              <a:t>6</a:t>
            </a:r>
            <a:r>
              <a:rPr lang="zh-TW" altLang="en-US" b="0" dirty="0"/>
              <a:t>小，所以把 </a:t>
            </a:r>
            <a:r>
              <a:rPr lang="en-US" altLang="zh-TW" b="0" dirty="0"/>
              <a:t>4</a:t>
            </a:r>
            <a:r>
              <a:rPr lang="zh-TW" altLang="en-US" b="0" dirty="0"/>
              <a:t> 放入新串列</a:t>
            </a:r>
            <a:r>
              <a:rPr lang="en-US" altLang="zh-TW" b="0" dirty="0" err="1"/>
              <a:t>mergeList</a:t>
            </a:r>
            <a:r>
              <a:rPr lang="zh-TW" altLang="en-US" b="0" dirty="0"/>
              <a:t> </a:t>
            </a:r>
            <a:r>
              <a:rPr lang="en-US" altLang="zh-TW" b="0" dirty="0"/>
              <a:t>k=2</a:t>
            </a:r>
            <a:r>
              <a:rPr lang="zh-TW" altLang="en-US" b="0" dirty="0"/>
              <a:t>的位置上，之後 </a:t>
            </a:r>
            <a:r>
              <a:rPr lang="en-US" altLang="zh-TW" b="0" dirty="0" err="1"/>
              <a:t>i</a:t>
            </a:r>
            <a:r>
              <a:rPr lang="zh-TW" altLang="en-US" b="0" dirty="0"/>
              <a:t>和 </a:t>
            </a:r>
            <a:r>
              <a:rPr lang="en-US" altLang="zh-TW" b="0" dirty="0"/>
              <a:t>k</a:t>
            </a:r>
            <a:r>
              <a:rPr lang="zh-TW" altLang="en-US" b="0" dirty="0"/>
              <a:t>各往後移一格；比較</a:t>
            </a:r>
            <a:r>
              <a:rPr lang="en-US" altLang="zh-TW" b="0" dirty="0"/>
              <a:t>index </a:t>
            </a:r>
            <a:r>
              <a:rPr lang="en-US" altLang="zh-TW" b="0" dirty="0" err="1"/>
              <a:t>i</a:t>
            </a:r>
            <a:r>
              <a:rPr lang="zh-TW" altLang="en-US" b="0" dirty="0"/>
              <a:t>指向的</a:t>
            </a:r>
            <a:r>
              <a:rPr lang="zh-TW" altLang="en-US" b="0" baseline="0" dirty="0"/>
              <a:t> </a:t>
            </a:r>
            <a:r>
              <a:rPr lang="en-US" altLang="zh-TW" b="0" baseline="0" dirty="0"/>
              <a:t>5</a:t>
            </a:r>
            <a:r>
              <a:rPr lang="zh-TW" altLang="en-US" b="0" dirty="0"/>
              <a:t>和ｊ指向的</a:t>
            </a:r>
            <a:r>
              <a:rPr lang="zh-TW" altLang="en-US" b="0" baseline="0" dirty="0"/>
              <a:t> </a:t>
            </a:r>
            <a:r>
              <a:rPr lang="en-US" altLang="zh-TW" b="0" baseline="0" dirty="0"/>
              <a:t>6</a:t>
            </a:r>
            <a:r>
              <a:rPr lang="zh-TW" altLang="en-US" b="0" dirty="0"/>
              <a:t>，因為</a:t>
            </a:r>
            <a:r>
              <a:rPr lang="en-US" altLang="zh-TW" b="0" dirty="0"/>
              <a:t>5</a:t>
            </a:r>
            <a:r>
              <a:rPr lang="zh-TW" altLang="en-US" b="0" dirty="0"/>
              <a:t>比 </a:t>
            </a:r>
            <a:r>
              <a:rPr lang="en-US" altLang="zh-TW" b="0" dirty="0"/>
              <a:t>6</a:t>
            </a:r>
            <a:r>
              <a:rPr lang="zh-TW" altLang="en-US" b="0" dirty="0"/>
              <a:t>小，所以把 </a:t>
            </a:r>
            <a:r>
              <a:rPr lang="en-US" altLang="zh-TW" b="0" dirty="0"/>
              <a:t>5</a:t>
            </a:r>
            <a:r>
              <a:rPr lang="zh-TW" altLang="en-US" b="0" dirty="0"/>
              <a:t> 放入新串列</a:t>
            </a:r>
            <a:r>
              <a:rPr lang="en-US" altLang="zh-TW" b="0" dirty="0" err="1"/>
              <a:t>mergeList</a:t>
            </a:r>
            <a:r>
              <a:rPr lang="zh-TW" altLang="en-US" b="0" dirty="0"/>
              <a:t>的 </a:t>
            </a:r>
            <a:r>
              <a:rPr lang="en-US" altLang="zh-TW" b="0" dirty="0"/>
              <a:t>k=3</a:t>
            </a:r>
            <a:r>
              <a:rPr lang="zh-TW" altLang="en-US" b="0" dirty="0"/>
              <a:t>的位置，之後 </a:t>
            </a:r>
            <a:r>
              <a:rPr lang="en-US" altLang="zh-TW" b="0" dirty="0"/>
              <a:t>i</a:t>
            </a:r>
            <a:r>
              <a:rPr lang="zh-TW" altLang="en-US" b="0" dirty="0"/>
              <a:t>和 </a:t>
            </a:r>
            <a:r>
              <a:rPr lang="en-US" altLang="zh-TW" b="0" dirty="0"/>
              <a:t>k</a:t>
            </a:r>
            <a:r>
              <a:rPr lang="zh-TW" altLang="en-US" b="0" dirty="0"/>
              <a:t>各往後移一格，以此類推，一直做到當 </a:t>
            </a:r>
            <a:r>
              <a:rPr lang="en-US" altLang="zh-TW" b="0" dirty="0" err="1"/>
              <a:t>i</a:t>
            </a:r>
            <a:r>
              <a:rPr lang="zh-TW" altLang="en-US" b="0" dirty="0"/>
              <a:t>跑到第二個串列的開頭位置時，則代表第一個串列全部都排序完畢，之後把第二個串列剩下的數值全部依照順序擺入新串列</a:t>
            </a:r>
            <a:r>
              <a:rPr lang="en-US" altLang="zh-TW" dirty="0" err="1"/>
              <a:t>mergeList</a:t>
            </a:r>
            <a:r>
              <a:rPr lang="zh-TW" altLang="en-US" dirty="0"/>
              <a:t>當中，直到 </a:t>
            </a:r>
            <a:r>
              <a:rPr lang="en-US" altLang="zh-TW" dirty="0"/>
              <a:t>j</a:t>
            </a:r>
            <a:r>
              <a:rPr lang="zh-TW" altLang="en-US" dirty="0"/>
              <a:t>跑到超過資料量 </a:t>
            </a:r>
            <a:r>
              <a:rPr lang="en-US" altLang="zh-TW" dirty="0"/>
              <a:t>n</a:t>
            </a:r>
            <a:r>
              <a:rPr lang="zh-TW" altLang="en-US" dirty="0"/>
              <a:t>時，則代表第二個串列排序完成。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94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現在</a:t>
            </a:r>
            <a:r>
              <a:rPr lang="en-US" sz="1200" dirty="0" err="1"/>
              <a:t>initList</a:t>
            </a:r>
            <a:r>
              <a:rPr lang="zh-TW" altLang="en-US" sz="1200" dirty="0"/>
              <a:t>的</a:t>
            </a:r>
            <a:r>
              <a:rPr lang="zh-TW" altLang="en-US" dirty="0"/>
              <a:t>第一段 </a:t>
            </a:r>
            <a:r>
              <a:rPr lang="en-US" altLang="zh-TW" dirty="0"/>
              <a:t>1</a:t>
            </a:r>
            <a:r>
              <a:rPr lang="zh-TW" altLang="en-US" dirty="0"/>
              <a:t>到 </a:t>
            </a:r>
            <a:r>
              <a:rPr lang="en-US" altLang="zh-TW" dirty="0"/>
              <a:t>m</a:t>
            </a:r>
            <a:r>
              <a:rPr lang="zh-TW" altLang="en-US" dirty="0"/>
              <a:t>和第二段 </a:t>
            </a:r>
            <a:r>
              <a:rPr lang="en-US" altLang="zh-TW" dirty="0"/>
              <a:t>m+1</a:t>
            </a:r>
            <a:r>
              <a:rPr lang="zh-TW" altLang="en-US" dirty="0"/>
              <a:t>到 </a:t>
            </a:r>
            <a:r>
              <a:rPr lang="en-US" altLang="zh-TW" dirty="0"/>
              <a:t>n</a:t>
            </a:r>
            <a:r>
              <a:rPr lang="zh-TW" altLang="en-US" dirty="0"/>
              <a:t>，分別是已排序好的串列，所以要透過</a:t>
            </a:r>
            <a:r>
              <a:rPr lang="en-US" altLang="zh-TW" dirty="0" err="1"/>
              <a:t>mergsort</a:t>
            </a:r>
            <a:r>
              <a:rPr lang="zh-TW" altLang="en-US" dirty="0"/>
              <a:t>合併。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一開始把</a:t>
            </a:r>
            <a:r>
              <a:rPr lang="zh-TW" altLang="en-US" baseline="0" dirty="0"/>
              <a:t> </a:t>
            </a:r>
            <a:r>
              <a:rPr lang="en-US" altLang="zh-TW" baseline="0" dirty="0"/>
              <a:t>index</a:t>
            </a:r>
            <a:r>
              <a:rPr lang="zh-TW" altLang="en-US" baseline="0" dirty="0"/>
              <a:t> </a:t>
            </a:r>
            <a:r>
              <a:rPr lang="en-US" altLang="zh-TW" baseline="0" dirty="0"/>
              <a:t>j</a:t>
            </a:r>
            <a:r>
              <a:rPr lang="zh-TW" altLang="en-US" baseline="0" dirty="0"/>
              <a:t> 初始為第二段開頭位置</a:t>
            </a:r>
            <a:r>
              <a:rPr lang="en-US" altLang="zh-TW" baseline="0" dirty="0"/>
              <a:t>m+1</a:t>
            </a:r>
            <a:r>
              <a:rPr lang="zh-TW" altLang="en-US" baseline="0" dirty="0"/>
              <a:t>，</a:t>
            </a:r>
            <a:r>
              <a:rPr lang="zh-TW" altLang="en-US" dirty="0"/>
              <a:t>新串列</a:t>
            </a:r>
            <a:r>
              <a:rPr lang="en-US" altLang="zh-TW" dirty="0" err="1"/>
              <a:t>mergeList</a:t>
            </a:r>
            <a:r>
              <a:rPr lang="zh-TW" altLang="en-US" dirty="0"/>
              <a:t>的 </a:t>
            </a:r>
            <a:r>
              <a:rPr lang="en-US" altLang="zh-TW" dirty="0"/>
              <a:t>index k</a:t>
            </a:r>
            <a:r>
              <a:rPr lang="zh-TW" altLang="en-US" dirty="0"/>
              <a:t>，則初始化為</a:t>
            </a:r>
            <a:r>
              <a:rPr lang="zh-TW" altLang="en-US" baseline="0" dirty="0"/>
              <a:t> </a:t>
            </a:r>
            <a:r>
              <a:rPr lang="en-US" sz="1200" dirty="0" err="1"/>
              <a:t>initList</a:t>
            </a:r>
            <a:r>
              <a:rPr lang="zh-TW" altLang="en-US" dirty="0"/>
              <a:t>第一段串列的開頭位置 </a:t>
            </a:r>
            <a:r>
              <a:rPr lang="en-US" altLang="zh-TW" dirty="0" err="1"/>
              <a:t>i</a:t>
            </a:r>
            <a:r>
              <a:rPr lang="zh-TW" altLang="en-US" dirty="0"/>
              <a:t>。如果 </a:t>
            </a:r>
            <a:r>
              <a:rPr lang="en-US" sz="1200" dirty="0" err="1"/>
              <a:t>i</a:t>
            </a:r>
            <a:r>
              <a:rPr lang="en-US" sz="1200" dirty="0"/>
              <a:t>&lt;=m </a:t>
            </a:r>
            <a:r>
              <a:rPr lang="zh-TW" altLang="en-US" sz="1200" dirty="0"/>
              <a:t>和</a:t>
            </a:r>
            <a:r>
              <a:rPr lang="en-US" sz="1200" dirty="0"/>
              <a:t> j&lt;=n</a:t>
            </a:r>
            <a:r>
              <a:rPr lang="zh-TW" altLang="en-US" sz="1200" dirty="0"/>
              <a:t>，則代表</a:t>
            </a:r>
            <a:r>
              <a:rPr lang="en-US" sz="1200" dirty="0" err="1"/>
              <a:t>initList</a:t>
            </a:r>
            <a:r>
              <a:rPr lang="zh-TW" altLang="en-US" sz="1200" dirty="0"/>
              <a:t>兩段串列尚未排序完成，所以進入</a:t>
            </a:r>
            <a:r>
              <a:rPr lang="en-US" altLang="zh-TW" sz="1200" dirty="0"/>
              <a:t>while</a:t>
            </a:r>
            <a:r>
              <a:rPr lang="zh-TW" altLang="en-US" sz="1200" dirty="0"/>
              <a:t>迴圈</a:t>
            </a:r>
            <a:r>
              <a:rPr lang="zh-TW" altLang="en-US" dirty="0"/>
              <a:t>比較 </a:t>
            </a:r>
            <a:r>
              <a:rPr lang="en-US" altLang="zh-TW" dirty="0" err="1"/>
              <a:t>i</a:t>
            </a:r>
            <a:r>
              <a:rPr lang="zh-TW" altLang="en-US" dirty="0"/>
              <a:t>和</a:t>
            </a:r>
            <a:r>
              <a:rPr lang="en-US" altLang="zh-TW" dirty="0"/>
              <a:t>j</a:t>
            </a:r>
            <a:r>
              <a:rPr lang="zh-TW" altLang="en-US" dirty="0"/>
              <a:t>分別指向的資料，如果 </a:t>
            </a:r>
            <a:r>
              <a:rPr lang="en-US" altLang="zh-TW" dirty="0" err="1"/>
              <a:t>i</a:t>
            </a:r>
            <a:r>
              <a:rPr lang="zh-TW" altLang="en-US" dirty="0"/>
              <a:t>指向的資料小於 </a:t>
            </a:r>
            <a:r>
              <a:rPr lang="en-US" altLang="zh-TW" dirty="0"/>
              <a:t>j</a:t>
            </a:r>
            <a:r>
              <a:rPr lang="zh-TW" altLang="en-US" dirty="0"/>
              <a:t>指向的資料，則把 </a:t>
            </a:r>
            <a:r>
              <a:rPr lang="en-US" altLang="zh-TW" dirty="0" err="1"/>
              <a:t>i</a:t>
            </a:r>
            <a:r>
              <a:rPr lang="zh-TW" altLang="en-US" dirty="0"/>
              <a:t>指向的資料放到 </a:t>
            </a:r>
            <a:r>
              <a:rPr lang="en-US" altLang="zh-TW" dirty="0" err="1"/>
              <a:t>mergeList</a:t>
            </a:r>
            <a:r>
              <a:rPr lang="zh-TW" altLang="en-US" dirty="0"/>
              <a:t> 中 </a:t>
            </a:r>
            <a:r>
              <a:rPr lang="en-US" altLang="zh-TW" dirty="0"/>
              <a:t>k</a:t>
            </a:r>
            <a:r>
              <a:rPr lang="zh-TW" altLang="en-US" dirty="0"/>
              <a:t>的位置，之後</a:t>
            </a:r>
            <a:r>
              <a:rPr lang="zh-TW" altLang="en-US" baseline="0" dirty="0"/>
              <a:t> </a:t>
            </a:r>
            <a:r>
              <a:rPr lang="en-US" altLang="zh-TW" baseline="0" dirty="0" err="1"/>
              <a:t>i</a:t>
            </a:r>
            <a:r>
              <a:rPr lang="zh-TW" altLang="en-US" baseline="0" dirty="0"/>
              <a:t>和 </a:t>
            </a:r>
            <a:r>
              <a:rPr lang="en-US" altLang="zh-TW" baseline="0" dirty="0"/>
              <a:t>k</a:t>
            </a:r>
            <a:r>
              <a:rPr lang="zh-TW" altLang="en-US" baseline="0" dirty="0"/>
              <a:t>各往後移一格，反之，</a:t>
            </a:r>
            <a:r>
              <a:rPr lang="zh-TW" altLang="en-US" dirty="0"/>
              <a:t>如果 </a:t>
            </a:r>
            <a:r>
              <a:rPr lang="en-US" altLang="zh-TW" dirty="0"/>
              <a:t>j</a:t>
            </a:r>
            <a:r>
              <a:rPr lang="zh-TW" altLang="en-US" dirty="0"/>
              <a:t>指向的資料小於 </a:t>
            </a:r>
            <a:r>
              <a:rPr lang="en-US" altLang="zh-TW" dirty="0"/>
              <a:t>i</a:t>
            </a:r>
            <a:r>
              <a:rPr lang="zh-TW" altLang="en-US" dirty="0"/>
              <a:t>指向的資料，則把</a:t>
            </a:r>
            <a:r>
              <a:rPr lang="zh-TW" altLang="en-US" baseline="0" dirty="0"/>
              <a:t> </a:t>
            </a:r>
            <a:r>
              <a:rPr lang="en-US" altLang="zh-TW" dirty="0"/>
              <a:t>j</a:t>
            </a:r>
            <a:r>
              <a:rPr lang="zh-TW" altLang="en-US" dirty="0"/>
              <a:t>指向的資料放到 </a:t>
            </a:r>
            <a:r>
              <a:rPr lang="en-US" altLang="zh-TW" dirty="0" err="1"/>
              <a:t>mergeList</a:t>
            </a:r>
            <a:r>
              <a:rPr lang="zh-TW" altLang="en-US" dirty="0"/>
              <a:t> 中 </a:t>
            </a:r>
            <a:r>
              <a:rPr lang="en-US" altLang="zh-TW" dirty="0"/>
              <a:t>k</a:t>
            </a:r>
            <a:r>
              <a:rPr lang="zh-TW" altLang="en-US" dirty="0"/>
              <a:t>的位置，之後</a:t>
            </a:r>
            <a:r>
              <a:rPr lang="zh-TW" altLang="en-US" baseline="0" dirty="0"/>
              <a:t> </a:t>
            </a:r>
            <a:r>
              <a:rPr lang="en-US" altLang="zh-TW" baseline="0" dirty="0"/>
              <a:t>j</a:t>
            </a:r>
            <a:r>
              <a:rPr lang="zh-TW" altLang="en-US" baseline="0" dirty="0"/>
              <a:t>和 </a:t>
            </a:r>
            <a:r>
              <a:rPr lang="en-US" altLang="zh-TW" baseline="0" dirty="0"/>
              <a:t>k</a:t>
            </a:r>
            <a:r>
              <a:rPr lang="zh-TW" altLang="en-US" baseline="0" dirty="0"/>
              <a:t>各往後移一格。迴圈進行直到其中一段串列排序完成後，就跳出</a:t>
            </a:r>
            <a:r>
              <a:rPr lang="en-US" altLang="zh-TW" baseline="0" dirty="0"/>
              <a:t>while</a:t>
            </a:r>
            <a:r>
              <a:rPr lang="zh-TW" altLang="en-US" baseline="0" dirty="0"/>
              <a:t>迴圈，如果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&gt;m</a:t>
            </a:r>
            <a:r>
              <a:rPr lang="zh-TW" altLang="en-US" baseline="0" dirty="0"/>
              <a:t>則代表</a:t>
            </a:r>
            <a:r>
              <a:rPr lang="en-US" altLang="zh-TW" baseline="0" dirty="0" err="1"/>
              <a:t>initList</a:t>
            </a:r>
            <a:r>
              <a:rPr lang="zh-TW" altLang="en-US" baseline="0" dirty="0"/>
              <a:t>第一段排序完成，把剩下未排序完成的第二段串列資料</a:t>
            </a:r>
            <a:r>
              <a:rPr lang="en-US" sz="1200" dirty="0" err="1"/>
              <a:t>initList</a:t>
            </a:r>
            <a:r>
              <a:rPr lang="en-US" sz="1200" dirty="0"/>
              <a:t>[t]</a:t>
            </a:r>
            <a:r>
              <a:rPr lang="zh-TW" altLang="en-US" baseline="0" dirty="0"/>
              <a:t>依照順序放到新串列</a:t>
            </a:r>
            <a:r>
              <a:rPr lang="en-US" altLang="zh-TW" dirty="0" err="1"/>
              <a:t>mergeList</a:t>
            </a:r>
            <a:r>
              <a:rPr lang="zh-TW" altLang="en-US" dirty="0"/>
              <a:t>中 </a:t>
            </a:r>
            <a:r>
              <a:rPr lang="en-US" altLang="zh-TW" dirty="0"/>
              <a:t>t</a:t>
            </a:r>
            <a:r>
              <a:rPr lang="zh-TW" altLang="en-US" dirty="0"/>
              <a:t>的位置，而</a:t>
            </a:r>
            <a:r>
              <a:rPr lang="en-US" altLang="zh-TW" dirty="0"/>
              <a:t>else</a:t>
            </a:r>
            <a:r>
              <a:rPr lang="zh-TW" altLang="en-US" dirty="0"/>
              <a:t>即是 </a:t>
            </a:r>
            <a:r>
              <a:rPr lang="en-US" altLang="zh-TW" dirty="0"/>
              <a:t>j&gt;n</a:t>
            </a:r>
            <a:r>
              <a:rPr lang="zh-TW" altLang="en-US" dirty="0"/>
              <a:t>，</a:t>
            </a:r>
            <a:r>
              <a:rPr lang="zh-TW" altLang="en-US" baseline="0" dirty="0"/>
              <a:t>代表</a:t>
            </a:r>
            <a:r>
              <a:rPr lang="en-US" altLang="zh-TW" baseline="0" dirty="0" err="1"/>
              <a:t>initList</a:t>
            </a:r>
            <a:r>
              <a:rPr lang="zh-TW" altLang="en-US" baseline="0" dirty="0"/>
              <a:t>第二段排序完成，則把剩下未排序完成的第一段串列資料</a:t>
            </a:r>
            <a:r>
              <a:rPr lang="en-US" sz="1200" dirty="0" err="1"/>
              <a:t>initList</a:t>
            </a:r>
            <a:r>
              <a:rPr lang="en-US" sz="1200" dirty="0"/>
              <a:t>[t]</a:t>
            </a:r>
            <a:r>
              <a:rPr lang="zh-TW" altLang="en-US" baseline="0" dirty="0"/>
              <a:t>依照順序放到新串列</a:t>
            </a:r>
            <a:r>
              <a:rPr lang="en-US" altLang="zh-TW" dirty="0" err="1"/>
              <a:t>mergeList</a:t>
            </a:r>
            <a:r>
              <a:rPr lang="zh-TW" altLang="en-US" dirty="0"/>
              <a:t>中 </a:t>
            </a:r>
            <a:r>
              <a:rPr lang="en-US" sz="1200" dirty="0" err="1"/>
              <a:t>k+t-</a:t>
            </a:r>
            <a:r>
              <a:rPr lang="en-US" altLang="zh-TW" sz="1200" dirty="0" err="1"/>
              <a:t>i</a:t>
            </a:r>
            <a:r>
              <a:rPr lang="zh-TW" altLang="en-US" sz="1200" dirty="0"/>
              <a:t>的</a:t>
            </a:r>
            <a:r>
              <a:rPr lang="zh-TW" altLang="en-US" dirty="0"/>
              <a:t>位置。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4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Merge()</a:t>
            </a:r>
            <a:r>
              <a:rPr lang="zh-TW" altLang="en-US" dirty="0"/>
              <a:t>的分析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時間複雜度 </a:t>
            </a:r>
            <a:r>
              <a:rPr lang="en-US" altLang="zh-TW" dirty="0"/>
              <a:t>-</a:t>
            </a:r>
          </a:p>
          <a:p>
            <a:r>
              <a:rPr lang="en-US" altLang="zh-TW" dirty="0"/>
              <a:t>Merge()</a:t>
            </a:r>
            <a:r>
              <a:rPr lang="zh-TW" altLang="en-US" dirty="0"/>
              <a:t>最主要透過兩個</a:t>
            </a:r>
            <a:r>
              <a:rPr lang="en-US" altLang="zh-TW" dirty="0"/>
              <a:t>for</a:t>
            </a:r>
            <a:r>
              <a:rPr lang="zh-TW" altLang="en-US" dirty="0"/>
              <a:t>和一個</a:t>
            </a:r>
            <a:r>
              <a:rPr lang="en-US" altLang="zh-TW" dirty="0"/>
              <a:t>while</a:t>
            </a:r>
            <a:r>
              <a:rPr lang="zh-TW" altLang="en-US" dirty="0"/>
              <a:t>迴圈把資料放到新串列當中，所以時間複雜度為</a:t>
            </a:r>
            <a:r>
              <a:rPr lang="en-US" altLang="zh-TW" i="1" dirty="0"/>
              <a:t>O</a:t>
            </a:r>
            <a:r>
              <a:rPr lang="en-US" altLang="zh-TW" dirty="0"/>
              <a:t>(n-</a:t>
            </a:r>
            <a:r>
              <a:rPr lang="en-US" altLang="zh-TW" dirty="0">
                <a:latin typeface="Freestyle Script" pitchFamily="66" charset="0"/>
              </a:rPr>
              <a:t>l</a:t>
            </a:r>
            <a:r>
              <a:rPr lang="en-US" altLang="zh-TW" dirty="0"/>
              <a:t>+1)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空間複雜度 </a:t>
            </a:r>
            <a:r>
              <a:rPr lang="en-US" altLang="zh-TW" dirty="0"/>
              <a:t>-</a:t>
            </a:r>
          </a:p>
          <a:p>
            <a:r>
              <a:rPr lang="zh-TW" altLang="en-US" dirty="0"/>
              <a:t>空間複雜度則是需要建立一個新串列</a:t>
            </a:r>
            <a:r>
              <a:rPr lang="en-US" altLang="zh-TW" dirty="0" err="1"/>
              <a:t>mergeList</a:t>
            </a:r>
            <a:r>
              <a:rPr lang="zh-TW" altLang="en-US" dirty="0"/>
              <a:t>，來擺放已排序完成的資料，所以依照資料量大小來計算，其空間複雜度為</a:t>
            </a:r>
            <a:r>
              <a:rPr lang="en-US" altLang="zh-TW" i="1" dirty="0"/>
              <a:t>O</a:t>
            </a:r>
            <a:r>
              <a:rPr lang="en-US" altLang="zh-TW" dirty="0"/>
              <a:t>(n-</a:t>
            </a:r>
            <a:r>
              <a:rPr lang="en-US" altLang="zh-TW" dirty="0">
                <a:latin typeface="Freestyle Script" pitchFamily="66" charset="0"/>
              </a:rPr>
              <a:t>l</a:t>
            </a:r>
            <a:r>
              <a:rPr lang="en-US" altLang="zh-TW" dirty="0"/>
              <a:t>+1)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23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Iterative Merge Sort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疊代式的</a:t>
            </a:r>
            <a:r>
              <a:rPr lang="en-US" altLang="zh-TW" dirty="0">
                <a:latin typeface="+mj-ea"/>
                <a:ea typeface="+mj-ea"/>
              </a:rPr>
              <a:t>Merge Sort)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s</a:t>
            </a:r>
            <a:r>
              <a:rPr lang="zh-TW" altLang="en-US" dirty="0">
                <a:latin typeface="+mj-ea"/>
                <a:ea typeface="+mj-ea"/>
              </a:rPr>
              <a:t>代表某一段串列中最多包含幾筆資料。首先，當</a:t>
            </a:r>
            <a:r>
              <a:rPr lang="en-US" altLang="zh-TW" dirty="0">
                <a:latin typeface="+mj-ea"/>
                <a:ea typeface="+mj-ea"/>
              </a:rPr>
              <a:t>s=1</a:t>
            </a:r>
            <a:r>
              <a:rPr lang="zh-TW" altLang="en-US" dirty="0">
                <a:latin typeface="+mj-ea"/>
                <a:ea typeface="+mj-ea"/>
              </a:rPr>
              <a:t>時，每一段串列不超過一筆資料，且每一次</a:t>
            </a:r>
            <a:r>
              <a:rPr lang="en-US" altLang="zh-TW" dirty="0">
                <a:latin typeface="+mj-ea"/>
                <a:ea typeface="+mj-ea"/>
              </a:rPr>
              <a:t>Merge Sort</a:t>
            </a:r>
            <a:r>
              <a:rPr lang="zh-TW" altLang="en-US" dirty="0">
                <a:latin typeface="+mj-ea"/>
                <a:ea typeface="+mj-ea"/>
              </a:rPr>
              <a:t>將合併一筆資料形成更大的串列，第一回合</a:t>
            </a:r>
            <a:r>
              <a:rPr lang="en-US" altLang="zh-TW" dirty="0">
                <a:latin typeface="+mj-ea"/>
                <a:ea typeface="+mj-ea"/>
              </a:rPr>
              <a:t>Merge 5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26</a:t>
            </a:r>
            <a:r>
              <a:rPr lang="zh-TW" altLang="en-US" dirty="0">
                <a:latin typeface="+mj-ea"/>
                <a:ea typeface="+mj-ea"/>
              </a:rPr>
              <a:t>兩段串列形成一段</a:t>
            </a:r>
            <a:r>
              <a:rPr lang="en-US" altLang="zh-TW" dirty="0">
                <a:latin typeface="+mj-ea"/>
                <a:ea typeface="+mj-ea"/>
              </a:rPr>
              <a:t>5,26</a:t>
            </a:r>
            <a:r>
              <a:rPr lang="zh-TW" altLang="en-US" dirty="0">
                <a:latin typeface="+mj-ea"/>
                <a:ea typeface="+mj-ea"/>
              </a:rPr>
              <a:t>的串列，</a:t>
            </a:r>
            <a:r>
              <a:rPr lang="en-US" altLang="zh-TW" dirty="0">
                <a:latin typeface="+mj-ea"/>
                <a:ea typeface="+mj-ea"/>
              </a:rPr>
              <a:t>77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兩段串列形成一段</a:t>
            </a:r>
            <a:r>
              <a:rPr lang="en-US" altLang="zh-TW" dirty="0">
                <a:latin typeface="+mj-ea"/>
                <a:ea typeface="+mj-ea"/>
              </a:rPr>
              <a:t>1,77</a:t>
            </a:r>
            <a:r>
              <a:rPr lang="zh-TW" altLang="en-US" dirty="0">
                <a:latin typeface="+mj-ea"/>
                <a:ea typeface="+mj-ea"/>
              </a:rPr>
              <a:t>的串列，以此類推，完成第一回合的</a:t>
            </a:r>
            <a:r>
              <a:rPr lang="en-US" altLang="zh-TW" dirty="0">
                <a:latin typeface="+mj-ea"/>
                <a:ea typeface="+mj-ea"/>
              </a:rPr>
              <a:t>Merge Sort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之後當</a:t>
            </a:r>
            <a:r>
              <a:rPr lang="en-US" altLang="zh-TW" dirty="0">
                <a:latin typeface="+mj-ea"/>
                <a:ea typeface="+mj-ea"/>
              </a:rPr>
              <a:t>s=2</a:t>
            </a:r>
            <a:r>
              <a:rPr lang="zh-TW" altLang="en-US" dirty="0">
                <a:latin typeface="+mj-ea"/>
                <a:ea typeface="+mj-ea"/>
              </a:rPr>
              <a:t>時，其每一段串列不超過兩筆資料。第二回合</a:t>
            </a:r>
            <a:r>
              <a:rPr lang="en-US" altLang="zh-TW" dirty="0">
                <a:latin typeface="+mj-ea"/>
                <a:ea typeface="+mj-ea"/>
              </a:rPr>
              <a:t>Merge</a:t>
            </a:r>
            <a:r>
              <a:rPr lang="zh-TW" altLang="en-US" dirty="0">
                <a:latin typeface="+mj-ea"/>
                <a:ea typeface="+mj-ea"/>
              </a:rPr>
              <a:t>第一段串列</a:t>
            </a:r>
            <a:r>
              <a:rPr lang="en-US" altLang="zh-TW" dirty="0">
                <a:latin typeface="+mj-ea"/>
                <a:ea typeface="+mj-ea"/>
              </a:rPr>
              <a:t>5,26</a:t>
            </a:r>
            <a:r>
              <a:rPr lang="zh-TW" altLang="en-US" dirty="0">
                <a:latin typeface="+mj-ea"/>
                <a:ea typeface="+mj-ea"/>
              </a:rPr>
              <a:t>和第二段串列</a:t>
            </a:r>
            <a:r>
              <a:rPr lang="en-US" altLang="zh-TW" dirty="0">
                <a:latin typeface="+mj-ea"/>
                <a:ea typeface="+mj-ea"/>
              </a:rPr>
              <a:t>1,77</a:t>
            </a:r>
            <a:r>
              <a:rPr lang="zh-TW" altLang="en-US" dirty="0">
                <a:latin typeface="+mj-ea"/>
                <a:ea typeface="+mj-ea"/>
              </a:rPr>
              <a:t>，變成排序好的</a:t>
            </a:r>
            <a:r>
              <a:rPr lang="en-US" altLang="zh-TW" dirty="0">
                <a:latin typeface="+mj-ea"/>
                <a:ea typeface="+mj-ea"/>
              </a:rPr>
              <a:t>1,5,26,77</a:t>
            </a:r>
            <a:r>
              <a:rPr lang="zh-TW" altLang="en-US" dirty="0">
                <a:latin typeface="+mj-ea"/>
                <a:ea typeface="+mj-ea"/>
              </a:rPr>
              <a:t>四筆資料，第三段串列</a:t>
            </a:r>
            <a:r>
              <a:rPr lang="en-US" altLang="zh-TW" dirty="0">
                <a:latin typeface="+mj-ea"/>
                <a:ea typeface="+mj-ea"/>
              </a:rPr>
              <a:t>11,61</a:t>
            </a:r>
            <a:r>
              <a:rPr lang="zh-TW" altLang="en-US" dirty="0">
                <a:latin typeface="+mj-ea"/>
                <a:ea typeface="+mj-ea"/>
              </a:rPr>
              <a:t>和第四段串列</a:t>
            </a:r>
            <a:r>
              <a:rPr lang="en-US" altLang="zh-TW" dirty="0">
                <a:latin typeface="+mj-ea"/>
                <a:ea typeface="+mj-ea"/>
              </a:rPr>
              <a:t>15,59</a:t>
            </a:r>
            <a:r>
              <a:rPr lang="zh-TW" altLang="en-US" dirty="0">
                <a:latin typeface="+mj-ea"/>
                <a:ea typeface="+mj-ea"/>
              </a:rPr>
              <a:t>，變成排序好的</a:t>
            </a:r>
            <a:r>
              <a:rPr lang="en-US" altLang="zh-TW" dirty="0">
                <a:latin typeface="+mj-ea"/>
                <a:ea typeface="+mj-ea"/>
              </a:rPr>
              <a:t>11,15,59,61</a:t>
            </a:r>
            <a:r>
              <a:rPr lang="zh-TW" altLang="en-US" dirty="0">
                <a:latin typeface="+mj-ea"/>
                <a:ea typeface="+mj-ea"/>
              </a:rPr>
              <a:t>四筆資料，第五段串列沒有另一段跟他合併，維持原來的樣子，完成第二回合的</a:t>
            </a:r>
            <a:r>
              <a:rPr lang="en-US" altLang="zh-TW" dirty="0">
                <a:latin typeface="+mj-ea"/>
                <a:ea typeface="+mj-ea"/>
              </a:rPr>
              <a:t>Merge Sort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之後當 </a:t>
            </a:r>
            <a:r>
              <a:rPr lang="en-US" altLang="zh-TW" dirty="0">
                <a:latin typeface="+mj-ea"/>
                <a:ea typeface="+mj-ea"/>
              </a:rPr>
              <a:t>s=4</a:t>
            </a:r>
            <a:r>
              <a:rPr lang="zh-TW" altLang="en-US" dirty="0">
                <a:latin typeface="+mj-ea"/>
                <a:ea typeface="+mj-ea"/>
              </a:rPr>
              <a:t>時，其每一段串列不超過四筆資料。第三回合</a:t>
            </a:r>
            <a:r>
              <a:rPr lang="en-US" altLang="zh-TW" dirty="0">
                <a:latin typeface="+mj-ea"/>
                <a:ea typeface="+mj-ea"/>
              </a:rPr>
              <a:t>Merge</a:t>
            </a:r>
            <a:r>
              <a:rPr lang="zh-TW" altLang="en-US" dirty="0">
                <a:latin typeface="+mj-ea"/>
                <a:ea typeface="+mj-ea"/>
              </a:rPr>
              <a:t>第一段串列</a:t>
            </a:r>
            <a:r>
              <a:rPr lang="en-US" altLang="zh-TW" dirty="0">
                <a:latin typeface="+mj-ea"/>
                <a:ea typeface="+mj-ea"/>
              </a:rPr>
              <a:t>1,5,26,77</a:t>
            </a:r>
            <a:r>
              <a:rPr lang="zh-TW" altLang="en-US" dirty="0">
                <a:latin typeface="+mj-ea"/>
                <a:ea typeface="+mj-ea"/>
              </a:rPr>
              <a:t>和第二段串列</a:t>
            </a:r>
            <a:r>
              <a:rPr lang="en-US" altLang="zh-TW" dirty="0">
                <a:latin typeface="+mj-ea"/>
                <a:ea typeface="+mj-ea"/>
              </a:rPr>
              <a:t>11,15,59,61</a:t>
            </a:r>
            <a:r>
              <a:rPr lang="zh-TW" altLang="en-US" dirty="0">
                <a:latin typeface="+mj-ea"/>
                <a:ea typeface="+mj-ea"/>
              </a:rPr>
              <a:t>，變成排序好的</a:t>
            </a:r>
            <a:r>
              <a:rPr lang="en-US" altLang="zh-TW" dirty="0">
                <a:latin typeface="+mj-ea"/>
                <a:ea typeface="+mj-ea"/>
              </a:rPr>
              <a:t>1,5,11,15,26,59,61,77</a:t>
            </a:r>
            <a:r>
              <a:rPr lang="zh-TW" altLang="en-US" dirty="0">
                <a:latin typeface="+mj-ea"/>
                <a:ea typeface="+mj-ea"/>
              </a:rPr>
              <a:t>八筆資料，第三段串列沒有另一段跟他合併，維持原來的樣子，完成第三回合的</a:t>
            </a:r>
            <a:r>
              <a:rPr lang="en-US" altLang="zh-TW" dirty="0">
                <a:latin typeface="+mj-ea"/>
                <a:ea typeface="+mj-ea"/>
              </a:rPr>
              <a:t>Merge Sort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之後當 </a:t>
            </a:r>
            <a:r>
              <a:rPr lang="en-US" altLang="zh-TW" dirty="0">
                <a:latin typeface="+mj-ea"/>
                <a:ea typeface="+mj-ea"/>
              </a:rPr>
              <a:t>s=8</a:t>
            </a:r>
            <a:r>
              <a:rPr lang="zh-TW" altLang="en-US" dirty="0">
                <a:latin typeface="+mj-ea"/>
                <a:ea typeface="+mj-ea"/>
              </a:rPr>
              <a:t>時，其每一段串列不超過八筆資料。第四回合</a:t>
            </a:r>
            <a:r>
              <a:rPr lang="en-US" altLang="zh-TW" dirty="0">
                <a:latin typeface="+mj-ea"/>
                <a:ea typeface="+mj-ea"/>
              </a:rPr>
              <a:t>Merge</a:t>
            </a:r>
            <a:r>
              <a:rPr lang="zh-TW" altLang="en-US" dirty="0">
                <a:latin typeface="+mj-ea"/>
                <a:ea typeface="+mj-ea"/>
              </a:rPr>
              <a:t>第一段串列</a:t>
            </a:r>
            <a:r>
              <a:rPr lang="en-US" altLang="zh-TW" dirty="0">
                <a:latin typeface="+mj-ea"/>
                <a:ea typeface="+mj-ea"/>
              </a:rPr>
              <a:t>1,5,11,15,26,59,61,77</a:t>
            </a:r>
            <a:r>
              <a:rPr lang="zh-TW" altLang="en-US" dirty="0">
                <a:latin typeface="+mj-ea"/>
                <a:ea typeface="+mj-ea"/>
              </a:rPr>
              <a:t>和第二段串列</a:t>
            </a:r>
            <a:r>
              <a:rPr lang="en-US" altLang="zh-TW" dirty="0">
                <a:latin typeface="+mj-ea"/>
                <a:ea typeface="+mj-ea"/>
              </a:rPr>
              <a:t>19,48</a:t>
            </a:r>
            <a:r>
              <a:rPr lang="zh-TW" altLang="en-US" dirty="0">
                <a:latin typeface="+mj-ea"/>
                <a:ea typeface="+mj-ea"/>
              </a:rPr>
              <a:t>，變成排序好的</a:t>
            </a:r>
            <a:r>
              <a:rPr lang="en-US" altLang="zh-TW" dirty="0">
                <a:latin typeface="+mj-ea"/>
                <a:ea typeface="+mj-ea"/>
              </a:rPr>
              <a:t>1,5,11,15,19,26,48,59,61,77</a:t>
            </a:r>
            <a:r>
              <a:rPr lang="zh-TW" altLang="en-US" dirty="0">
                <a:latin typeface="+mj-ea"/>
                <a:ea typeface="+mj-ea"/>
              </a:rPr>
              <a:t>十筆資料，完成第四回合的</a:t>
            </a:r>
            <a:r>
              <a:rPr lang="en-US" altLang="zh-TW" dirty="0">
                <a:latin typeface="+mj-ea"/>
                <a:ea typeface="+mj-ea"/>
              </a:rPr>
              <a:t>Merge Sort</a:t>
            </a:r>
            <a:r>
              <a:rPr lang="zh-TW" altLang="en-US" dirty="0">
                <a:latin typeface="+mj-ea"/>
                <a:ea typeface="+mj-ea"/>
              </a:rPr>
              <a:t>，此時 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Iterative Merge Sort</a:t>
            </a:r>
            <a:r>
              <a:rPr lang="zh-TW" altLang="en-US" dirty="0">
                <a:latin typeface="+mj-ea"/>
                <a:ea typeface="+mj-ea"/>
              </a:rPr>
              <a:t>排序完畢。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736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代表每一段串列當中最多包含 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 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筆資料。第一塊開頭位置為 </a:t>
            </a:r>
            <a:r>
              <a:rPr lang="en-US" altLang="zh-TW" sz="12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i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，結束位置為 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i+s-1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，第二塊開頭位置為 </a:t>
            </a:r>
            <a:r>
              <a:rPr lang="en-US" altLang="zh-TW" sz="12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i+s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，結束位置為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i+2s-1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，以此類推每塊最多包含 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筆資料，而唯一有可能不滿 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筆資料的是在最後一塊串列。</a:t>
            </a:r>
            <a:endParaRPr lang="en-US" altLang="zh-TW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en-US" altLang="zh-TW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舉例說明，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s=2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，第一塊開頭為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結束為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，第二塊開頭位置為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3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結束為</a:t>
            </a:r>
            <a:r>
              <a:rPr lang="en-US" altLang="zh-TW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4</a:t>
            </a:r>
            <a:r>
              <a:rPr lang="zh-TW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，以此類推。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308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initList</a:t>
            </a:r>
            <a:r>
              <a:rPr lang="en-US" dirty="0"/>
              <a:t>[]</a:t>
            </a:r>
            <a:r>
              <a:rPr lang="zh-TW" altLang="en-US" dirty="0"/>
              <a:t>為要排序的串列，</a:t>
            </a:r>
            <a:r>
              <a:rPr lang="en-US" dirty="0" err="1"/>
              <a:t>mergedList</a:t>
            </a:r>
            <a:r>
              <a:rPr lang="en-US" dirty="0"/>
              <a:t>[]</a:t>
            </a:r>
            <a:r>
              <a:rPr lang="zh-TW" altLang="en-US" dirty="0"/>
              <a:t>為放入資料排序好的串列，</a:t>
            </a:r>
            <a:r>
              <a:rPr lang="en-US" altLang="zh-TW" dirty="0"/>
              <a:t>n</a:t>
            </a:r>
            <a:r>
              <a:rPr lang="zh-TW" altLang="en-US" dirty="0"/>
              <a:t>為陣列裡有幾筆資料，</a:t>
            </a:r>
            <a:r>
              <a:rPr lang="en-US" altLang="zh-TW" dirty="0"/>
              <a:t>s</a:t>
            </a:r>
            <a:r>
              <a:rPr lang="zh-TW" altLang="en-US" dirty="0"/>
              <a:t>為每一區段最多可放幾筆資料。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</a:t>
            </a:r>
            <a:r>
              <a:rPr lang="zh-TW" altLang="en-US" dirty="0"/>
              <a:t>迴圈裡的動作為進行兩塊串列間的合併，且這兩塊串列分別都有</a:t>
            </a:r>
            <a:r>
              <a:rPr lang="en-US" altLang="zh-TW" dirty="0"/>
              <a:t>s</a:t>
            </a:r>
            <a:r>
              <a:rPr lang="zh-TW" altLang="en-US" dirty="0"/>
              <a:t>個元素，</a:t>
            </a:r>
            <a:r>
              <a:rPr lang="en-US" altLang="zh-TW" dirty="0" err="1"/>
              <a:t>i</a:t>
            </a:r>
            <a:r>
              <a:rPr lang="zh-TW" altLang="en-US" dirty="0"/>
              <a:t>為第一塊的第一筆資料，位置初始為</a:t>
            </a:r>
            <a:r>
              <a:rPr lang="en-US" altLang="zh-TW" dirty="0"/>
              <a:t>1</a:t>
            </a:r>
            <a:r>
              <a:rPr lang="zh-TW" altLang="en-US" dirty="0"/>
              <a:t>，之後每一次</a:t>
            </a:r>
            <a:r>
              <a:rPr lang="en-US" altLang="zh-TW" dirty="0"/>
              <a:t>merge</a:t>
            </a:r>
            <a:r>
              <a:rPr lang="zh-TW" altLang="en-US" dirty="0"/>
              <a:t>的第一段開頭位置為</a:t>
            </a:r>
            <a:r>
              <a:rPr lang="en-US" dirty="0" err="1"/>
              <a:t>i</a:t>
            </a:r>
            <a:r>
              <a:rPr lang="en-US" dirty="0"/>
              <a:t>+= 2*s</a:t>
            </a:r>
            <a:r>
              <a:rPr lang="zh-TW" altLang="en-US" dirty="0"/>
              <a:t>，終止條件在最後一區段 </a:t>
            </a:r>
            <a:r>
              <a:rPr lang="en-US" altLang="zh-TW" dirty="0" err="1"/>
              <a:t>i</a:t>
            </a:r>
            <a:r>
              <a:rPr lang="en-US" altLang="zh-TW" dirty="0"/>
              <a:t>&lt;= n – 2 * s + 1</a:t>
            </a:r>
            <a:r>
              <a:rPr lang="zh-TW" altLang="en-US" dirty="0"/>
              <a:t>，且此區段包含兩塊分別都有</a:t>
            </a:r>
            <a:r>
              <a:rPr lang="en-US" altLang="zh-TW" dirty="0"/>
              <a:t>s</a:t>
            </a:r>
            <a:r>
              <a:rPr lang="zh-TW" altLang="en-US" dirty="0"/>
              <a:t>個元素的串列。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合併區塊將有三種情況發生 </a:t>
            </a:r>
            <a:r>
              <a:rPr lang="en-US" altLang="zh-TW" dirty="0"/>
              <a:t>-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迴圈中，呼叫</a:t>
            </a:r>
            <a:r>
              <a:rPr lang="en-US" altLang="zh-TW" dirty="0"/>
              <a:t>merge</a:t>
            </a:r>
            <a:r>
              <a:rPr lang="zh-TW" altLang="en-US" dirty="0"/>
              <a:t>函式需要導入參數 ，即第一塊第一筆資料 </a:t>
            </a:r>
            <a:r>
              <a:rPr lang="en-US" altLang="zh-TW" dirty="0" err="1"/>
              <a:t>i</a:t>
            </a:r>
            <a:r>
              <a:rPr lang="zh-TW" altLang="en-US" dirty="0"/>
              <a:t>，第一塊最後一筆資料</a:t>
            </a:r>
            <a:r>
              <a:rPr lang="zh-TW" altLang="en-US" baseline="0" dirty="0"/>
              <a:t> </a:t>
            </a:r>
            <a:r>
              <a:rPr lang="en-US" dirty="0"/>
              <a:t>i+s-1</a:t>
            </a:r>
            <a:r>
              <a:rPr lang="zh-TW" altLang="en-US" dirty="0"/>
              <a:t>，第二塊最後一筆資料</a:t>
            </a:r>
            <a:r>
              <a:rPr lang="zh-TW" altLang="en-US" baseline="0" dirty="0"/>
              <a:t> </a:t>
            </a:r>
            <a:r>
              <a:rPr lang="en-US" dirty="0"/>
              <a:t>i+s-1</a:t>
            </a:r>
            <a:r>
              <a:rPr lang="zh-TW" altLang="en-US" dirty="0"/>
              <a:t>，此為兩區塊皆滿足 </a:t>
            </a:r>
            <a:r>
              <a:rPr lang="en-US" altLang="zh-TW" dirty="0"/>
              <a:t>s</a:t>
            </a:r>
            <a:r>
              <a:rPr lang="zh-TW" altLang="en-US" dirty="0"/>
              <a:t>個元素。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但是，如果第一塊合併的區塊滿 </a:t>
            </a:r>
            <a:r>
              <a:rPr lang="en-US" altLang="zh-TW" dirty="0"/>
              <a:t>s</a:t>
            </a:r>
            <a:r>
              <a:rPr lang="zh-TW" altLang="en-US" dirty="0"/>
              <a:t>個資料但第二塊未滿 </a:t>
            </a:r>
            <a:r>
              <a:rPr lang="en-US" altLang="zh-TW" dirty="0"/>
              <a:t>s</a:t>
            </a:r>
            <a:r>
              <a:rPr lang="zh-TW" altLang="en-US" dirty="0"/>
              <a:t>個，則呼叫</a:t>
            </a:r>
            <a:r>
              <a:rPr lang="en-US" altLang="zh-TW" dirty="0"/>
              <a:t>merge</a:t>
            </a:r>
            <a:r>
              <a:rPr lang="zh-TW" altLang="en-US" dirty="0"/>
              <a:t>函式需要參數為第一塊第一筆資料 </a:t>
            </a:r>
            <a:r>
              <a:rPr lang="en-US" altLang="zh-TW" dirty="0" err="1"/>
              <a:t>i</a:t>
            </a:r>
            <a:r>
              <a:rPr lang="zh-TW" altLang="en-US" dirty="0"/>
              <a:t>，第一塊最後一筆資料</a:t>
            </a:r>
            <a:r>
              <a:rPr lang="zh-TW" altLang="en-US" baseline="0" dirty="0"/>
              <a:t> </a:t>
            </a:r>
            <a:r>
              <a:rPr lang="en-US" dirty="0"/>
              <a:t>i+s-1</a:t>
            </a:r>
            <a:r>
              <a:rPr lang="zh-TW" altLang="en-US" dirty="0"/>
              <a:t>，第二塊最後一筆資料</a:t>
            </a:r>
            <a:r>
              <a:rPr lang="zh-TW" altLang="en-US" baseline="0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最後，如果要合併時只剩一塊區塊，則直接把區塊的資料完整的放到</a:t>
            </a:r>
            <a:r>
              <a:rPr lang="en-US" dirty="0" err="1"/>
              <a:t>mergedList</a:t>
            </a:r>
            <a:r>
              <a:rPr lang="zh-TW" altLang="en-US" dirty="0"/>
              <a:t>裡。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1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在一筆大小為未排序的</a:t>
            </a:r>
            <a:r>
              <a:rPr lang="en-US" altLang="zh-TW" dirty="0"/>
              <a:t>list</a:t>
            </a:r>
            <a:r>
              <a:rPr lang="zh-TW" altLang="en-US" dirty="0"/>
              <a:t>資料中，假設我們想找出一筆資料，則必須從 </a:t>
            </a:r>
            <a:r>
              <a:rPr lang="en-US" altLang="zh-TW" dirty="0"/>
              <a:t>list</a:t>
            </a:r>
            <a:r>
              <a:rPr lang="zh-TW" altLang="en-US" dirty="0"/>
              <a:t>的最左邊到最右邊搜尋</a:t>
            </a:r>
            <a:r>
              <a:rPr lang="en-US" altLang="zh-TW" dirty="0"/>
              <a:t>(</a:t>
            </a:r>
            <a:r>
              <a:rPr lang="zh-TW" altLang="en-US" dirty="0"/>
              <a:t>或者從 </a:t>
            </a:r>
            <a:r>
              <a:rPr lang="en-US" altLang="zh-TW" dirty="0"/>
              <a:t>list</a:t>
            </a:r>
            <a:r>
              <a:rPr lang="zh-TW" altLang="en-US" dirty="0"/>
              <a:t>最右邊到最左邊搜尋</a:t>
            </a:r>
            <a:r>
              <a:rPr lang="en-US" altLang="zh-TW" dirty="0"/>
              <a:t>)</a:t>
            </a:r>
            <a:r>
              <a:rPr lang="zh-TW" altLang="en-US" dirty="0"/>
              <a:t>一次，按照順序從頭到尾逐一搜尋，稱為</a:t>
            </a:r>
            <a:r>
              <a:rPr lang="en-US" altLang="zh-TW" dirty="0"/>
              <a:t>Sequential search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最差時間複雜度：當要找的資料不在</a:t>
            </a:r>
            <a:r>
              <a:rPr lang="en-US" altLang="zh-TW" dirty="0"/>
              <a:t>list</a:t>
            </a:r>
            <a:r>
              <a:rPr lang="zh-TW" altLang="en-US" dirty="0"/>
              <a:t>裡的時候，為時間複雜度最差的情況，時間複雜度為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平均時間複雜度：當資料在每個位置的時間複雜度相加之後再除以二， 化簡後得到 </a:t>
            </a:r>
            <a:r>
              <a:rPr lang="en-US" altLang="zh-TW" dirty="0"/>
              <a:t>(n+1)/2 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534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因此，</a:t>
            </a:r>
            <a:r>
              <a:rPr lang="en-US" altLang="zh-TW" dirty="0"/>
              <a:t>Marge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可能有三種情況發生 </a:t>
            </a:r>
            <a:r>
              <a:rPr lang="en-US" altLang="zh-TW" dirty="0"/>
              <a:t>–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第一種情況為兩塊串列合併的區塊都滿 </a:t>
            </a:r>
            <a:r>
              <a:rPr lang="en-US" altLang="zh-TW" dirty="0"/>
              <a:t>s</a:t>
            </a:r>
            <a:r>
              <a:rPr lang="zh-TW" altLang="en-US" dirty="0"/>
              <a:t>筆資料，則條件為 </a:t>
            </a:r>
            <a:r>
              <a:rPr lang="en-US" altLang="zh-TW" sz="1200" dirty="0" err="1">
                <a:latin typeface="Calibri" pitchFamily="34" charset="0"/>
              </a:rPr>
              <a:t>i</a:t>
            </a:r>
            <a:r>
              <a:rPr lang="en-US" altLang="zh-TW" sz="1200" dirty="0">
                <a:latin typeface="Calibri" pitchFamily="34" charset="0"/>
              </a:rPr>
              <a:t>&lt;=n-2s+1</a:t>
            </a:r>
            <a:r>
              <a:rPr lang="zh-TW" altLang="en-US" sz="1200" dirty="0">
                <a:latin typeface="+mn-lt"/>
              </a:rPr>
              <a:t>。第二種情況可能為第一塊串列滿</a:t>
            </a:r>
            <a:r>
              <a:rPr lang="en-US" altLang="zh-TW" sz="1200" dirty="0">
                <a:latin typeface="+mn-lt"/>
              </a:rPr>
              <a:t>s</a:t>
            </a:r>
            <a:r>
              <a:rPr lang="zh-TW" altLang="en-US" sz="1200" dirty="0">
                <a:latin typeface="+mn-lt"/>
              </a:rPr>
              <a:t>筆資料但第二塊串列不滿</a:t>
            </a:r>
            <a:r>
              <a:rPr lang="en-US" altLang="zh-TW" sz="1200" dirty="0">
                <a:latin typeface="+mn-lt"/>
              </a:rPr>
              <a:t>s</a:t>
            </a:r>
            <a:r>
              <a:rPr lang="zh-TW" altLang="en-US" sz="1200" dirty="0">
                <a:latin typeface="+mn-lt"/>
              </a:rPr>
              <a:t>筆資料，則條件為</a:t>
            </a:r>
            <a:r>
              <a:rPr lang="en-US" altLang="zh-TW" sz="1200" dirty="0">
                <a:latin typeface="Calibri" pitchFamily="34" charset="0"/>
              </a:rPr>
              <a:t>i+s-1 &lt; n</a:t>
            </a:r>
            <a:r>
              <a:rPr lang="zh-TW" altLang="en-US" sz="1200" dirty="0">
                <a:latin typeface="Calibri" pitchFamily="34" charset="0"/>
              </a:rPr>
              <a:t>。第三種情況為只剩下一塊串列區段，且沒有其它的區段可以跟他合併，則條件為 </a:t>
            </a:r>
            <a:r>
              <a:rPr lang="en-US" altLang="zh-TW" sz="1200" dirty="0">
                <a:latin typeface="Calibri" pitchFamily="34" charset="0"/>
              </a:rPr>
              <a:t>i+s-1 &gt;= n</a:t>
            </a:r>
            <a:r>
              <a:rPr lang="zh-TW" altLang="en-US" sz="1200" dirty="0">
                <a:latin typeface="Calibri" pitchFamily="34" charset="0"/>
              </a:rPr>
              <a:t>。</a:t>
            </a:r>
            <a:endParaRPr lang="en-US" altLang="zh-TW" sz="1200" dirty="0">
              <a:latin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80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zh-TW" altLang="en-US" dirty="0"/>
              <a:t>函式為合併的動作，</a:t>
            </a:r>
            <a:r>
              <a:rPr lang="en-US" altLang="zh-TW" dirty="0"/>
              <a:t>a[]</a:t>
            </a:r>
            <a:r>
              <a:rPr lang="zh-TW" altLang="en-US" dirty="0"/>
              <a:t>為資料存在的陣列，</a:t>
            </a:r>
            <a:r>
              <a:rPr lang="en-US" altLang="zh-TW" dirty="0"/>
              <a:t>n</a:t>
            </a:r>
            <a:r>
              <a:rPr lang="zh-TW" altLang="en-US" dirty="0"/>
              <a:t>為資料個數，資料從</a:t>
            </a:r>
            <a:r>
              <a:rPr lang="en-US" altLang="zh-TW" dirty="0"/>
              <a:t>1</a:t>
            </a:r>
            <a:r>
              <a:rPr lang="zh-TW" altLang="en-US" dirty="0"/>
              <a:t>擺到</a:t>
            </a:r>
            <a:r>
              <a:rPr lang="en-US" altLang="zh-TW" dirty="0"/>
              <a:t>n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zh-TW" altLang="en-US" dirty="0"/>
              <a:t>代表每一塊最多的資料個數，第一回合 </a:t>
            </a:r>
            <a:r>
              <a:rPr lang="en-US" altLang="zh-TW" dirty="0"/>
              <a:t>s=1</a:t>
            </a:r>
            <a:r>
              <a:rPr lang="zh-TW" altLang="en-US" dirty="0"/>
              <a:t>，表示一定從一筆資料開始合併，</a:t>
            </a:r>
            <a:r>
              <a:rPr lang="en-US" altLang="zh-TW" dirty="0"/>
              <a:t>extra[]</a:t>
            </a:r>
            <a:r>
              <a:rPr lang="zh-TW" altLang="en-US" dirty="0"/>
              <a:t>為合併完結果的資料。</a:t>
            </a:r>
            <a:r>
              <a:rPr lang="en-US" altLang="zh-TW" dirty="0"/>
              <a:t>While</a:t>
            </a:r>
            <a:r>
              <a:rPr lang="zh-TW" altLang="en-US" dirty="0"/>
              <a:t>迴圈做合併的動作，進入</a:t>
            </a:r>
            <a:r>
              <a:rPr lang="en-US" altLang="zh-TW" dirty="0"/>
              <a:t>while</a:t>
            </a:r>
            <a:r>
              <a:rPr lang="zh-TW" altLang="en-US" dirty="0"/>
              <a:t>迴圈條件為 </a:t>
            </a:r>
            <a:r>
              <a:rPr lang="en-US" altLang="zh-TW" dirty="0"/>
              <a:t>s&lt;n</a:t>
            </a:r>
            <a:r>
              <a:rPr lang="zh-TW" altLang="en-US" dirty="0"/>
              <a:t>，代表至少有兩塊串列須做合併，接下來先呼叫</a:t>
            </a:r>
            <a:r>
              <a:rPr lang="en-US" dirty="0" err="1"/>
              <a:t>mergePass</a:t>
            </a:r>
            <a:r>
              <a:rPr lang="en-US" dirty="0"/>
              <a:t>(a, extra, n, s)</a:t>
            </a:r>
            <a:r>
              <a:rPr lang="zh-TW" altLang="en-US" dirty="0"/>
              <a:t> 把</a:t>
            </a:r>
            <a:r>
              <a:rPr lang="en-US" altLang="zh-TW" dirty="0"/>
              <a:t>a</a:t>
            </a:r>
            <a:r>
              <a:rPr lang="zh-TW" altLang="en-US" dirty="0"/>
              <a:t>陣列合併完成的資料放入</a:t>
            </a:r>
            <a:r>
              <a:rPr lang="en-US" altLang="zh-TW" dirty="0"/>
              <a:t>extra</a:t>
            </a:r>
            <a:r>
              <a:rPr lang="zh-TW" altLang="en-US" dirty="0"/>
              <a:t>當中，之後 </a:t>
            </a:r>
            <a:r>
              <a:rPr lang="en-US" altLang="zh-TW" dirty="0"/>
              <a:t>s*2</a:t>
            </a:r>
            <a:r>
              <a:rPr lang="zh-TW" altLang="en-US" dirty="0"/>
              <a:t>做下一回合</a:t>
            </a:r>
            <a:r>
              <a:rPr lang="en-US" altLang="zh-TW" dirty="0" err="1"/>
              <a:t>marge</a:t>
            </a:r>
            <a:r>
              <a:rPr lang="zh-TW" altLang="en-US" dirty="0"/>
              <a:t>的動作，再呼叫一次</a:t>
            </a:r>
            <a:r>
              <a:rPr lang="en-US" dirty="0" err="1"/>
              <a:t>mergePass</a:t>
            </a:r>
            <a:r>
              <a:rPr lang="zh-TW" altLang="en-US" dirty="0"/>
              <a:t>把</a:t>
            </a:r>
            <a:r>
              <a:rPr lang="en-US" altLang="zh-TW" dirty="0"/>
              <a:t>extra</a:t>
            </a:r>
            <a:r>
              <a:rPr lang="zh-TW" altLang="en-US" dirty="0"/>
              <a:t>的合併結果複製到</a:t>
            </a:r>
            <a:r>
              <a:rPr lang="en-US" altLang="zh-TW" dirty="0"/>
              <a:t>a</a:t>
            </a:r>
            <a:r>
              <a:rPr lang="zh-TW" altLang="en-US" dirty="0"/>
              <a:t>陣列裡，</a:t>
            </a:r>
            <a:r>
              <a:rPr lang="en-US" altLang="zh-TW" dirty="0"/>
              <a:t>s</a:t>
            </a:r>
            <a:r>
              <a:rPr lang="zh-TW" altLang="en-US" dirty="0"/>
              <a:t>再乘上</a:t>
            </a:r>
            <a:r>
              <a:rPr lang="en-US" altLang="zh-TW" dirty="0"/>
              <a:t>2</a:t>
            </a:r>
            <a:r>
              <a:rPr lang="zh-TW" altLang="en-US" dirty="0"/>
              <a:t>，循環此步驟直到</a:t>
            </a:r>
            <a:r>
              <a:rPr lang="en-US" altLang="zh-TW" dirty="0"/>
              <a:t>while</a:t>
            </a:r>
            <a:r>
              <a:rPr lang="zh-TW" altLang="en-US" dirty="0"/>
              <a:t>條件不成立。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915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MergeSort</a:t>
            </a:r>
            <a:r>
              <a:rPr lang="zh-TW" altLang="en-US" dirty="0"/>
              <a:t>的分析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假設有</a:t>
            </a:r>
            <a:r>
              <a:rPr lang="en-US" altLang="zh-TW" dirty="0"/>
              <a:t>n</a:t>
            </a:r>
            <a:r>
              <a:rPr lang="zh-TW" altLang="en-US" dirty="0"/>
              <a:t>筆資料，則：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空間複雜度 </a:t>
            </a:r>
            <a:r>
              <a:rPr lang="en-US" altLang="zh-TW" dirty="0"/>
              <a:t>-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MergeSort</a:t>
            </a:r>
            <a:r>
              <a:rPr lang="zh-TW" altLang="en-US" dirty="0"/>
              <a:t>需要儲存</a:t>
            </a:r>
            <a:r>
              <a:rPr lang="en-US" altLang="zh-TW" dirty="0"/>
              <a:t>n</a:t>
            </a:r>
            <a:r>
              <a:rPr lang="zh-TW" altLang="en-US" dirty="0"/>
              <a:t>筆資料的排序結果，所以空間複雜度為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時間複雜度 </a:t>
            </a:r>
            <a:r>
              <a:rPr lang="en-US" altLang="zh-TW" dirty="0"/>
              <a:t>-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時間複雜度的部分，先分析</a:t>
            </a:r>
            <a:r>
              <a:rPr lang="en-US" altLang="zh-TW" dirty="0" err="1"/>
              <a:t>mergePass</a:t>
            </a:r>
            <a:r>
              <a:rPr lang="en-US" altLang="zh-TW" dirty="0"/>
              <a:t>()</a:t>
            </a:r>
            <a:r>
              <a:rPr lang="zh-TW" altLang="en-US" dirty="0"/>
              <a:t>，每一回合兩兩區塊合併需要時間為</a:t>
            </a:r>
            <a:r>
              <a:rPr lang="en-US" altLang="zh-TW" i="1" dirty="0"/>
              <a:t>O</a:t>
            </a:r>
            <a:r>
              <a:rPr lang="en-US" altLang="zh-TW" dirty="0"/>
              <a:t>(n) </a:t>
            </a:r>
            <a:r>
              <a:rPr lang="zh-TW" altLang="en-US" dirty="0"/>
              <a:t>，然而共做了 </a:t>
            </a:r>
            <a:r>
              <a:rPr lang="en-US" altLang="zh-TW" dirty="0"/>
              <a:t>log</a:t>
            </a:r>
            <a:r>
              <a:rPr lang="zh-TW" altLang="en-US" baseline="0" dirty="0"/>
              <a:t> </a:t>
            </a:r>
            <a:r>
              <a:rPr lang="en-US" altLang="zh-TW" baseline="0" dirty="0"/>
              <a:t>n</a:t>
            </a:r>
            <a:r>
              <a:rPr lang="zh-TW" altLang="en-US" baseline="0" dirty="0"/>
              <a:t>回合，所以</a:t>
            </a:r>
            <a:r>
              <a:rPr lang="en-US" altLang="zh-TW" dirty="0" err="1"/>
              <a:t>mergeSort</a:t>
            </a:r>
            <a:r>
              <a:rPr lang="en-US" altLang="zh-TW" dirty="0"/>
              <a:t>()</a:t>
            </a:r>
            <a:r>
              <a:rPr lang="zh-TW" altLang="en-US" baseline="0" dirty="0"/>
              <a:t> 的時間複雜度為</a:t>
            </a:r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512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第二種</a:t>
            </a:r>
            <a:r>
              <a:rPr lang="en-US" altLang="zh-TW" dirty="0"/>
              <a:t>Merge Sort</a:t>
            </a:r>
            <a:r>
              <a:rPr lang="zh-TW" altLang="en-US" dirty="0"/>
              <a:t>方式為</a:t>
            </a:r>
            <a:r>
              <a:rPr lang="en-US" altLang="zh-TW" dirty="0"/>
              <a:t>Recursive Merge Sort</a:t>
            </a:r>
            <a:r>
              <a:rPr lang="zh-TW" altLang="en-US" dirty="0"/>
              <a:t>，首先把未排序串列切割成左右兩塊，分別做出</a:t>
            </a:r>
            <a:r>
              <a:rPr lang="en-US" altLang="zh-TW" dirty="0"/>
              <a:t>sort</a:t>
            </a:r>
            <a:r>
              <a:rPr lang="zh-TW" altLang="en-US" dirty="0"/>
              <a:t>的動作，之後再把左右兩塊</a:t>
            </a:r>
            <a:r>
              <a:rPr lang="en-US" altLang="zh-TW" dirty="0"/>
              <a:t>sort</a:t>
            </a:r>
            <a:r>
              <a:rPr lang="zh-TW" altLang="en-US" dirty="0"/>
              <a:t>好的串列進行合併，變成一個完整排序好的串列。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7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26,5,77,1,61,11,59,15,48,19</a:t>
            </a:r>
            <a:r>
              <a:rPr lang="zh-TW" altLang="en-US" dirty="0"/>
              <a:t>串列分成兩半，變成左邊</a:t>
            </a:r>
            <a:r>
              <a:rPr lang="en-US" altLang="zh-TW" dirty="0"/>
              <a:t>26,5,77,1,61</a:t>
            </a:r>
            <a:r>
              <a:rPr lang="zh-TW" altLang="en-US" dirty="0"/>
              <a:t>和右邊</a:t>
            </a:r>
            <a:r>
              <a:rPr lang="en-US" altLang="zh-TW" dirty="0"/>
              <a:t>11,59,15,48,19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之後再把左邊</a:t>
            </a:r>
            <a:r>
              <a:rPr lang="en-US" altLang="zh-TW" dirty="0"/>
              <a:t>26,5,77,1,61</a:t>
            </a:r>
            <a:r>
              <a:rPr lang="zh-TW" altLang="en-US" dirty="0"/>
              <a:t>切成兩半變成</a:t>
            </a:r>
            <a:r>
              <a:rPr lang="en-US" altLang="zh-TW" dirty="0"/>
              <a:t>26,5,77</a:t>
            </a:r>
            <a:r>
              <a:rPr lang="zh-TW" altLang="en-US" dirty="0"/>
              <a:t>和</a:t>
            </a:r>
            <a:r>
              <a:rPr lang="en-US" altLang="zh-TW" dirty="0"/>
              <a:t>1,61</a:t>
            </a:r>
            <a:r>
              <a:rPr lang="zh-TW" altLang="en-US" dirty="0"/>
              <a:t>；右邊再切成兩半變成</a:t>
            </a:r>
            <a:r>
              <a:rPr lang="en-US" altLang="zh-TW" dirty="0"/>
              <a:t>11,59,15</a:t>
            </a:r>
            <a:r>
              <a:rPr lang="zh-TW" altLang="en-US" dirty="0"/>
              <a:t>和</a:t>
            </a:r>
            <a:r>
              <a:rPr lang="en-US" altLang="zh-TW" dirty="0"/>
              <a:t>48,19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之後</a:t>
            </a:r>
            <a:r>
              <a:rPr lang="en-US" altLang="zh-TW" dirty="0"/>
              <a:t>26,5,77</a:t>
            </a:r>
            <a:r>
              <a:rPr lang="zh-TW" altLang="en-US" dirty="0"/>
              <a:t>再切成</a:t>
            </a:r>
            <a:r>
              <a:rPr lang="en-US" altLang="zh-TW" dirty="0"/>
              <a:t>26,5</a:t>
            </a:r>
            <a:r>
              <a:rPr lang="zh-TW" altLang="en-US" dirty="0"/>
              <a:t>和</a:t>
            </a:r>
            <a:r>
              <a:rPr lang="en-US" altLang="zh-TW" dirty="0"/>
              <a:t>77</a:t>
            </a:r>
            <a:r>
              <a:rPr lang="zh-TW" altLang="en-US" dirty="0"/>
              <a:t>，</a:t>
            </a:r>
            <a:r>
              <a:rPr lang="en-US" altLang="zh-TW" dirty="0"/>
              <a:t>1,61</a:t>
            </a:r>
            <a:r>
              <a:rPr lang="zh-TW" altLang="en-US" dirty="0"/>
              <a:t>再切成</a:t>
            </a:r>
            <a:r>
              <a:rPr lang="en-US" altLang="zh-TW" dirty="0"/>
              <a:t>1</a:t>
            </a:r>
            <a:r>
              <a:rPr lang="zh-TW" altLang="en-US" dirty="0"/>
              <a:t>和 </a:t>
            </a:r>
            <a:r>
              <a:rPr lang="en-US" altLang="zh-TW" dirty="0"/>
              <a:t>61</a:t>
            </a:r>
            <a:r>
              <a:rPr lang="zh-TW" altLang="en-US" dirty="0"/>
              <a:t>；</a:t>
            </a:r>
            <a:r>
              <a:rPr lang="en-US" altLang="zh-TW" dirty="0"/>
              <a:t>11,59,15</a:t>
            </a:r>
            <a:r>
              <a:rPr lang="zh-TW" altLang="en-US" dirty="0"/>
              <a:t>再切成</a:t>
            </a:r>
            <a:r>
              <a:rPr lang="en-US" altLang="zh-TW" dirty="0"/>
              <a:t>11,59</a:t>
            </a:r>
            <a:r>
              <a:rPr lang="zh-TW" altLang="en-US" dirty="0"/>
              <a:t>和</a:t>
            </a:r>
            <a:r>
              <a:rPr lang="en-US" altLang="zh-TW" dirty="0"/>
              <a:t>15</a:t>
            </a:r>
            <a:r>
              <a:rPr lang="zh-TW" altLang="en-US" dirty="0"/>
              <a:t>，</a:t>
            </a:r>
            <a:r>
              <a:rPr lang="en-US" altLang="zh-TW" dirty="0"/>
              <a:t>48,19</a:t>
            </a:r>
            <a:r>
              <a:rPr lang="zh-TW" altLang="en-US" dirty="0"/>
              <a:t>再切成</a:t>
            </a:r>
            <a:r>
              <a:rPr lang="en-US" altLang="zh-TW" dirty="0"/>
              <a:t>48</a:t>
            </a:r>
            <a:r>
              <a:rPr lang="zh-TW" altLang="en-US" dirty="0"/>
              <a:t>和</a:t>
            </a:r>
            <a:r>
              <a:rPr lang="en-US" altLang="zh-TW" dirty="0"/>
              <a:t>19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之後</a:t>
            </a:r>
            <a:r>
              <a:rPr lang="en-US" altLang="zh-TW" dirty="0"/>
              <a:t>26,5</a:t>
            </a:r>
            <a:r>
              <a:rPr lang="zh-TW" altLang="en-US" dirty="0"/>
              <a:t>切成</a:t>
            </a:r>
            <a:r>
              <a:rPr lang="en-US" altLang="zh-TW" dirty="0"/>
              <a:t>26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r>
              <a:rPr lang="zh-TW" altLang="en-US" dirty="0"/>
              <a:t>；</a:t>
            </a:r>
            <a:r>
              <a:rPr lang="en-US" altLang="zh-TW" dirty="0"/>
              <a:t>11,59</a:t>
            </a:r>
            <a:r>
              <a:rPr lang="zh-TW" altLang="en-US" dirty="0"/>
              <a:t>切成</a:t>
            </a:r>
            <a:r>
              <a:rPr lang="en-US" altLang="zh-TW" dirty="0"/>
              <a:t>11</a:t>
            </a:r>
            <a:r>
              <a:rPr lang="zh-TW" altLang="en-US" dirty="0"/>
              <a:t>和</a:t>
            </a:r>
            <a:r>
              <a:rPr lang="en-US" altLang="zh-TW" dirty="0"/>
              <a:t>59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26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r>
              <a:rPr lang="zh-TW" altLang="en-US" dirty="0"/>
              <a:t>合併變成</a:t>
            </a:r>
            <a:r>
              <a:rPr lang="en-US" altLang="zh-TW" dirty="0"/>
              <a:t>5,26</a:t>
            </a:r>
            <a:r>
              <a:rPr lang="zh-TW" altLang="en-US" dirty="0"/>
              <a:t>；</a:t>
            </a:r>
            <a:r>
              <a:rPr lang="en-US" altLang="zh-TW" dirty="0"/>
              <a:t>1</a:t>
            </a:r>
            <a:r>
              <a:rPr lang="zh-TW" altLang="en-US" dirty="0"/>
              <a:t>和</a:t>
            </a:r>
            <a:r>
              <a:rPr lang="en-US" altLang="zh-TW" dirty="0"/>
              <a:t>61</a:t>
            </a:r>
            <a:r>
              <a:rPr lang="zh-TW" altLang="en-US" dirty="0"/>
              <a:t>合併變成</a:t>
            </a:r>
            <a:r>
              <a:rPr lang="en-US" altLang="zh-TW" dirty="0"/>
              <a:t>1,61</a:t>
            </a:r>
            <a:r>
              <a:rPr lang="zh-TW" altLang="en-US" dirty="0"/>
              <a:t>；</a:t>
            </a:r>
            <a:r>
              <a:rPr lang="en-US" altLang="zh-TW" dirty="0"/>
              <a:t>11</a:t>
            </a:r>
            <a:r>
              <a:rPr lang="zh-TW" altLang="en-US" dirty="0"/>
              <a:t>和</a:t>
            </a:r>
            <a:r>
              <a:rPr lang="en-US" altLang="zh-TW" dirty="0"/>
              <a:t>59</a:t>
            </a:r>
            <a:r>
              <a:rPr lang="zh-TW" altLang="en-US" dirty="0"/>
              <a:t>合併變成</a:t>
            </a:r>
            <a:r>
              <a:rPr lang="en-US" altLang="zh-TW" dirty="0"/>
              <a:t>11,59</a:t>
            </a:r>
            <a:r>
              <a:rPr lang="zh-TW" altLang="en-US" dirty="0"/>
              <a:t>，</a:t>
            </a:r>
            <a:r>
              <a:rPr lang="en-US" altLang="zh-TW" dirty="0"/>
              <a:t>48</a:t>
            </a:r>
            <a:r>
              <a:rPr lang="zh-TW" altLang="en-US" dirty="0"/>
              <a:t>和</a:t>
            </a:r>
            <a:r>
              <a:rPr lang="en-US" altLang="zh-TW" dirty="0"/>
              <a:t>19</a:t>
            </a:r>
            <a:r>
              <a:rPr lang="zh-TW" altLang="en-US" dirty="0"/>
              <a:t>合併變成</a:t>
            </a:r>
            <a:r>
              <a:rPr lang="en-US" altLang="zh-TW" dirty="0"/>
              <a:t>19,48</a:t>
            </a:r>
            <a:r>
              <a:rPr lang="zh-TW" altLang="en-US" dirty="0"/>
              <a:t>。以此類推，最後合併變成一個完整排序好的串列。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11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rMergeSort</a:t>
            </a:r>
            <a:r>
              <a:rPr lang="zh-TW" altLang="en-US" dirty="0"/>
              <a:t>函式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a[]</a:t>
            </a:r>
            <a:r>
              <a:rPr lang="zh-TW" altLang="en-US" dirty="0"/>
              <a:t>為要排序的資料，</a:t>
            </a:r>
            <a:r>
              <a:rPr lang="en-US" altLang="zh-TW" dirty="0"/>
              <a:t>start</a:t>
            </a:r>
            <a:r>
              <a:rPr lang="zh-TW" altLang="en-US" dirty="0"/>
              <a:t>為要此資料串列的開頭位置，</a:t>
            </a:r>
            <a:r>
              <a:rPr lang="en-US" altLang="zh-TW" dirty="0"/>
              <a:t>end</a:t>
            </a:r>
            <a:r>
              <a:rPr lang="zh-TW" altLang="en-US" dirty="0"/>
              <a:t>為此資料串列的結束位置，如果</a:t>
            </a:r>
            <a:r>
              <a:rPr lang="en-US" altLang="zh-TW" dirty="0"/>
              <a:t>end &lt;= start</a:t>
            </a:r>
            <a:r>
              <a:rPr lang="zh-TW" altLang="en-US" dirty="0"/>
              <a:t>代表只有一筆資料，不需要做</a:t>
            </a:r>
            <a:r>
              <a:rPr lang="en-US" altLang="zh-TW" dirty="0"/>
              <a:t>sort</a:t>
            </a:r>
            <a:r>
              <a:rPr lang="zh-TW" altLang="en-US" dirty="0"/>
              <a:t>的動作，</a:t>
            </a:r>
            <a:r>
              <a:rPr lang="en-US" altLang="zh-TW" dirty="0"/>
              <a:t>return</a:t>
            </a:r>
            <a:r>
              <a:rPr lang="zh-TW" altLang="en-US" dirty="0"/>
              <a:t>終止</a:t>
            </a:r>
            <a:r>
              <a:rPr lang="en-US" altLang="zh-TW" dirty="0"/>
              <a:t>sort</a:t>
            </a:r>
            <a:r>
              <a:rPr lang="zh-TW" altLang="en-US" dirty="0"/>
              <a:t>的動作。</a:t>
            </a:r>
            <a:r>
              <a:rPr lang="en-US" altLang="zh-TW" dirty="0"/>
              <a:t>Middle</a:t>
            </a:r>
            <a:r>
              <a:rPr lang="zh-TW" altLang="en-US" dirty="0"/>
              <a:t>把串列切成兩半，即為左邊串列和右邊串列，再分別進行 </a:t>
            </a:r>
            <a:r>
              <a:rPr lang="en-US" altLang="zh-TW" dirty="0" err="1"/>
              <a:t>rMergeSort</a:t>
            </a:r>
            <a:r>
              <a:rPr lang="zh-TW" altLang="en-US" dirty="0"/>
              <a:t>，形成一個遞迴的情況，最後以</a:t>
            </a:r>
            <a:r>
              <a:rPr lang="en-US" altLang="zh-TW" dirty="0" err="1"/>
              <a:t>MergeList</a:t>
            </a:r>
            <a:r>
              <a:rPr lang="zh-TW" altLang="en-US" dirty="0"/>
              <a:t>函式進行合併。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97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Recursive Merge Sort</a:t>
            </a:r>
            <a:r>
              <a:rPr lang="zh-TW" altLang="en-US" dirty="0"/>
              <a:t>的分析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假設有</a:t>
            </a:r>
            <a:r>
              <a:rPr lang="en-US" altLang="zh-TW" dirty="0"/>
              <a:t>n</a:t>
            </a:r>
            <a:r>
              <a:rPr lang="zh-TW" altLang="en-US" dirty="0"/>
              <a:t>筆資料要做排序，則：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空間複雜度 </a:t>
            </a:r>
            <a:r>
              <a:rPr lang="en-US" altLang="zh-TW" dirty="0"/>
              <a:t>-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Recursive Merge Sort</a:t>
            </a:r>
            <a:r>
              <a:rPr lang="zh-TW" altLang="en-US" dirty="0"/>
              <a:t>需要儲存</a:t>
            </a:r>
            <a:r>
              <a:rPr lang="en-US" altLang="zh-TW" dirty="0"/>
              <a:t>n</a:t>
            </a:r>
            <a:r>
              <a:rPr lang="zh-TW" altLang="en-US" dirty="0"/>
              <a:t>筆資料的排序結果，所以空間複雜度為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時間複雜度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每一回合兩兩區塊合併所需的時間為</a:t>
            </a:r>
            <a:r>
              <a:rPr lang="en-US" altLang="zh-TW" i="1" dirty="0"/>
              <a:t>O</a:t>
            </a:r>
            <a:r>
              <a:rPr lang="en-US" altLang="zh-TW" dirty="0"/>
              <a:t>(n) </a:t>
            </a:r>
            <a:r>
              <a:rPr lang="zh-TW" altLang="en-US" dirty="0"/>
              <a:t>，總共做了</a:t>
            </a:r>
            <a:r>
              <a:rPr lang="en-US" altLang="zh-TW" dirty="0"/>
              <a:t>log</a:t>
            </a:r>
            <a:r>
              <a:rPr lang="zh-TW" altLang="en-US" baseline="0" dirty="0"/>
              <a:t> </a:t>
            </a:r>
            <a:r>
              <a:rPr lang="en-US" altLang="zh-TW" baseline="0" dirty="0"/>
              <a:t>n</a:t>
            </a:r>
            <a:r>
              <a:rPr lang="zh-TW" altLang="en-US" baseline="0" dirty="0"/>
              <a:t>回合，所以</a:t>
            </a:r>
            <a:r>
              <a:rPr lang="en-US" altLang="zh-TW" dirty="0" err="1"/>
              <a:t>mergeSort</a:t>
            </a:r>
            <a:r>
              <a:rPr lang="en-US" altLang="zh-TW" dirty="0"/>
              <a:t>()</a:t>
            </a:r>
            <a:r>
              <a:rPr lang="zh-TW" altLang="en-US" baseline="0" dirty="0"/>
              <a:t> 時間複雜度為</a:t>
            </a:r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06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變化 </a:t>
            </a:r>
            <a:r>
              <a:rPr lang="en-US" altLang="zh-TW" dirty="0"/>
              <a:t>- </a:t>
            </a:r>
            <a:r>
              <a:rPr lang="zh-TW" altLang="en-US" dirty="0"/>
              <a:t>如何加快</a:t>
            </a:r>
            <a:r>
              <a:rPr lang="en-US" altLang="zh-TW" dirty="0"/>
              <a:t>Merge Sort</a:t>
            </a:r>
            <a:r>
              <a:rPr lang="zh-TW" altLang="en-US" dirty="0"/>
              <a:t>的時間</a:t>
            </a:r>
            <a:endParaRPr lang="en-US" altLang="zh-TW" dirty="0"/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其中一種方法為</a:t>
            </a:r>
            <a:r>
              <a:rPr lang="en-US" altLang="zh-TW" dirty="0"/>
              <a:t>Natural Merge Sort</a:t>
            </a:r>
            <a:r>
              <a:rPr lang="zh-TW" altLang="en-US" dirty="0"/>
              <a:t>，概念是當輸入一串欲排序的資料時，先從裡面找出已排序好的資料片段出來並標記，之後再從這些已排序好的片段中做合併的動作。假設輸入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[8, 9, 10, 2, 5, 7, 9, 11, 13, 15, 6, 12, 14]</a:t>
            </a:r>
            <a:r>
              <a:rPr lang="zh-TW" altLang="en-US" dirty="0">
                <a:solidFill>
                  <a:srgbClr val="0070C0"/>
                </a:solidFill>
                <a:ea typeface="新細明體" charset="-120"/>
              </a:rPr>
              <a:t>，找出已經排序好的片段有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[</a:t>
            </a:r>
            <a:r>
              <a:rPr lang="en-US" altLang="zh-TW" dirty="0">
                <a:solidFill>
                  <a:srgbClr val="0070C0"/>
                </a:solidFill>
              </a:rPr>
              <a:t>8, 9, 10] [2, 5, 7, 9, 11, 13, 15] [6, 12, 14]</a:t>
            </a:r>
            <a:r>
              <a:rPr lang="zh-TW" altLang="en-US" dirty="0">
                <a:solidFill>
                  <a:srgbClr val="0070C0"/>
                </a:solidFill>
              </a:rPr>
              <a:t>，再從這三段當中兩兩做</a:t>
            </a:r>
            <a:r>
              <a:rPr lang="en-US" altLang="zh-TW" dirty="0"/>
              <a:t>Merge Sort</a:t>
            </a:r>
            <a:r>
              <a:rPr lang="zh-TW" altLang="en-US" dirty="0"/>
              <a:t>的動作。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403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747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DC315-4DE5-42FB-9DA5-EA55A01E97A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675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4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Binary Search</a:t>
            </a:r>
          </a:p>
          <a:p>
            <a:r>
              <a:rPr lang="zh-TW" altLang="en-US" dirty="0"/>
              <a:t>若要從一筆大小已經排序好的</a:t>
            </a:r>
            <a:r>
              <a:rPr lang="en-US" altLang="zh-TW" dirty="0"/>
              <a:t>list</a:t>
            </a:r>
            <a:r>
              <a:rPr lang="zh-TW" altLang="en-US" dirty="0"/>
              <a:t>資料中，找出一筆資料，可以用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Binary Search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的方式。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首先，以中間那筆資料去搜尋是否為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key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，如果中間資料為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key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就找到；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如果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key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小於中間這筆資料，則搜尋索引第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0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筆到第中間減一筆；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如果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key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大於中間這筆資料，則搜尋索引第中間加一筆到第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n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筆。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zh-TW" altLang="en-US" dirty="0"/>
              <a:t>因為資料已經排序完成，搜尋資料較為快速，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時間複雜度降為</a:t>
            </a:r>
            <a:r>
              <a:rPr lang="en-US" altLang="zh-TW" i="1" dirty="0"/>
              <a:t>O</a:t>
            </a:r>
            <a:r>
              <a:rPr lang="en-US" altLang="zh-TW" dirty="0"/>
              <a:t>(log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5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搜尋方法分成兩大類，第一種為</a:t>
            </a:r>
            <a:r>
              <a:rPr lang="en-US" altLang="zh-TW" dirty="0"/>
              <a:t>Internal sort</a:t>
            </a:r>
            <a:r>
              <a:rPr lang="zh-TW" altLang="en-US" dirty="0"/>
              <a:t>，第二種為</a:t>
            </a:r>
            <a:r>
              <a:rPr lang="en-US" altLang="zh-TW" dirty="0"/>
              <a:t>External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Internal sort</a:t>
            </a:r>
            <a:r>
              <a:rPr lang="zh-TW" altLang="en-US" dirty="0"/>
              <a:t>：指資料量不會太大時，可把資料放入記憶體當中，並在記憶體中做排序的動作，其中有</a:t>
            </a:r>
            <a:r>
              <a:rPr lang="en-US" altLang="zh-TW" dirty="0"/>
              <a:t>Insertion sort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en-US" altLang="zh-TW" dirty="0"/>
              <a:t>Selection sort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en-US" altLang="zh-TW" dirty="0"/>
              <a:t>Quick sort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en-US" altLang="zh-TW" dirty="0"/>
              <a:t>Merge sort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en-US" altLang="zh-TW" dirty="0"/>
              <a:t>Heap sort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External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：指資料量太大時，無法一次將資料放入記憶體當中排序。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80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Sorting</a:t>
            </a:r>
          </a:p>
          <a:p>
            <a:r>
              <a:rPr lang="zh-TW" altLang="en-US" dirty="0">
                <a:ea typeface="新細明體" charset="-120"/>
              </a:rPr>
              <a:t>為</a:t>
            </a:r>
            <a:r>
              <a:rPr lang="en-US" altLang="zh-TW" dirty="0">
                <a:ea typeface="新細明體" charset="-120"/>
              </a:rPr>
              <a:t>n</a:t>
            </a:r>
            <a:r>
              <a:rPr lang="zh-TW" altLang="en-US" dirty="0">
                <a:ea typeface="新細明體" charset="-120"/>
              </a:rPr>
              <a:t>筆資料根據</a:t>
            </a:r>
            <a:r>
              <a:rPr lang="en-US" altLang="zh-TW" dirty="0">
                <a:ea typeface="新細明體" charset="-120"/>
              </a:rPr>
              <a:t>key</a:t>
            </a:r>
            <a:r>
              <a:rPr lang="zh-TW" altLang="en-US" dirty="0">
                <a:ea typeface="新細明體" charset="-120"/>
              </a:rPr>
              <a:t>值由小到大排序。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假設未排序前第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zh-TW" altLang="en-US" dirty="0">
                <a:ea typeface="新細明體" charset="-120"/>
              </a:rPr>
              <a:t>筆資料為</a:t>
            </a:r>
            <a:r>
              <a:rPr lang="en-US" altLang="zh-TW" i="1" dirty="0" err="1">
                <a:ea typeface="新細明體" charset="-120"/>
              </a:rPr>
              <a:t>R</a:t>
            </a:r>
            <a:r>
              <a:rPr lang="en-US" altLang="zh-TW" i="1" baseline="-25000" dirty="0" err="1">
                <a:ea typeface="新細明體" charset="-120"/>
              </a:rPr>
              <a:t>i</a:t>
            </a:r>
            <a:r>
              <a:rPr lang="zh-TW" altLang="en-US" dirty="0">
                <a:ea typeface="新細明體" charset="-120"/>
              </a:rPr>
              <a:t>，</a:t>
            </a:r>
            <a:r>
              <a:rPr lang="zh-TW" altLang="en-US" baseline="0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key value </a:t>
            </a:r>
            <a:r>
              <a:rPr lang="zh-TW" altLang="en-US" dirty="0">
                <a:ea typeface="新細明體" charset="-120"/>
              </a:rPr>
              <a:t>為 </a:t>
            </a:r>
            <a:r>
              <a:rPr lang="en-US" altLang="zh-TW" i="1" dirty="0" err="1">
                <a:ea typeface="新細明體" charset="-120"/>
              </a:rPr>
              <a:t>K</a:t>
            </a:r>
            <a:r>
              <a:rPr lang="en-US" altLang="zh-TW" i="1" baseline="-25000" dirty="0" err="1">
                <a:ea typeface="新細明體" charset="-120"/>
              </a:rPr>
              <a:t>i</a:t>
            </a:r>
            <a:r>
              <a:rPr lang="zh-TW" altLang="en-US" dirty="0">
                <a:ea typeface="新細明體" charset="-120"/>
              </a:rPr>
              <a:t>，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找一個排序方式</a:t>
            </a:r>
            <a:r>
              <a:rPr lang="en-US" altLang="zh-TW" dirty="0">
                <a:ea typeface="新細明體" charset="-120"/>
              </a:rPr>
              <a:t>permutation</a:t>
            </a:r>
            <a:r>
              <a:rPr lang="el-GR" altLang="zh-TW" i="1" dirty="0">
                <a:ea typeface="新細明體" charset="-120"/>
              </a:rPr>
              <a:t>σ</a:t>
            </a:r>
            <a:r>
              <a:rPr lang="zh-TW" altLang="en-US" i="1" dirty="0">
                <a:ea typeface="新細明體" charset="-120"/>
              </a:rPr>
              <a:t>，</a:t>
            </a:r>
            <a:r>
              <a:rPr lang="zh-TW" altLang="en-US" i="0" dirty="0">
                <a:ea typeface="新細明體" charset="-120"/>
              </a:rPr>
              <a:t>完成排序後</a:t>
            </a:r>
            <a:r>
              <a:rPr lang="zh-TW" altLang="en-US" i="1" dirty="0">
                <a:ea typeface="新細明體" charset="-120"/>
              </a:rPr>
              <a:t>，</a:t>
            </a:r>
            <a:r>
              <a:rPr lang="zh-TW" altLang="en-US" i="0" dirty="0">
                <a:ea typeface="新細明體" charset="-120"/>
              </a:rPr>
              <a:t>裡面第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l-GR" altLang="zh-TW" i="1" baseline="-25000" dirty="0">
                <a:ea typeface="新細明體" charset="-120"/>
              </a:rPr>
              <a:t>σ</a:t>
            </a:r>
            <a:r>
              <a:rPr lang="en-US" altLang="zh-TW" i="1" baseline="-25000" dirty="0">
                <a:ea typeface="新細明體" charset="-120"/>
              </a:rPr>
              <a:t>(</a:t>
            </a:r>
            <a:r>
              <a:rPr lang="en-US" altLang="zh-TW" i="1" baseline="-25000" dirty="0" err="1">
                <a:ea typeface="新細明體" charset="-120"/>
              </a:rPr>
              <a:t>i</a:t>
            </a:r>
            <a:r>
              <a:rPr lang="en-US" altLang="zh-TW" i="1" baseline="-25000" dirty="0">
                <a:ea typeface="新細明體" charset="-120"/>
              </a:rPr>
              <a:t>) </a:t>
            </a:r>
            <a:r>
              <a:rPr lang="en-US" altLang="zh-TW" dirty="0">
                <a:ea typeface="新細明體" charset="-120"/>
              </a:rPr>
              <a:t>≦ 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l-GR" altLang="zh-TW" i="1" baseline="-25000" dirty="0">
                <a:ea typeface="新細明體" charset="-120"/>
              </a:rPr>
              <a:t>σ</a:t>
            </a:r>
            <a:r>
              <a:rPr lang="en-US" altLang="zh-TW" i="1" baseline="-25000" dirty="0">
                <a:ea typeface="新細明體" charset="-120"/>
              </a:rPr>
              <a:t>(i+1)</a:t>
            </a:r>
            <a:r>
              <a:rPr lang="zh-TW" altLang="en-US" i="0" dirty="0">
                <a:ea typeface="新細明體" charset="-120"/>
              </a:rPr>
              <a:t>，</a:t>
            </a:r>
            <a:r>
              <a:rPr lang="en-US" altLang="zh-TW" i="0" dirty="0" err="1">
                <a:ea typeface="新細明體" charset="-120"/>
              </a:rPr>
              <a:t>i</a:t>
            </a:r>
            <a:r>
              <a:rPr lang="zh-TW" altLang="en-US" i="0" dirty="0">
                <a:ea typeface="新細明體" charset="-120"/>
              </a:rPr>
              <a:t>介於第一筆到第</a:t>
            </a:r>
            <a:r>
              <a:rPr lang="en-US" altLang="zh-TW" i="0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-1</a:t>
            </a:r>
            <a:r>
              <a:rPr lang="zh-TW" altLang="en-US" dirty="0">
                <a:ea typeface="新細明體" charset="-120"/>
              </a:rPr>
              <a:t>筆資料 之間。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例如，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7, 3, 6, 2, 1 </a:t>
            </a:r>
            <a:r>
              <a:rPr lang="zh-TW" altLang="en-US" dirty="0">
                <a:solidFill>
                  <a:srgbClr val="C00000"/>
                </a:solidFill>
                <a:ea typeface="新細明體" charset="-120"/>
              </a:rPr>
              <a:t>經由排序之後變成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  <a:sym typeface="Wingdings" pitchFamily="2" charset="2"/>
              </a:rPr>
              <a:t>1, 2, 3, 6, 7</a:t>
            </a:r>
            <a:r>
              <a:rPr lang="zh-TW" altLang="en-US" dirty="0">
                <a:solidFill>
                  <a:srgbClr val="C00000"/>
                </a:solidFill>
                <a:ea typeface="新細明體" charset="-120"/>
                <a:sym typeface="Wingdings" pitchFamily="2" charset="2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0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6D1D-F256-4F7C-BBA4-FE7EB266D65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8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Insertion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做法是由所有資料的第二筆開始，取出一筆資料並往前比較，找到他該有的位置後插入。我們在此做了一點手腳，使資料在尋找位置時較為方便。</a:t>
            </a:r>
            <a:endParaRPr lang="en-US" altLang="zh-TW" dirty="0"/>
          </a:p>
          <a:p>
            <a:r>
              <a:rPr lang="zh-TW" altLang="en-US" dirty="0"/>
              <a:t>假設現在要將第二筆資料放入前面的串列裡，讓前面的串列是排序好的狀態，首先要先將第二筆資料的</a:t>
            </a:r>
            <a:r>
              <a:rPr lang="en-US" altLang="zh-TW" dirty="0"/>
              <a:t>key</a:t>
            </a:r>
            <a:r>
              <a:rPr lang="zh-TW" altLang="en-US" dirty="0"/>
              <a:t>值，拷貝到索引第</a:t>
            </a:r>
            <a:r>
              <a:rPr lang="en-US" altLang="zh-TW" dirty="0"/>
              <a:t>0</a:t>
            </a:r>
            <a:r>
              <a:rPr lang="zh-TW" altLang="en-US" dirty="0"/>
              <a:t>的位置。因為在比較時是由後面往前比，所以整個串列看完後，可以用來當做終止的判斷條件。然而，在比較完，資料插入後，後面的資料將往後移，為了防止資料的流失，資料本身會拷貝一份到</a:t>
            </a:r>
            <a:r>
              <a:rPr lang="en-US" altLang="zh-TW" dirty="0"/>
              <a:t>temp</a:t>
            </a:r>
            <a:r>
              <a:rPr lang="zh-TW" altLang="en-US" dirty="0"/>
              <a:t>中 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舉例說明，</a:t>
            </a:r>
            <a:r>
              <a:rPr lang="en-US" altLang="zh-TW" dirty="0"/>
              <a:t>1</a:t>
            </a:r>
            <a:r>
              <a:rPr lang="zh-TW" altLang="en-US" dirty="0"/>
              <a:t>和</a:t>
            </a:r>
            <a:r>
              <a:rPr lang="en-US" altLang="zh-TW" dirty="0"/>
              <a:t>12</a:t>
            </a:r>
            <a:r>
              <a:rPr lang="zh-TW" altLang="en-US" dirty="0"/>
              <a:t>相比，</a:t>
            </a:r>
            <a:r>
              <a:rPr lang="en-US" altLang="zh-TW" dirty="0"/>
              <a:t>12</a:t>
            </a:r>
            <a:r>
              <a:rPr lang="zh-TW" altLang="en-US" dirty="0"/>
              <a:t>比</a:t>
            </a:r>
            <a:r>
              <a:rPr lang="en-US" altLang="zh-TW" dirty="0"/>
              <a:t>1</a:t>
            </a:r>
            <a:r>
              <a:rPr lang="zh-TW" altLang="en-US" dirty="0"/>
              <a:t>還大，表示</a:t>
            </a:r>
            <a:r>
              <a:rPr lang="en-US" altLang="zh-TW" dirty="0"/>
              <a:t>1</a:t>
            </a:r>
            <a:r>
              <a:rPr lang="zh-TW" altLang="en-US" dirty="0"/>
              <a:t>要排在</a:t>
            </a:r>
            <a:r>
              <a:rPr lang="en-US" altLang="zh-TW" dirty="0"/>
              <a:t>12</a:t>
            </a:r>
            <a:r>
              <a:rPr lang="zh-TW" altLang="en-US" dirty="0"/>
              <a:t>的前面，所以在和</a:t>
            </a:r>
            <a:r>
              <a:rPr lang="en-US" altLang="zh-TW" dirty="0"/>
              <a:t>12</a:t>
            </a:r>
            <a:r>
              <a:rPr lang="zh-TW" altLang="en-US" dirty="0"/>
              <a:t>比完後，</a:t>
            </a:r>
            <a:r>
              <a:rPr lang="en-US" altLang="zh-TW" dirty="0"/>
              <a:t>temp</a:t>
            </a:r>
            <a:r>
              <a:rPr lang="en-US" altLang="zh-TW" baseline="0" dirty="0"/>
              <a:t> = </a:t>
            </a:r>
            <a:r>
              <a:rPr lang="en-US" altLang="zh-TW" dirty="0"/>
              <a:t>1</a:t>
            </a:r>
            <a:r>
              <a:rPr lang="zh-TW" altLang="en-US" dirty="0"/>
              <a:t>會再往前找一格，和 </a:t>
            </a:r>
            <a:r>
              <a:rPr lang="en-US" altLang="zh-TW" dirty="0" err="1"/>
              <a:t>i</a:t>
            </a:r>
            <a:r>
              <a:rPr lang="en-US" altLang="zh-TW" dirty="0"/>
              <a:t> = 0</a:t>
            </a:r>
            <a:r>
              <a:rPr lang="zh-TW" altLang="en-US" dirty="0"/>
              <a:t>的資料相比較。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則會被往後寫入下一格的陣列中。</a:t>
            </a:r>
            <a:endParaRPr lang="en-US" altLang="zh-TW" dirty="0"/>
          </a:p>
          <a:p>
            <a:r>
              <a:rPr lang="zh-TW" altLang="en-US" dirty="0"/>
              <a:t>若比較結果為相等，或是</a:t>
            </a:r>
            <a:r>
              <a:rPr lang="en-US" altLang="zh-TW" dirty="0"/>
              <a:t>temp</a:t>
            </a:r>
            <a:r>
              <a:rPr lang="zh-TW" altLang="en-US" dirty="0"/>
              <a:t>的值大於陣列內的值時，</a:t>
            </a:r>
            <a:r>
              <a:rPr lang="en-US" altLang="zh-TW" dirty="0"/>
              <a:t>temp</a:t>
            </a:r>
            <a:r>
              <a:rPr lang="zh-TW" altLang="en-US" dirty="0"/>
              <a:t>就會停止向前比較的動作。停止則表示此筆資料應插入再往後一格的位置。</a:t>
            </a:r>
            <a:r>
              <a:rPr lang="en-US" altLang="zh-TW" dirty="0"/>
              <a:t> </a:t>
            </a:r>
            <a:r>
              <a:rPr lang="zh-TW" altLang="en-US" dirty="0"/>
              <a:t>做到此時，前面的</a:t>
            </a:r>
            <a:r>
              <a:rPr lang="en-US" altLang="zh-TW" dirty="0"/>
              <a:t>1</a:t>
            </a:r>
            <a:r>
              <a:rPr lang="zh-TW" altLang="en-US" dirty="0"/>
              <a:t>及</a:t>
            </a:r>
            <a:r>
              <a:rPr lang="en-US" altLang="zh-TW" dirty="0"/>
              <a:t>12</a:t>
            </a:r>
            <a:r>
              <a:rPr lang="zh-TW" altLang="en-US" dirty="0"/>
              <a:t>就是一個排序好的串列。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接下來又將大小為</a:t>
            </a:r>
            <a:r>
              <a:rPr lang="en-US" altLang="zh-TW" dirty="0"/>
              <a:t>6</a:t>
            </a:r>
            <a:r>
              <a:rPr lang="zh-TW" altLang="en-US" dirty="0"/>
              <a:t>的值提出，再插入到前面的串列中。一樣先將</a:t>
            </a:r>
            <a:r>
              <a:rPr lang="en-US" altLang="zh-TW" dirty="0"/>
              <a:t>6</a:t>
            </a:r>
            <a:r>
              <a:rPr lang="zh-TW" altLang="en-US" dirty="0"/>
              <a:t>的值拷貝到</a:t>
            </a:r>
            <a:r>
              <a:rPr lang="en-US" altLang="zh-TW" dirty="0" err="1"/>
              <a:t>i</a:t>
            </a:r>
            <a:r>
              <a:rPr lang="en-US" altLang="zh-TW" dirty="0"/>
              <a:t>=0</a:t>
            </a:r>
            <a:r>
              <a:rPr lang="zh-TW" altLang="en-US" dirty="0"/>
              <a:t>的位置，不要讓</a:t>
            </a:r>
            <a:r>
              <a:rPr lang="en-US" altLang="zh-TW" dirty="0"/>
              <a:t>temp</a:t>
            </a:r>
            <a:r>
              <a:rPr lang="zh-TW" altLang="en-US" dirty="0"/>
              <a:t>超出邊界，同時把資料拷貝到</a:t>
            </a:r>
            <a:r>
              <a:rPr lang="en-US" altLang="zh-TW" dirty="0"/>
              <a:t>temp</a:t>
            </a:r>
            <a:r>
              <a:rPr lang="zh-TW" altLang="en-US" dirty="0"/>
              <a:t>中。由後往前比較，先和</a:t>
            </a:r>
            <a:r>
              <a:rPr lang="en-US" altLang="zh-TW" dirty="0"/>
              <a:t>12</a:t>
            </a:r>
            <a:r>
              <a:rPr lang="zh-TW" altLang="en-US" dirty="0"/>
              <a:t>相比，由於</a:t>
            </a:r>
            <a:r>
              <a:rPr lang="en-US" altLang="zh-TW" dirty="0"/>
              <a:t>12</a:t>
            </a:r>
            <a:r>
              <a:rPr lang="zh-TW" altLang="en-US" dirty="0"/>
              <a:t>比</a:t>
            </a:r>
            <a:r>
              <a:rPr lang="en-US" altLang="zh-TW" dirty="0"/>
              <a:t>6</a:t>
            </a:r>
            <a:r>
              <a:rPr lang="zh-TW" altLang="en-US" dirty="0"/>
              <a:t>大，所以再往前比較。再往前比較時，</a:t>
            </a:r>
            <a:r>
              <a:rPr lang="en-US" altLang="zh-TW" dirty="0"/>
              <a:t>12</a:t>
            </a:r>
            <a:r>
              <a:rPr lang="zh-TW" altLang="en-US" dirty="0"/>
              <a:t>這筆資料會被往後拷貝，接著把</a:t>
            </a:r>
            <a:r>
              <a:rPr lang="en-US" altLang="zh-TW" dirty="0"/>
              <a:t>6</a:t>
            </a:r>
            <a:r>
              <a:rPr lang="zh-TW" altLang="en-US" dirty="0"/>
              <a:t>和</a:t>
            </a:r>
            <a:r>
              <a:rPr lang="en-US" altLang="zh-TW" dirty="0"/>
              <a:t>1</a:t>
            </a:r>
            <a:r>
              <a:rPr lang="zh-TW" altLang="en-US" dirty="0"/>
              <a:t>做比較，</a:t>
            </a:r>
            <a:r>
              <a:rPr lang="en-US" altLang="zh-TW" dirty="0"/>
              <a:t>1</a:t>
            </a:r>
            <a:r>
              <a:rPr lang="zh-TW" altLang="en-US" dirty="0"/>
              <a:t>比</a:t>
            </a:r>
            <a:r>
              <a:rPr lang="en-US" altLang="zh-TW" dirty="0"/>
              <a:t>6</a:t>
            </a:r>
            <a:r>
              <a:rPr lang="zh-TW" altLang="en-US" dirty="0"/>
              <a:t>小，所以知道此筆值為</a:t>
            </a:r>
            <a:r>
              <a:rPr lang="en-US" altLang="zh-TW" dirty="0"/>
              <a:t>6</a:t>
            </a:r>
            <a:r>
              <a:rPr lang="zh-TW" altLang="en-US" dirty="0"/>
              <a:t>的資料應該排在</a:t>
            </a:r>
            <a:r>
              <a:rPr lang="en-US" altLang="zh-TW" dirty="0"/>
              <a:t>1</a:t>
            </a:r>
            <a:r>
              <a:rPr lang="zh-TW" altLang="en-US" dirty="0"/>
              <a:t>的後面，因此將</a:t>
            </a:r>
            <a:r>
              <a:rPr lang="en-US" altLang="zh-TW" dirty="0"/>
              <a:t>6</a:t>
            </a:r>
            <a:r>
              <a:rPr lang="zh-TW" altLang="en-US" dirty="0"/>
              <a:t>插入</a:t>
            </a:r>
            <a:r>
              <a:rPr lang="en-US" altLang="zh-TW" dirty="0"/>
              <a:t>1</a:t>
            </a:r>
            <a:r>
              <a:rPr lang="zh-TW" altLang="en-US" dirty="0"/>
              <a:t>的後面。所得</a:t>
            </a:r>
            <a:r>
              <a:rPr lang="en-US" altLang="zh-TW" dirty="0"/>
              <a:t>1,6,12</a:t>
            </a:r>
            <a:r>
              <a:rPr lang="zh-TW" altLang="en-US" dirty="0"/>
              <a:t>即是已排序好的串列。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void </a:t>
            </a:r>
            <a:r>
              <a:rPr lang="en-US" dirty="0" err="1"/>
              <a:t>insertionSort</a:t>
            </a:r>
            <a:r>
              <a:rPr lang="en-US" dirty="0"/>
              <a:t>(element a[], </a:t>
            </a:r>
            <a:r>
              <a:rPr lang="en-US" dirty="0" err="1"/>
              <a:t>int</a:t>
            </a:r>
            <a:r>
              <a:rPr lang="en-US" dirty="0"/>
              <a:t> n)</a:t>
            </a:r>
            <a:r>
              <a:rPr lang="zh-TW" altLang="en-US" dirty="0"/>
              <a:t>為與前一筆資料做比較的副函式，</a:t>
            </a:r>
            <a:r>
              <a:rPr lang="en-US" altLang="zh-TW" dirty="0"/>
              <a:t>a</a:t>
            </a:r>
            <a:r>
              <a:rPr lang="zh-TW" altLang="en-US" dirty="0"/>
              <a:t>為存放已排序的資料，</a:t>
            </a:r>
            <a:r>
              <a:rPr lang="en-US" altLang="zh-TW" dirty="0"/>
              <a:t>n</a:t>
            </a:r>
            <a:r>
              <a:rPr lang="zh-TW" altLang="en-US" dirty="0"/>
              <a:t>為資料的總筆數。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從第二筆開始看，逐一放入前面的串列中比較，首先把第</a:t>
            </a:r>
            <a:r>
              <a:rPr lang="en-US" altLang="zh-TW" dirty="0"/>
              <a:t>j</a:t>
            </a:r>
            <a:r>
              <a:rPr lang="zh-TW" altLang="en-US" dirty="0"/>
              <a:t>筆資料暫存到</a:t>
            </a:r>
            <a:r>
              <a:rPr lang="en-US" altLang="zh-TW" dirty="0"/>
              <a:t>temp</a:t>
            </a:r>
            <a:r>
              <a:rPr lang="zh-TW" altLang="en-US" dirty="0"/>
              <a:t>裡，呼叫</a:t>
            </a:r>
            <a:r>
              <a:rPr lang="en-US" altLang="zh-TW" dirty="0"/>
              <a:t>insert</a:t>
            </a:r>
            <a:r>
              <a:rPr lang="zh-TW" altLang="en-US" dirty="0"/>
              <a:t>將第</a:t>
            </a:r>
            <a:r>
              <a:rPr lang="en-US" altLang="zh-TW" dirty="0"/>
              <a:t>j</a:t>
            </a:r>
            <a:r>
              <a:rPr lang="zh-TW" altLang="en-US" dirty="0"/>
              <a:t>筆資料插入串列中。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接下來，</a:t>
            </a:r>
            <a:r>
              <a:rPr lang="en-US" altLang="zh-TW" dirty="0"/>
              <a:t>Insert</a:t>
            </a:r>
            <a:r>
              <a:rPr lang="zh-TW" altLang="en-US" dirty="0"/>
              <a:t>副函式讓傳進來的參數</a:t>
            </a:r>
            <a:r>
              <a:rPr lang="en-US" altLang="zh-TW" dirty="0"/>
              <a:t>temp</a:t>
            </a:r>
            <a:r>
              <a:rPr lang="zh-TW" altLang="en-US" dirty="0"/>
              <a:t>設置給</a:t>
            </a:r>
            <a:r>
              <a:rPr lang="en-US" dirty="0"/>
              <a:t>a[0]</a:t>
            </a:r>
            <a:r>
              <a:rPr lang="zh-TW" altLang="en-US" dirty="0"/>
              <a:t> ，且為了不讓陣列</a:t>
            </a:r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超出邊界，所以從已排序完成的 </a:t>
            </a:r>
            <a:r>
              <a:rPr lang="en-US" altLang="zh-TW" dirty="0" err="1"/>
              <a:t>i</a:t>
            </a:r>
            <a:r>
              <a:rPr lang="zh-TW" altLang="en-US" dirty="0"/>
              <a:t>筆資料裡，開始往前尋找應該插入的位置，如果現在要插入的資料 </a:t>
            </a:r>
            <a:r>
              <a:rPr lang="en-US" dirty="0" err="1"/>
              <a:t>e.key</a:t>
            </a:r>
            <a:r>
              <a:rPr lang="zh-TW" altLang="en-US" dirty="0"/>
              <a:t> 小於目前在看的資料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].key</a:t>
            </a:r>
            <a:r>
              <a:rPr lang="zh-TW" altLang="en-US" dirty="0"/>
              <a:t>，則把資料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TW" altLang="en-US" dirty="0"/>
              <a:t>往後移一格到</a:t>
            </a:r>
            <a:r>
              <a:rPr lang="en-US" dirty="0"/>
              <a:t>a[i</a:t>
            </a:r>
            <a:r>
              <a:rPr lang="en-US" altLang="zh-TW" dirty="0"/>
              <a:t>+1</a:t>
            </a:r>
            <a:r>
              <a:rPr lang="en-US" dirty="0"/>
              <a:t>]</a:t>
            </a:r>
            <a:r>
              <a:rPr lang="zh-TW" altLang="en-US" dirty="0"/>
              <a:t>的位置，再繼續跟前面的資料做比較，直到</a:t>
            </a:r>
            <a:r>
              <a:rPr lang="en-US" dirty="0" err="1"/>
              <a:t>e.key</a:t>
            </a:r>
            <a:r>
              <a:rPr lang="en-US" dirty="0"/>
              <a:t> </a:t>
            </a:r>
            <a:r>
              <a:rPr lang="zh-TW" altLang="en-US" dirty="0"/>
              <a:t>等於或大於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].key</a:t>
            </a:r>
            <a:r>
              <a:rPr lang="zh-TW" altLang="en-US" dirty="0"/>
              <a:t>才跳出</a:t>
            </a:r>
            <a:r>
              <a:rPr lang="en-US" altLang="zh-TW" dirty="0"/>
              <a:t>while</a:t>
            </a:r>
            <a:r>
              <a:rPr lang="zh-TW" altLang="en-US" dirty="0"/>
              <a:t>迴圈，這時候資料 </a:t>
            </a:r>
            <a:r>
              <a:rPr lang="en-US" altLang="zh-TW" dirty="0"/>
              <a:t>e</a:t>
            </a:r>
            <a:r>
              <a:rPr lang="zh-TW" altLang="en-US" dirty="0"/>
              <a:t> 插入的位置就會在</a:t>
            </a:r>
            <a:r>
              <a:rPr lang="zh-TW" altLang="en-US" baseline="0" dirty="0"/>
              <a:t>  </a:t>
            </a:r>
            <a:r>
              <a:rPr lang="en-US" altLang="zh-TW" baseline="0" dirty="0" err="1"/>
              <a:t>i</a:t>
            </a:r>
            <a:r>
              <a:rPr lang="zh-TW" altLang="en-US" baseline="0" dirty="0"/>
              <a:t> 的後面一格</a:t>
            </a:r>
            <a:r>
              <a:rPr lang="en-US" dirty="0"/>
              <a:t>a[i+1] </a:t>
            </a:r>
            <a:r>
              <a:rPr lang="zh-TW" altLang="en-US" dirty="0"/>
              <a:t>的位置。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0DD3-6D27-44B1-8002-A1E6B4CD2F4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52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90CD63-5552-48B4-B17E-69E516EC7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301CFAF-1616-426C-91AF-C1E6D11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D1EDBAD-B8D0-4E48-917D-1D5D6C4A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ED1DBA1-0084-4CF6-8222-BFD03CE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9D022B1-7427-4F0D-9BCE-B51AC68F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6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5629D4F-B1F4-4B16-A39E-BEEE90F1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048D009-8F4D-476C-AF5E-F43D44E7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AE283CC-ADD4-4376-B6F8-31BCBDB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6A73DBB-A4F8-44E6-9DB2-051B719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C1E8654-EF86-4459-843E-22BF01A8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0F8F792-D907-4155-9174-CDC076D4A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681C9D7-94CD-437F-9DE9-6DA91CFD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7E6CA71-0862-4961-B50B-E38D60A6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176C27B-0A4C-47AE-BA28-3C36477B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A8B9241-680E-418D-8644-C6E4BFEA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BD45D0A-83D7-430E-8999-C4BDFC64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1EE7F81-ADBD-4A6F-983B-D289BDBE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1A1C850-1FD3-447C-A128-21BEE54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5B39158-BE94-4FB1-A6DB-2F0375E4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B9BDD43-EE7F-43C2-BAA8-B49C752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7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EF7A27F-A537-4D4C-A8F2-681C5AB3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C2C5F8A-C784-4072-964A-F33CA54B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E954B46-C4A0-434A-8E8D-869CFF65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1678F90-4443-4D7C-95BE-B990DC41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84A5B00-A71A-48B2-A678-53D4E25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E14EA6F-86A0-4E94-9154-2CA54221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F8AFEFF-5078-4BEE-BD57-1278E953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3D32B6F-A8BB-4C0E-A69B-00220217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E9970C1-3D4C-4D9C-944F-945F2C1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7D0793E-C069-4636-8E89-037058ED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CBE9564-6E03-4CF7-BDDC-A1A8D65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9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5348BD8-6C7A-4DE8-88FD-84774BF8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EA04D03-6155-4DD2-BDA5-9FE0549F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D0AA46A-14A7-41B1-994E-D1252928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BDFE9219-22B4-4001-8F0C-0D2B4809B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AFAAA417-3D76-4999-99B2-A1C1B257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8AFA5037-065B-4247-A2B5-DBBB427C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0014171D-01FC-47FB-9390-B620F000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A47E8A1-B35A-4D5A-A1D7-D8D729B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73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BE60D17-EEBD-49B0-AEC4-D373E21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A61BA4E-8B06-40CE-A2FE-6BA60FC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8628D3AC-ED2E-4D6F-AD24-1652FF41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2374342-C4A1-4CD5-9DE4-2A4CF01C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A95E2F8D-DC69-411B-AF39-251670A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76920C8-FBDA-4CC9-A637-99667BC5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FD28ECC1-A9E6-49D6-9809-C92C2E59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0AC132B-C6FA-43DC-B261-B5310C2E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5380149-AD95-40B6-A3B5-5F9981E6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E49E109-C8DD-40A5-8327-8E5CCE8EE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3B7B327-CFC5-41F4-BC3D-4032B72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AB7D5DB-77AB-40DB-99FC-BD8F49D1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26BDAFA-5F87-417A-B267-AB044F4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1A43AD-3BD2-4CED-A359-FAEB794D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65248546-D740-4B6D-B45E-AE33EFF28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0A0E7C1-5BBD-4569-A440-9AC9F6F0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C582460-3331-4F76-B89A-00FB7D1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565E56B-2B53-45C8-A06C-6CB4325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2E3F3C3-BFE9-453E-AA7C-C4BFD320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1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417CD0DA-CB91-4919-BAD3-39B32B1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BFA41144-AE22-4151-AB8D-0BAF428E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A289992-15D9-40FF-ACA5-84501B78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3277-6885-408A-9E58-F6B3BA93732E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F75743C-B7CB-4521-AE5E-A3C459081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90A0565-08C8-4F72-8B10-4F98897AE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5691-F25E-4006-9650-A82BCE65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1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/>
              <a:t>資料結構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單元五：</a:t>
            </a:r>
            <a:r>
              <a:rPr kumimoji="1" lang="zh-TW" altLang="en-US" dirty="0"/>
              <a:t>搜尋與排序</a:t>
            </a:r>
          </a:p>
        </p:txBody>
      </p:sp>
    </p:spTree>
    <p:extLst>
      <p:ext uri="{BB962C8B-B14F-4D97-AF65-F5344CB8AC3E}">
        <p14:creationId xmlns:p14="http://schemas.microsoft.com/office/powerpoint/2010/main" val="1057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2596" y="0"/>
            <a:ext cx="9350944" cy="635798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public static void Insert(Element </a:t>
            </a:r>
            <a:r>
              <a:rPr lang="en-US" dirty="0"/>
              <a:t>e, </a:t>
            </a:r>
            <a:r>
              <a:rPr lang="en-US" dirty="0" smtClean="0"/>
              <a:t>Element[] a, </a:t>
            </a:r>
            <a:r>
              <a:rPr lang="en-US" dirty="0" err="1"/>
              <a:t>int</a:t>
            </a:r>
            <a:r>
              <a:rPr lang="en-US" dirty="0"/>
              <a:t> i)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{ 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	a[0] = e;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while (</a:t>
            </a:r>
            <a:r>
              <a:rPr lang="en-US" dirty="0" err="1"/>
              <a:t>e.key</a:t>
            </a:r>
            <a:r>
              <a:rPr lang="en-US" dirty="0"/>
              <a:t> &lt; a[i].key)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	a[i+1] = a[i];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	i--;   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}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a[i+1] = e;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public static void </a:t>
            </a:r>
            <a:r>
              <a:rPr lang="en-US" dirty="0" err="1"/>
              <a:t>I</a:t>
            </a:r>
            <a:r>
              <a:rPr lang="en-US" dirty="0" err="1" smtClean="0"/>
              <a:t>nsertionSort</a:t>
            </a:r>
            <a:r>
              <a:rPr lang="en-US" dirty="0" smtClean="0"/>
              <a:t>(Element[] a, 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{ 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=2; j&lt;=n; j++)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Element </a:t>
            </a:r>
            <a:r>
              <a:rPr lang="en-US" dirty="0"/>
              <a:t>temp = a[j];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	insert(temp, a, j-1);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	}</a:t>
            </a:r>
            <a:endParaRPr lang="zh-TW" alt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="" xmlns:a16="http://schemas.microsoft.com/office/drawing/2014/main" id="{F7BBDCED-FBD0-4878-AA5C-408B04BC48A0}"/>
              </a:ext>
            </a:extLst>
          </p:cNvPr>
          <p:cNvSpPr/>
          <p:nvPr/>
        </p:nvSpPr>
        <p:spPr>
          <a:xfrm>
            <a:off x="7645941" y="1235412"/>
            <a:ext cx="3822970" cy="44747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 這一行程式碼的意義是什麼？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="" xmlns:a16="http://schemas.microsoft.com/office/drawing/2014/main" id="{8A9B0CB1-E5D3-4FE1-8907-8AB7ADB33AA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803515" y="856035"/>
            <a:ext cx="3842426" cy="603115"/>
          </a:xfrm>
          <a:prstGeom prst="bentConnector3">
            <a:avLst>
              <a:gd name="adj1" fmla="val 244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插入排序法的時間複雜度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Worst case,</a:t>
            </a:r>
            <a:r>
              <a:rPr lang="zh-TW" altLang="en-US" dirty="0"/>
              <a:t>插入一個元素</a:t>
            </a:r>
            <a:r>
              <a:rPr lang="en-US" altLang="zh-TW" dirty="0"/>
              <a:t> insert()</a:t>
            </a:r>
            <a:r>
              <a:rPr lang="zh-TW" altLang="en-US" dirty="0"/>
              <a:t> 要進行</a:t>
            </a:r>
            <a:r>
              <a:rPr lang="en-US" altLang="zh-TW" dirty="0"/>
              <a:t> </a:t>
            </a:r>
            <a:r>
              <a:rPr lang="en-US" altLang="zh-TW" i="1" dirty="0"/>
              <a:t>i</a:t>
            </a:r>
            <a:r>
              <a:rPr lang="en-US" altLang="zh-TW" dirty="0"/>
              <a:t>+1 </a:t>
            </a:r>
            <a:r>
              <a:rPr lang="zh-TW" altLang="en-US" dirty="0"/>
              <a:t>次比較</a:t>
            </a:r>
            <a:endParaRPr lang="en-US" altLang="zh-TW" dirty="0"/>
          </a:p>
          <a:p>
            <a:r>
              <a:rPr lang="en-US" altLang="zh-TW" dirty="0" err="1"/>
              <a:t>insertionSort</a:t>
            </a:r>
            <a:r>
              <a:rPr lang="en-US" altLang="zh-TW" dirty="0"/>
              <a:t>() </a:t>
            </a:r>
            <a:r>
              <a:rPr lang="zh-TW" altLang="en-US" dirty="0"/>
              <a:t>調用</a:t>
            </a:r>
            <a:r>
              <a:rPr lang="en-US" altLang="zh-TW" dirty="0"/>
              <a:t> insert() </a:t>
            </a:r>
            <a:r>
              <a:rPr lang="zh-TW" altLang="en-US" dirty="0"/>
              <a:t>進行</a:t>
            </a:r>
            <a:r>
              <a:rPr lang="en-US" altLang="zh-TW" dirty="0"/>
              <a:t> </a:t>
            </a:r>
            <a:r>
              <a:rPr lang="en-US" altLang="zh-TW" i="1" dirty="0"/>
              <a:t>i</a:t>
            </a:r>
            <a:r>
              <a:rPr lang="en-US" altLang="zh-TW" dirty="0"/>
              <a:t>=</a:t>
            </a:r>
            <a:r>
              <a:rPr lang="en-US" altLang="zh-TW" i="1" dirty="0"/>
              <a:t>j</a:t>
            </a:r>
            <a:r>
              <a:rPr lang="en-US" altLang="zh-TW" dirty="0"/>
              <a:t>-1=1, 2, …, </a:t>
            </a:r>
            <a:r>
              <a:rPr lang="en-US" altLang="zh-TW" i="1" dirty="0"/>
              <a:t>n</a:t>
            </a:r>
            <a:r>
              <a:rPr lang="en-US" altLang="zh-TW" dirty="0"/>
              <a:t>-1. </a:t>
            </a:r>
            <a:r>
              <a:rPr lang="zh-TW" altLang="en-US" dirty="0"/>
              <a:t>時間複雜度為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對於極小的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 (</a:t>
            </a:r>
            <a:r>
              <a:rPr lang="en-US" altLang="zh-TW" i="1" dirty="0"/>
              <a:t>n</a:t>
            </a:r>
            <a:r>
              <a:rPr lang="en-US" altLang="zh-TW" dirty="0"/>
              <a:t> ≦ 30)</a:t>
            </a:r>
            <a:r>
              <a:rPr lang="zh-TW" altLang="en-US" dirty="0"/>
              <a:t>，插入排序法是最快的排序法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11676" y="3429001"/>
          <a:ext cx="2655895" cy="98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方程式" r:id="rId4" imgW="1231560" imgH="457200" progId="Equation.3">
                  <p:embed/>
                </p:oleObj>
              </mc:Choice>
              <mc:Fallback>
                <p:oleObj name="方程式" r:id="rId4" imgW="1231560" imgH="457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3429001"/>
                        <a:ext cx="2655895" cy="984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58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插入排序的變化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Insertion Sort</a:t>
            </a:r>
          </a:p>
          <a:p>
            <a:pPr lvl="1"/>
            <a:r>
              <a:rPr lang="zh-TW" altLang="en-US" dirty="0"/>
              <a:t>減少數字比較次數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i="1" dirty="0"/>
              <a:t>insert</a:t>
            </a:r>
            <a:r>
              <a:rPr lang="en-US" altLang="zh-TW" dirty="0"/>
              <a:t>()</a:t>
            </a:r>
            <a:r>
              <a:rPr lang="zh-TW" altLang="en-US" dirty="0"/>
              <a:t>實現二元搜尋法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Linked Insertion Sort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Linked List</a:t>
            </a:r>
            <a:r>
              <a:rPr lang="zh-TW" altLang="en-US" dirty="0"/>
              <a:t>存放元素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只需要修改指標位置便可以將新節點插入，無須搬移資料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必須用</a:t>
            </a:r>
            <a:r>
              <a:rPr lang="en-US" altLang="zh-TW" dirty="0"/>
              <a:t>Sequential search.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423ABDBA-C11B-40C0-BF84-9FB7B781798D}"/>
              </a:ext>
            </a:extLst>
          </p:cNvPr>
          <p:cNvSpPr txBox="1"/>
          <p:nvPr/>
        </p:nvSpPr>
        <p:spPr>
          <a:xfrm>
            <a:off x="5826868" y="5340485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="" xmlns:a16="http://schemas.microsoft.com/office/drawing/2014/main" id="{65E00283-2AD1-49B4-AFDE-C30C894CCF5F}"/>
              </a:ext>
            </a:extLst>
          </p:cNvPr>
          <p:cNvSpPr/>
          <p:nvPr/>
        </p:nvSpPr>
        <p:spPr>
          <a:xfrm>
            <a:off x="5826868" y="4976948"/>
            <a:ext cx="3287949" cy="45720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討論</a:t>
            </a:r>
            <a:r>
              <a:rPr lang="en-US" altLang="zh-TW" dirty="0"/>
              <a:t>:</a:t>
            </a:r>
            <a:r>
              <a:rPr lang="zh-TW" altLang="en-US" dirty="0"/>
              <a:t> 為何不使用二元搜尋法？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="" xmlns:a16="http://schemas.microsoft.com/office/drawing/2014/main" id="{B77DAAC4-C5FE-431D-ABF1-F8A01A5C4176}"/>
              </a:ext>
            </a:extLst>
          </p:cNvPr>
          <p:cNvCxnSpPr>
            <a:stCxn id="5" idx="1"/>
          </p:cNvCxnSpPr>
          <p:nvPr/>
        </p:nvCxnSpPr>
        <p:spPr>
          <a:xfrm rot="10800000">
            <a:off x="5136204" y="4562272"/>
            <a:ext cx="690664" cy="643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快速排序法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2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以平均時間複雜度來說，</a:t>
            </a:r>
            <a:r>
              <a:rPr lang="en-US" altLang="zh-TW" dirty="0"/>
              <a:t>Quick sort</a:t>
            </a:r>
            <a:r>
              <a:rPr lang="zh-TW" altLang="en-US" dirty="0"/>
              <a:t> 為最快的一種</a:t>
            </a:r>
            <a:endParaRPr lang="en-US" altLang="zh-TW" dirty="0"/>
          </a:p>
          <a:p>
            <a:r>
              <a:rPr lang="en-US" altLang="zh-TW" dirty="0"/>
              <a:t>Concept: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1422" y="3000372"/>
            <a:ext cx="428628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3024186" y="3071811"/>
            <a:ext cx="785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a: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5874" y="3000373"/>
            <a:ext cx="50006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738811" y="3571872"/>
            <a:ext cx="500062" cy="64293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4810124" y="2643185"/>
            <a:ext cx="1071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Gill Sans MT" pitchFamily="34" charset="0"/>
                <a:ea typeface="微軟正黑體" pitchFamily="34" charset="-120"/>
              </a:rPr>
              <a:t>pivot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2860" y="4286256"/>
            <a:ext cx="428628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38811" y="4286248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8382032" y="2857497"/>
            <a:ext cx="2071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從列表 </a:t>
            </a:r>
            <a:r>
              <a:rPr lang="en-US" altLang="zh-TW" sz="2400" i="1" dirty="0">
                <a:latin typeface="Gill Sans MT" pitchFamily="34" charset="0"/>
                <a:ea typeface="微軟正黑體" pitchFamily="34" charset="-120"/>
              </a:rPr>
              <a:t>a</a:t>
            </a:r>
            <a:r>
              <a:rPr lang="zh-TW" altLang="en-US" sz="2400" i="1" dirty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中找到</a:t>
            </a:r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pivot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5453061" y="4786310"/>
            <a:ext cx="1071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Gill Sans MT" pitchFamily="34" charset="0"/>
                <a:ea typeface="微軟正黑體" pitchFamily="34" charset="-120"/>
              </a:rPr>
              <a:t>pivot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3024186" y="4286248"/>
            <a:ext cx="785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a’: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8873" y="4286248"/>
            <a:ext cx="2000250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≧pivot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2873" y="4286248"/>
            <a:ext cx="1785938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≦ pivot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 rot="2243532">
            <a:off x="4452926" y="4857760"/>
            <a:ext cx="500066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9373419">
            <a:off x="7322895" y="4867410"/>
            <a:ext cx="500066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3524248" y="5500685"/>
            <a:ext cx="178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Gill Sans MT" pitchFamily="34" charset="0"/>
                <a:ea typeface="微軟正黑體" pitchFamily="34" charset="-120"/>
              </a:rPr>
              <a:t>Quick Sort</a:t>
            </a:r>
            <a:endParaRPr lang="zh-TW" altLang="en-US" sz="20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6953248" y="5429247"/>
            <a:ext cx="178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Gill Sans MT" pitchFamily="34" charset="0"/>
                <a:ea typeface="微軟正黑體" pitchFamily="34" charset="-120"/>
              </a:rPr>
              <a:t>Quick Sort</a:t>
            </a:r>
            <a:endParaRPr lang="zh-TW" altLang="en-US" sz="20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62020" y="5949062"/>
            <a:ext cx="442751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dirty="0"/>
              <a:t>Quick sort </a:t>
            </a:r>
            <a:r>
              <a:rPr lang="zh-TW" altLang="en-US" sz="2000" dirty="0"/>
              <a:t>本質上為</a:t>
            </a:r>
            <a:r>
              <a:rPr lang="en-US" altLang="zh-TW" sz="2000" dirty="0"/>
              <a:t>Recursive</a:t>
            </a:r>
            <a:r>
              <a:rPr lang="zh-TW" altLang="en-US" sz="2000" dirty="0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11319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實現快速排序法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2</a:t>
            </a:r>
            <a:r>
              <a:rPr lang="zh-TW" altLang="en-US" dirty="0"/>
              <a:t>個變數 </a:t>
            </a:r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 </a:t>
            </a:r>
            <a:r>
              <a:rPr lang="en-US" altLang="zh-TW" i="1" dirty="0"/>
              <a:t>right</a:t>
            </a:r>
            <a:r>
              <a:rPr lang="en-US" altLang="zh-TW" dirty="0"/>
              <a:t> </a:t>
            </a:r>
            <a:r>
              <a:rPr lang="zh-TW" altLang="en-US" dirty="0"/>
              <a:t>表示</a:t>
            </a:r>
            <a:r>
              <a:rPr lang="en-US" altLang="zh-TW" dirty="0"/>
              <a:t>Array</a:t>
            </a:r>
            <a:r>
              <a:rPr lang="zh-TW" altLang="en-US" dirty="0"/>
              <a:t>的範圍</a:t>
            </a:r>
            <a:endParaRPr lang="en-US" altLang="zh-TW" dirty="0"/>
          </a:p>
          <a:p>
            <a:pPr lvl="1"/>
            <a:r>
              <a:rPr lang="en-US" altLang="zh-TW" i="1" dirty="0"/>
              <a:t>left</a:t>
            </a:r>
            <a:r>
              <a:rPr lang="en-US" altLang="zh-TW" dirty="0"/>
              <a:t> </a:t>
            </a:r>
            <a:r>
              <a:rPr lang="zh-TW" altLang="en-US" dirty="0"/>
              <a:t>必須小於</a:t>
            </a:r>
            <a:r>
              <a:rPr lang="en-US" altLang="zh-TW" dirty="0"/>
              <a:t> </a:t>
            </a:r>
            <a:r>
              <a:rPr lang="en-US" altLang="zh-TW" i="1" dirty="0"/>
              <a:t>right</a:t>
            </a:r>
            <a:r>
              <a:rPr lang="en-US" altLang="zh-TW" dirty="0"/>
              <a:t>; </a:t>
            </a:r>
            <a:r>
              <a:rPr lang="zh-TW" altLang="en-US" dirty="0"/>
              <a:t>否則</a:t>
            </a:r>
            <a:r>
              <a:rPr lang="en-US" altLang="zh-TW" dirty="0"/>
              <a:t> return.</a:t>
            </a:r>
          </a:p>
          <a:p>
            <a:r>
              <a:rPr lang="en-US" altLang="zh-TW" i="1" dirty="0"/>
              <a:t>pivot </a:t>
            </a:r>
            <a:r>
              <a:rPr lang="zh-TW" altLang="en-US" dirty="0"/>
              <a:t>一開始設定為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left</a:t>
            </a:r>
            <a:r>
              <a:rPr lang="en-US" altLang="zh-TW" dirty="0"/>
              <a:t>].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188" y="4071937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251" y="4071937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7313" y="4071937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67376" y="4071937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67438" y="4071937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67501" y="4071937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67563" y="4071937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4" idx="2"/>
          </p:cNvCxnSpPr>
          <p:nvPr/>
        </p:nvCxnSpPr>
        <p:spPr>
          <a:xfrm rot="5400000" flipH="1" flipV="1">
            <a:off x="3523457" y="4107655"/>
            <a:ext cx="500062" cy="1285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8596314" y="4929187"/>
            <a:ext cx="928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right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12" idx="0"/>
            <a:endCxn id="10" idx="2"/>
          </p:cNvCxnSpPr>
          <p:nvPr/>
        </p:nvCxnSpPr>
        <p:spPr>
          <a:xfrm rot="16200000" flipV="1">
            <a:off x="8024815" y="3893343"/>
            <a:ext cx="428625" cy="16430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29"/>
          <p:cNvGrpSpPr>
            <a:grpSpLocks/>
          </p:cNvGrpSpPr>
          <p:nvPr/>
        </p:nvGrpSpPr>
        <p:grpSpPr bwMode="auto">
          <a:xfrm>
            <a:off x="3952861" y="3286125"/>
            <a:ext cx="857241" cy="785818"/>
            <a:chOff x="2428846" y="3428931"/>
            <a:chExt cx="857247" cy="785032"/>
          </a:xfrm>
        </p:grpSpPr>
        <p:sp>
          <p:nvSpPr>
            <p:cNvPr id="15" name="文字方塊 26"/>
            <p:cNvSpPr txBox="1">
              <a:spLocks noChangeArrowheads="1"/>
            </p:cNvSpPr>
            <p:nvPr/>
          </p:nvSpPr>
          <p:spPr bwMode="auto">
            <a:xfrm>
              <a:off x="2428846" y="3428931"/>
              <a:ext cx="857247" cy="46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>
                  <a:latin typeface="Gill Sans MT" pitchFamily="34" charset="0"/>
                  <a:ea typeface="微軟正黑體" pitchFamily="34" charset="-120"/>
                </a:rPr>
                <a:t>pivot</a:t>
              </a:r>
              <a:endParaRPr lang="zh-TW" altLang="en-US" sz="2400" dirty="0"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16" name="直線單箭頭接點 15"/>
            <p:cNvCxnSpPr>
              <a:stCxn id="15" idx="2"/>
            </p:cNvCxnSpPr>
            <p:nvPr/>
          </p:nvCxnSpPr>
          <p:spPr>
            <a:xfrm rot="5400000">
              <a:off x="2695551" y="4052044"/>
              <a:ext cx="323833" cy="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35"/>
          <p:cNvSpPr txBox="1">
            <a:spLocks noChangeArrowheads="1"/>
          </p:cNvSpPr>
          <p:nvPr/>
        </p:nvSpPr>
        <p:spPr bwMode="auto">
          <a:xfrm>
            <a:off x="3881439" y="5000624"/>
            <a:ext cx="1000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i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8" name="文字方塊 36"/>
          <p:cNvSpPr txBox="1">
            <a:spLocks noChangeArrowheads="1"/>
          </p:cNvSpPr>
          <p:nvPr/>
        </p:nvSpPr>
        <p:spPr bwMode="auto">
          <a:xfrm>
            <a:off x="7453314" y="4929187"/>
            <a:ext cx="1000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j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cxnSp>
        <p:nvCxnSpPr>
          <p:cNvPr id="19" name="直線單箭頭接點 18"/>
          <p:cNvCxnSpPr>
            <a:stCxn id="17" idx="0"/>
          </p:cNvCxnSpPr>
          <p:nvPr/>
        </p:nvCxnSpPr>
        <p:spPr>
          <a:xfrm rot="5400000" flipH="1" flipV="1">
            <a:off x="4167983" y="4787105"/>
            <a:ext cx="42703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7739857" y="4714080"/>
            <a:ext cx="428625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42"/>
          <p:cNvSpPr txBox="1">
            <a:spLocks noChangeArrowheads="1"/>
          </p:cNvSpPr>
          <p:nvPr/>
        </p:nvSpPr>
        <p:spPr bwMode="auto">
          <a:xfrm>
            <a:off x="2738415" y="5429249"/>
            <a:ext cx="7072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i: </a:t>
            </a:r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從左到右檢查找比</a:t>
            </a:r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pivot</a:t>
            </a:r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大的資料</a:t>
            </a:r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 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" name="文字方塊 43"/>
          <p:cNvSpPr txBox="1">
            <a:spLocks noChangeArrowheads="1"/>
          </p:cNvSpPr>
          <p:nvPr/>
        </p:nvSpPr>
        <p:spPr bwMode="auto">
          <a:xfrm>
            <a:off x="2738415" y="5714999"/>
            <a:ext cx="7000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j: </a:t>
            </a:r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從右到左檢查找比</a:t>
            </a:r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pivot</a:t>
            </a:r>
            <a:r>
              <a:rPr lang="zh-TW" altLang="en-US" sz="2400" dirty="0">
                <a:latin typeface="Gill Sans MT" pitchFamily="34" charset="0"/>
                <a:ea typeface="微軟正黑體" pitchFamily="34" charset="-120"/>
              </a:rPr>
              <a:t>小的資料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639024" y="5660081"/>
            <a:ext cx="371477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    Initially,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left, j=right+1.</a:t>
            </a:r>
            <a:endParaRPr lang="zh-TW" altLang="en-US" sz="2400" dirty="0"/>
          </a:p>
        </p:txBody>
      </p:sp>
      <p:sp>
        <p:nvSpPr>
          <p:cNvPr id="24" name="文字方塊 11"/>
          <p:cNvSpPr txBox="1">
            <a:spLocks noChangeArrowheads="1"/>
          </p:cNvSpPr>
          <p:nvPr/>
        </p:nvSpPr>
        <p:spPr bwMode="auto">
          <a:xfrm>
            <a:off x="2667000" y="5000637"/>
            <a:ext cx="928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Gill Sans MT" pitchFamily="34" charset="0"/>
                <a:ea typeface="微軟正黑體" pitchFamily="34" charset="-120"/>
              </a:rPr>
              <a:t>left</a:t>
            </a:r>
            <a:endParaRPr lang="zh-TW" altLang="en-US" sz="2400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="" xmlns:a16="http://schemas.microsoft.com/office/drawing/2014/main" id="{E4D9D3EA-6352-478E-BACB-6D3D59C346EA}"/>
              </a:ext>
            </a:extLst>
          </p:cNvPr>
          <p:cNvSpPr/>
          <p:nvPr/>
        </p:nvSpPr>
        <p:spPr>
          <a:xfrm>
            <a:off x="8168423" y="2941487"/>
            <a:ext cx="3339397" cy="677201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討論</a:t>
            </a:r>
            <a:r>
              <a:rPr lang="en-US" altLang="zh-TW" dirty="0"/>
              <a:t>:</a:t>
            </a:r>
            <a:r>
              <a:rPr lang="zh-TW" altLang="en-US" dirty="0"/>
              <a:t> 如果不設定為最左的元素是否會錯誤？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="" xmlns:a16="http://schemas.microsoft.com/office/drawing/2014/main" id="{3EEA886C-86E2-4CBC-993C-E202A73B8444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446465" y="2941194"/>
            <a:ext cx="2721959" cy="338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C97656-42EB-45CD-9BA6-852BFBEE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快速排序法示例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6839206-FC95-4A33-A345-28A99066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請看排列動畫投影片</a:t>
            </a:r>
          </a:p>
        </p:txBody>
      </p:sp>
    </p:spTree>
    <p:extLst>
      <p:ext uri="{BB962C8B-B14F-4D97-AF65-F5344CB8AC3E}">
        <p14:creationId xmlns:p14="http://schemas.microsoft.com/office/powerpoint/2010/main" val="285292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71414"/>
            <a:ext cx="8229600" cy="65722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public static void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(Element[] a, 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right)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{ </a:t>
            </a:r>
            <a:r>
              <a:rPr lang="en-US" sz="2400" dirty="0" smtClean="0">
                <a:solidFill>
                  <a:srgbClr val="C00000"/>
                </a:solidFill>
              </a:rPr>
              <a:t>// </a:t>
            </a:r>
            <a:r>
              <a:rPr lang="zh-TW" altLang="en-US" sz="2400" dirty="0">
                <a:solidFill>
                  <a:srgbClr val="C00000"/>
                </a:solidFill>
              </a:rPr>
              <a:t>將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err="1">
                <a:solidFill>
                  <a:srgbClr val="C00000"/>
                </a:solidFill>
              </a:rPr>
              <a:t>left:right</a:t>
            </a:r>
            <a:r>
              <a:rPr lang="en-US" sz="2400" dirty="0">
                <a:solidFill>
                  <a:srgbClr val="C00000"/>
                </a:solidFill>
              </a:rPr>
              <a:t>] </a:t>
            </a:r>
            <a:r>
              <a:rPr lang="zh-TW" altLang="en-US" sz="2400" dirty="0">
                <a:solidFill>
                  <a:srgbClr val="C00000"/>
                </a:solidFill>
              </a:rPr>
              <a:t>以升序</a:t>
            </a:r>
            <a:r>
              <a:rPr lang="zh-TW" altLang="en-US" sz="2400" dirty="0" smtClean="0">
                <a:solidFill>
                  <a:srgbClr val="C00000"/>
                </a:solidFill>
              </a:rPr>
              <a:t>排序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pivot, i, j;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if (left &lt; right)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{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i = left;  j = right+1;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pivot = a[left].key;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do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{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do  i++;  </a:t>
            </a:r>
            <a:r>
              <a:rPr lang="en-US" sz="2400" dirty="0" smtClean="0"/>
              <a:t>while(</a:t>
            </a:r>
            <a:r>
              <a:rPr lang="en-US" sz="2400" dirty="0" err="1" smtClean="0"/>
              <a:t>i</a:t>
            </a:r>
            <a:r>
              <a:rPr lang="en-US" sz="2400" dirty="0" smtClean="0"/>
              <a:t> &lt; j &amp;&amp; a[</a:t>
            </a:r>
            <a:r>
              <a:rPr lang="en-US" sz="2400" dirty="0" err="1" smtClean="0"/>
              <a:t>i</a:t>
            </a:r>
            <a:r>
              <a:rPr lang="en-US" sz="2400" dirty="0"/>
              <a:t>].key &lt; pivot);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do  j--;   </a:t>
            </a:r>
            <a:r>
              <a:rPr lang="en-US" sz="2400" dirty="0" smtClean="0"/>
              <a:t>while(a[j</a:t>
            </a:r>
            <a:r>
              <a:rPr lang="en-US" sz="2400" dirty="0"/>
              <a:t>].key </a:t>
            </a:r>
            <a:r>
              <a:rPr lang="en-US" sz="2400" dirty="0" smtClean="0"/>
              <a:t>&gt; pivot</a:t>
            </a:r>
            <a:r>
              <a:rPr lang="en-US" sz="2400" dirty="0"/>
              <a:t>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if (i&lt; j)  </a:t>
            </a:r>
            <a:r>
              <a:rPr lang="en-US" sz="2400" dirty="0" smtClean="0"/>
              <a:t>SWAP(a, </a:t>
            </a:r>
            <a:r>
              <a:rPr lang="en-US" sz="2400" dirty="0" err="1" smtClean="0"/>
              <a:t>i</a:t>
            </a:r>
            <a:r>
              <a:rPr lang="en-US" sz="2400" dirty="0" smtClean="0"/>
              <a:t>, j);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smtClean="0"/>
              <a:t>} while </a:t>
            </a:r>
            <a:r>
              <a:rPr lang="en-US" sz="2400" dirty="0"/>
              <a:t>(i&lt;j);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smtClean="0"/>
              <a:t>SWAP(a, left, j);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(a</a:t>
            </a:r>
            <a:r>
              <a:rPr lang="en-US" sz="2400" dirty="0"/>
              <a:t>, left, j-1);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(a</a:t>
            </a:r>
            <a:r>
              <a:rPr lang="en-US" sz="2400" dirty="0"/>
              <a:t>, j+1, right);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}</a:t>
            </a:r>
            <a:endParaRPr lang="zh-TW" alt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86130" y="2034123"/>
            <a:ext cx="250033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尋找</a:t>
            </a:r>
            <a:r>
              <a:rPr lang="zh-TW" altLang="en-US" sz="2000" dirty="0">
                <a:solidFill>
                  <a:srgbClr val="C00000"/>
                </a:solidFill>
              </a:rPr>
              <a:t>比</a:t>
            </a:r>
            <a:r>
              <a:rPr lang="en-US" altLang="zh-TW" sz="2000" dirty="0">
                <a:solidFill>
                  <a:srgbClr val="C00000"/>
                </a:solidFill>
              </a:rPr>
              <a:t>pivot</a:t>
            </a:r>
            <a:r>
              <a:rPr lang="zh-TW" altLang="en-US" sz="2000" dirty="0">
                <a:solidFill>
                  <a:srgbClr val="C00000"/>
                </a:solidFill>
              </a:rPr>
              <a:t>大的</a:t>
            </a:r>
            <a:r>
              <a:rPr lang="en-US" altLang="zh-TW" sz="2000" dirty="0" err="1">
                <a:solidFill>
                  <a:srgbClr val="C00000"/>
                </a:solidFill>
              </a:rPr>
              <a:t>i</a:t>
            </a:r>
            <a:r>
              <a:rPr lang="en-US" altLang="zh-TW" sz="2000" dirty="0">
                <a:solidFill>
                  <a:srgbClr val="C00000"/>
                </a:solidFill>
              </a:rPr>
              <a:t>,</a:t>
            </a:r>
            <a:r>
              <a:rPr lang="zh-TW" altLang="en-US" sz="2000" dirty="0">
                <a:solidFill>
                  <a:srgbClr val="C00000"/>
                </a:solidFill>
              </a:rPr>
              <a:t>比</a:t>
            </a:r>
            <a:r>
              <a:rPr lang="en-US" altLang="zh-TW" sz="2000" dirty="0">
                <a:solidFill>
                  <a:srgbClr val="C00000"/>
                </a:solidFill>
              </a:rPr>
              <a:t>pivot</a:t>
            </a:r>
            <a:r>
              <a:rPr lang="zh-TW" altLang="en-US" sz="2000" dirty="0">
                <a:solidFill>
                  <a:srgbClr val="C00000"/>
                </a:solidFill>
              </a:rPr>
              <a:t>小的</a:t>
            </a:r>
            <a:r>
              <a:rPr lang="en-US" altLang="zh-TW" sz="2000" dirty="0">
                <a:solidFill>
                  <a:srgbClr val="C00000"/>
                </a:solidFill>
              </a:rPr>
              <a:t>j</a:t>
            </a:r>
            <a:r>
              <a:rPr lang="zh-TW" altLang="en-US" sz="2000" dirty="0">
                <a:solidFill>
                  <a:srgbClr val="C00000"/>
                </a:solidFill>
              </a:rPr>
              <a:t>並交換</a:t>
            </a:r>
            <a:endParaRPr lang="en-US" altLang="zh-TW" sz="2000" dirty="0">
              <a:solidFill>
                <a:srgbClr val="C00000"/>
              </a:solidFill>
            </a:endParaRPr>
          </a:p>
          <a:p>
            <a:r>
              <a:rPr lang="zh-TW" altLang="en-US" sz="2000" dirty="0">
                <a:solidFill>
                  <a:srgbClr val="C00000"/>
                </a:solidFill>
              </a:rPr>
              <a:t>重複此過程直到</a:t>
            </a:r>
            <a:r>
              <a:rPr lang="en-US" altLang="zh-TW" sz="2000" dirty="0" err="1">
                <a:solidFill>
                  <a:srgbClr val="C00000"/>
                </a:solidFill>
              </a:rPr>
              <a:t>i</a:t>
            </a:r>
            <a:r>
              <a:rPr lang="zh-TW" altLang="en-US" sz="2000" dirty="0">
                <a:solidFill>
                  <a:srgbClr val="C00000"/>
                </a:solidFill>
              </a:rPr>
              <a:t>與</a:t>
            </a:r>
            <a:r>
              <a:rPr lang="en-US" altLang="zh-TW" sz="2000" dirty="0">
                <a:solidFill>
                  <a:srgbClr val="C00000"/>
                </a:solidFill>
              </a:rPr>
              <a:t>j</a:t>
            </a:r>
            <a:r>
              <a:rPr lang="zh-TW" altLang="en-US" sz="2000" dirty="0" smtClean="0">
                <a:solidFill>
                  <a:srgbClr val="C00000"/>
                </a:solidFill>
              </a:rPr>
              <a:t>交錯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8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快速排序法的時間複雜度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case</a:t>
            </a:r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pivot </a:t>
            </a:r>
            <a:r>
              <a:rPr lang="zh-TW" altLang="en-US" dirty="0"/>
              <a:t>剛好為中位數</a:t>
            </a:r>
            <a:r>
              <a:rPr lang="en-US" altLang="zh-TW" dirty="0"/>
              <a:t>(left size = right size), </a:t>
            </a:r>
            <a:r>
              <a:rPr lang="zh-TW" altLang="en-US" dirty="0"/>
              <a:t>時間複雜度為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17824"/>
              </p:ext>
            </p:extLst>
          </p:nvPr>
        </p:nvGraphicFramePr>
        <p:xfrm>
          <a:off x="3281692" y="3000375"/>
          <a:ext cx="618807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2933640" imgH="1117440" progId="Equation.3">
                  <p:embed/>
                </p:oleObj>
              </mc:Choice>
              <mc:Fallback>
                <p:oleObj name="Equation" r:id="rId4" imgW="2933640" imgH="11174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92" y="3000375"/>
                        <a:ext cx="6188075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84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快速排序法的時間複雜度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Worst case:</a:t>
            </a:r>
          </a:p>
          <a:p>
            <a:pPr lvl="1"/>
            <a:r>
              <a:rPr lang="zh-TW" altLang="en-US" dirty="0"/>
              <a:t>如果排序一個</a:t>
            </a:r>
            <a:r>
              <a:rPr lang="en-US" altLang="zh-TW" dirty="0"/>
              <a:t> a list</a:t>
            </a:r>
            <a:r>
              <a:rPr lang="zh-TW" altLang="en-US" dirty="0"/>
              <a:t> 是已排序好的序列</a:t>
            </a:r>
            <a:r>
              <a:rPr lang="en-US" altLang="zh-TW" dirty="0"/>
              <a:t>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pivot</a:t>
            </a:r>
            <a:r>
              <a:rPr lang="zh-TW" altLang="en-US" dirty="0"/>
              <a:t> 永遠都會被指定為最小的資料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zh-TW" altLang="en-US" dirty="0"/>
              <a:t>次迭代才能到</a:t>
            </a:r>
            <a:r>
              <a:rPr lang="en-US" altLang="zh-TW" dirty="0"/>
              <a:t> base case (left &gt;= right).</a:t>
            </a:r>
          </a:p>
          <a:p>
            <a:pPr lvl="3"/>
            <a:r>
              <a:rPr lang="zh-TW" altLang="en-US" dirty="0"/>
              <a:t>每一次迭代花費</a:t>
            </a:r>
            <a:r>
              <a:rPr lang="en-US" altLang="zh-TW" dirty="0"/>
              <a:t> O(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zh-TW" altLang="en-US" dirty="0"/>
              <a:t>次</a:t>
            </a:r>
            <a:r>
              <a:rPr lang="en-US" altLang="zh-TW" dirty="0"/>
              <a:t>.</a:t>
            </a:r>
          </a:p>
          <a:p>
            <a:pPr lvl="2"/>
            <a:r>
              <a:rPr lang="zh-TW" altLang="en-US" dirty="0"/>
              <a:t>時間複雜度為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36378" y="2776026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6628" y="2776026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36503" y="2776026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36441" y="2776026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6566" y="2776026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51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標題 1"/>
          <p:cNvSpPr>
            <a:spLocks noGrp="1"/>
          </p:cNvSpPr>
          <p:nvPr>
            <p:ph type="title"/>
          </p:nvPr>
        </p:nvSpPr>
        <p:spPr>
          <a:xfrm>
            <a:off x="838200" y="873991"/>
            <a:ext cx="10515600" cy="1070385"/>
          </a:xfrm>
        </p:spPr>
        <p:txBody>
          <a:bodyPr/>
          <a:lstStyle/>
          <a:p>
            <a:pPr eaLnBrk="1" hangingPunct="1"/>
            <a:r>
              <a:rPr lang="zh-TW" altLang="en-US" b="1" dirty="0"/>
              <a:t>本單元重點</a:t>
            </a: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latin typeface="Gill Sans M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2488019"/>
            <a:ext cx="10515600" cy="3688944"/>
          </a:xfrm>
        </p:spPr>
        <p:txBody>
          <a:bodyPr/>
          <a:lstStyle/>
          <a:p>
            <a:pPr eaLnBrk="1" hangingPunct="1"/>
            <a:r>
              <a:rPr lang="zh-TW" altLang="en-US" dirty="0"/>
              <a:t>深入理解排序的方法以及其差異：</a:t>
            </a:r>
            <a:endParaRPr lang="en-US" altLang="zh-TW" dirty="0"/>
          </a:p>
          <a:p>
            <a:pPr lvl="1"/>
            <a:r>
              <a:rPr lang="zh-TW" altLang="en-US" dirty="0"/>
              <a:t>插入排序</a:t>
            </a:r>
            <a:r>
              <a:rPr lang="en-US" altLang="zh-TW" dirty="0"/>
              <a:t>(Insertion Sort)</a:t>
            </a:r>
          </a:p>
          <a:p>
            <a:pPr lvl="1"/>
            <a:r>
              <a:rPr lang="zh-TW" altLang="en-US" dirty="0"/>
              <a:t>選擇排序</a:t>
            </a:r>
            <a:r>
              <a:rPr lang="en-US" altLang="zh-TW" dirty="0"/>
              <a:t>(Selection Sort)</a:t>
            </a:r>
          </a:p>
          <a:p>
            <a:pPr lvl="1"/>
            <a:r>
              <a:rPr lang="zh-TW" altLang="en-US" dirty="0"/>
              <a:t>快速排序</a:t>
            </a:r>
            <a:r>
              <a:rPr lang="en-US" altLang="zh-TW" dirty="0"/>
              <a:t>(Quick Sort)</a:t>
            </a:r>
          </a:p>
          <a:p>
            <a:pPr lvl="1"/>
            <a:r>
              <a:rPr lang="zh-TW" altLang="en-US" dirty="0"/>
              <a:t>合併排序</a:t>
            </a:r>
            <a:r>
              <a:rPr lang="en-US" altLang="zh-TW" dirty="0"/>
              <a:t>(Merge Sort)</a:t>
            </a:r>
          </a:p>
        </p:txBody>
      </p:sp>
    </p:spTree>
    <p:extLst>
      <p:ext uri="{BB962C8B-B14F-4D97-AF65-F5344CB8AC3E}">
        <p14:creationId xmlns:p14="http://schemas.microsoft.com/office/powerpoint/2010/main" val="206247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快速排序法的時間複雜度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Average case:</a:t>
            </a:r>
          </a:p>
          <a:p>
            <a:pPr lvl="1"/>
            <a:r>
              <a:rPr lang="zh-TW" altLang="en-US" dirty="0"/>
              <a:t>讓</a:t>
            </a:r>
            <a:r>
              <a:rPr lang="en-US" altLang="zh-TW" dirty="0" err="1"/>
              <a:t>QuickSort</a:t>
            </a:r>
            <a:r>
              <a:rPr lang="en-US" altLang="zh-TW" dirty="0"/>
              <a:t>()</a:t>
            </a:r>
            <a:r>
              <a:rPr lang="zh-TW" altLang="en-US" dirty="0"/>
              <a:t>的期望時間為</a:t>
            </a:r>
            <a:r>
              <a:rPr lang="en-US" altLang="zh-TW" dirty="0"/>
              <a:t> </a:t>
            </a:r>
            <a:r>
              <a:rPr lang="en-US" altLang="zh-TW" i="1" dirty="0" err="1"/>
              <a:t>T</a:t>
            </a:r>
            <a:r>
              <a:rPr lang="en-US" altLang="zh-TW" i="1" baseline="-25000" dirty="0" err="1"/>
              <a:t>avg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(</a:t>
            </a:r>
            <a:r>
              <a:rPr lang="en-US" altLang="zh-TW" i="1" dirty="0"/>
              <a:t>n</a:t>
            </a:r>
            <a:r>
              <a:rPr lang="zh-TW" altLang="en-US" i="1" dirty="0"/>
              <a:t>筆資料</a:t>
            </a:r>
            <a:r>
              <a:rPr lang="en-US" altLang="zh-TW" i="1" dirty="0"/>
              <a:t>)</a:t>
            </a:r>
            <a:r>
              <a:rPr lang="en-US" altLang="zh-TW" dirty="0"/>
              <a:t>. </a:t>
            </a:r>
            <a:r>
              <a:rPr lang="zh-TW" altLang="en-US" dirty="0"/>
              <a:t>存在一個常數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zh-TW" altLang="en-US" dirty="0"/>
              <a:t>使得</a:t>
            </a:r>
            <a:r>
              <a:rPr lang="en-US" altLang="zh-TW" dirty="0"/>
              <a:t> </a:t>
            </a:r>
            <a:r>
              <a:rPr lang="en-US" altLang="zh-TW" i="1" dirty="0" err="1"/>
              <a:t>T</a:t>
            </a:r>
            <a:r>
              <a:rPr lang="en-US" altLang="zh-TW" i="1" baseline="-25000" dirty="0" err="1"/>
              <a:t>avg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≦</a:t>
            </a:r>
            <a:r>
              <a:rPr lang="zh-TW" altLang="en-US" dirty="0"/>
              <a:t> </a:t>
            </a:r>
            <a:r>
              <a:rPr lang="en-US" altLang="zh-TW" i="1" dirty="0" err="1"/>
              <a:t>kn</a:t>
            </a:r>
            <a:r>
              <a:rPr lang="en-US" altLang="zh-TW" dirty="0" err="1"/>
              <a:t>log</a:t>
            </a:r>
            <a:r>
              <a:rPr lang="en-US" altLang="zh-TW" i="1" baseline="-25000" dirty="0" err="1"/>
              <a:t>e</a:t>
            </a:r>
            <a:r>
              <a:rPr lang="en-US" altLang="zh-TW" i="1" dirty="0" err="1"/>
              <a:t>n</a:t>
            </a:r>
            <a:r>
              <a:rPr lang="en-US" altLang="zh-TW" dirty="0"/>
              <a:t> (</a:t>
            </a:r>
            <a:r>
              <a:rPr lang="en-US" altLang="zh-TW" i="1" dirty="0"/>
              <a:t>n</a:t>
            </a:r>
            <a:r>
              <a:rPr lang="en-US" altLang="zh-TW" dirty="0"/>
              <a:t>≧2).</a:t>
            </a:r>
            <a:endParaRPr lang="zh-TW" altLang="en-US" dirty="0"/>
          </a:p>
          <a:p>
            <a:pPr lvl="1"/>
            <a:r>
              <a:rPr lang="en-US" altLang="zh-TW" i="1" dirty="0" err="1"/>
              <a:t>T</a:t>
            </a:r>
            <a:r>
              <a:rPr lang="en-US" altLang="zh-TW" i="1" baseline="-25000" dirty="0" err="1"/>
              <a:t>avg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O(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5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快速排序法的變化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pivot </a:t>
            </a:r>
            <a:r>
              <a:rPr lang="zh-TW" altLang="en-US" dirty="0"/>
              <a:t>的位置選擇決定</a:t>
            </a:r>
            <a:r>
              <a:rPr lang="en-US" altLang="zh-TW" dirty="0"/>
              <a:t> </a:t>
            </a:r>
            <a:r>
              <a:rPr lang="en-US" altLang="zh-TW" dirty="0" err="1" smtClean="0"/>
              <a:t>QuickSort</a:t>
            </a:r>
            <a:r>
              <a:rPr lang="en-US" altLang="zh-TW" dirty="0"/>
              <a:t>()</a:t>
            </a:r>
            <a:r>
              <a:rPr lang="zh-TW" altLang="en-US" dirty="0"/>
              <a:t> 的時間複雜度</a:t>
            </a:r>
            <a:endParaRPr lang="en-US" altLang="zh-TW" dirty="0"/>
          </a:p>
          <a:p>
            <a:r>
              <a:rPr lang="zh-TW" altLang="en-US" dirty="0"/>
              <a:t>最好的選擇為</a:t>
            </a:r>
            <a:r>
              <a:rPr lang="en-US" altLang="zh-TW" dirty="0"/>
              <a:t>pivot</a:t>
            </a:r>
            <a:r>
              <a:rPr lang="zh-TW" altLang="en-US" dirty="0"/>
              <a:t>是中位數</a:t>
            </a:r>
            <a:endParaRPr lang="en-US" altLang="zh-TW" dirty="0"/>
          </a:p>
          <a:p>
            <a:r>
              <a:rPr lang="zh-TW" altLang="en-US" dirty="0"/>
              <a:t>變化</a:t>
            </a:r>
            <a:endParaRPr lang="en-US" altLang="zh-TW" dirty="0"/>
          </a:p>
          <a:p>
            <a:pPr lvl="1"/>
            <a:r>
              <a:rPr lang="en-US" altLang="zh-TW" dirty="0"/>
              <a:t>Median-of-three:  </a:t>
            </a:r>
            <a:r>
              <a:rPr lang="zh-TW" altLang="en-US" dirty="0"/>
              <a:t>從位於</a:t>
            </a:r>
            <a:r>
              <a:rPr lang="en-US" altLang="zh-TW" dirty="0"/>
              <a:t>left, right, middle</a:t>
            </a:r>
            <a:r>
              <a:rPr lang="zh-TW" altLang="en-US" dirty="0"/>
              <a:t>的三個數字中選擇中間值作為</a:t>
            </a:r>
            <a:r>
              <a:rPr lang="en-US" altLang="zh-TW" dirty="0"/>
              <a:t>pivot</a:t>
            </a:r>
          </a:p>
          <a:p>
            <a:pPr lvl="2"/>
            <a:r>
              <a:rPr lang="zh-TW" altLang="en-US" dirty="0">
                <a:ea typeface="新細明體" charset="-120"/>
              </a:rPr>
              <a:t>如果排序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a[6:20]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zh-TW" altLang="en-US" dirty="0">
                <a:ea typeface="新細明體" charset="-120"/>
              </a:rPr>
              <a:t>檢查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a[6], a[13] ((6+20)/2), </a:t>
            </a:r>
            <a:r>
              <a:rPr lang="zh-TW" altLang="en-US" dirty="0">
                <a:solidFill>
                  <a:srgbClr val="0070C0"/>
                </a:solidFill>
                <a:ea typeface="新細明體" charset="-120"/>
              </a:rPr>
              <a:t>和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 a[20]. </a:t>
            </a:r>
            <a:r>
              <a:rPr lang="zh-TW" altLang="en-US" dirty="0">
                <a:ea typeface="新細明體" charset="-120"/>
              </a:rPr>
              <a:t>並選擇中間值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638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快速排序法的變化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Random: </a:t>
            </a:r>
            <a:r>
              <a:rPr lang="zh-TW" altLang="en-US" dirty="0"/>
              <a:t>隨機選擇</a:t>
            </a:r>
            <a:r>
              <a:rPr lang="en-US" altLang="zh-TW" dirty="0"/>
              <a:t>Pivot.</a:t>
            </a:r>
          </a:p>
          <a:p>
            <a:pPr lvl="1"/>
            <a:r>
              <a:rPr lang="zh-TW" altLang="en-US" dirty="0"/>
              <a:t>隨機選擇後再將</a:t>
            </a:r>
            <a:r>
              <a:rPr lang="en-US" altLang="zh-TW" dirty="0"/>
              <a:t>pivot</a:t>
            </a:r>
            <a:r>
              <a:rPr lang="zh-TW" altLang="en-US" dirty="0"/>
              <a:t>先移至最左邊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當列表大小小於</a:t>
            </a:r>
            <a:r>
              <a:rPr lang="en-US" altLang="zh-TW" dirty="0"/>
              <a:t>15</a:t>
            </a:r>
            <a:r>
              <a:rPr lang="zh-TW" altLang="en-US" dirty="0"/>
              <a:t>時，可以直接使用</a:t>
            </a:r>
            <a:r>
              <a:rPr lang="en-US" altLang="zh-TW" dirty="0"/>
              <a:t>Insertion sort</a:t>
            </a:r>
            <a:r>
              <a:rPr lang="zh-TW" altLang="en-US" dirty="0"/>
              <a:t>，進一步增加效能</a:t>
            </a:r>
            <a:r>
              <a:rPr lang="en-US" altLang="zh-TW" dirty="0"/>
              <a:t>,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06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合併排序法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927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dirty="0"/>
              <a:t>利用合併已經排好的子序列，得到排序好的完整序列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9984" y="2857489"/>
            <a:ext cx="257176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81752" y="2857489"/>
            <a:ext cx="257176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2595563" y="2857492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/>
              <a:t>initList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52860" y="5000629"/>
            <a:ext cx="514353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2381250" y="5000617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/>
              <a:t>mergeList</a:t>
            </a: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3238500" y="3857616"/>
            <a:ext cx="57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Freestyle Script" pitchFamily="66" charset="0"/>
              </a:rPr>
              <a:t>l</a:t>
            </a:r>
            <a:endParaRPr lang="zh-TW" altLang="en-US" sz="2000" dirty="0">
              <a:latin typeface="Freestyle Script" pitchFamily="66" charset="0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5810250" y="3857617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Calibri" pitchFamily="34" charset="0"/>
              </a:rPr>
              <a:t>m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6453188" y="3857617"/>
            <a:ext cx="78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Calibri" pitchFamily="34" charset="0"/>
              </a:rPr>
              <a:t>m+1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9096375" y="3857617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Calibri" pitchFamily="34" charset="0"/>
              </a:rPr>
              <a:t>n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0" y="2857492"/>
            <a:ext cx="3571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24564" y="2857492"/>
            <a:ext cx="35718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81750" y="2857492"/>
            <a:ext cx="357188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596314" y="2857492"/>
            <a:ext cx="357187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7" name="直線單箭頭接點 16"/>
          <p:cNvCxnSpPr>
            <a:stCxn id="9" idx="0"/>
            <a:endCxn id="13" idx="2"/>
          </p:cNvCxnSpPr>
          <p:nvPr/>
        </p:nvCxnSpPr>
        <p:spPr>
          <a:xfrm rot="5400000" flipH="1" flipV="1">
            <a:off x="3470275" y="3340091"/>
            <a:ext cx="57150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0"/>
            <a:endCxn id="14" idx="2"/>
          </p:cNvCxnSpPr>
          <p:nvPr/>
        </p:nvCxnSpPr>
        <p:spPr>
          <a:xfrm rot="5400000" flipH="1" flipV="1">
            <a:off x="5863432" y="3518685"/>
            <a:ext cx="571500" cy="10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0"/>
            <a:endCxn id="15" idx="2"/>
          </p:cNvCxnSpPr>
          <p:nvPr/>
        </p:nvCxnSpPr>
        <p:spPr>
          <a:xfrm rot="16200000" flipV="1">
            <a:off x="6418263" y="3428991"/>
            <a:ext cx="5715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0"/>
            <a:endCxn id="16" idx="2"/>
          </p:cNvCxnSpPr>
          <p:nvPr/>
        </p:nvCxnSpPr>
        <p:spPr>
          <a:xfrm rot="16200000" flipV="1">
            <a:off x="8811419" y="3250397"/>
            <a:ext cx="571500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弧 20"/>
          <p:cNvSpPr/>
          <p:nvPr/>
        </p:nvSpPr>
        <p:spPr>
          <a:xfrm rot="5400000">
            <a:off x="4881564" y="1500179"/>
            <a:ext cx="357187" cy="2214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 rot="5400000">
            <a:off x="7453314" y="1500179"/>
            <a:ext cx="357187" cy="2214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8"/>
          <p:cNvSpPr txBox="1">
            <a:spLocks noChangeArrowheads="1"/>
          </p:cNvSpPr>
          <p:nvPr/>
        </p:nvSpPr>
        <p:spPr bwMode="auto">
          <a:xfrm>
            <a:off x="4595814" y="2071678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sorted</a:t>
            </a:r>
            <a:endParaRPr lang="zh-TW" altLang="en-US"/>
          </a:p>
        </p:txBody>
      </p:sp>
      <p:sp>
        <p:nvSpPr>
          <p:cNvPr id="24" name="文字方塊 29"/>
          <p:cNvSpPr txBox="1">
            <a:spLocks noChangeArrowheads="1"/>
          </p:cNvSpPr>
          <p:nvPr/>
        </p:nvSpPr>
        <p:spPr bwMode="auto">
          <a:xfrm>
            <a:off x="7167564" y="2071678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sorted</a:t>
            </a:r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 rot="16200000">
            <a:off x="6346032" y="3178960"/>
            <a:ext cx="357187" cy="514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6024564" y="5929303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sorted</a:t>
            </a:r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5595939" y="4286241"/>
            <a:ext cx="1785937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merge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9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6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3952860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4452926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09" name="矩形 108"/>
          <p:cNvSpPr/>
          <p:nvPr/>
        </p:nvSpPr>
        <p:spPr>
          <a:xfrm>
            <a:off x="4952992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0" name="矩形 109"/>
          <p:cNvSpPr/>
          <p:nvPr/>
        </p:nvSpPr>
        <p:spPr>
          <a:xfrm>
            <a:off x="5453058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5953124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2" name="矩形 111"/>
          <p:cNvSpPr/>
          <p:nvPr/>
        </p:nvSpPr>
        <p:spPr>
          <a:xfrm>
            <a:off x="6453190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3" name="矩形 112"/>
          <p:cNvSpPr/>
          <p:nvPr/>
        </p:nvSpPr>
        <p:spPr>
          <a:xfrm>
            <a:off x="6953256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4" name="矩形 113"/>
          <p:cNvSpPr/>
          <p:nvPr/>
        </p:nvSpPr>
        <p:spPr>
          <a:xfrm>
            <a:off x="7453322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7953388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2875" y="2071673"/>
            <a:ext cx="50006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452938" y="2071673"/>
            <a:ext cx="5000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5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953000" y="2071673"/>
            <a:ext cx="50006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7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453063" y="2071673"/>
            <a:ext cx="5000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11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953125" y="2071673"/>
            <a:ext cx="500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453188" y="2071673"/>
            <a:ext cx="5000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953250" y="2071673"/>
            <a:ext cx="500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6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7453313" y="2071673"/>
            <a:ext cx="5000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8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7953375" y="2071673"/>
            <a:ext cx="500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14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52860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452926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952992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453058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5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5953124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6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6453190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7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953256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8</a:t>
            </a:r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453322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11</a:t>
            </a:r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7953388" y="4143367"/>
            <a:ext cx="50006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14</a:t>
            </a:r>
            <a:endParaRPr lang="zh-TW" altLang="en-US" sz="1600" dirty="0"/>
          </a:p>
        </p:txBody>
      </p:sp>
      <p:sp>
        <p:nvSpPr>
          <p:cNvPr id="27714" name="文字方塊 27"/>
          <p:cNvSpPr txBox="1">
            <a:spLocks noChangeArrowheads="1"/>
          </p:cNvSpPr>
          <p:nvPr/>
        </p:nvSpPr>
        <p:spPr bwMode="auto">
          <a:xfrm>
            <a:off x="3167062" y="1428735"/>
            <a:ext cx="57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>
                <a:latin typeface="Freestyle Script" pitchFamily="66" charset="0"/>
              </a:rPr>
              <a:t>l</a:t>
            </a:r>
            <a:endParaRPr lang="zh-TW" altLang="en-US" sz="2000" dirty="0">
              <a:latin typeface="Freestyle Script" pitchFamily="66" charset="0"/>
            </a:endParaRPr>
          </a:p>
        </p:txBody>
      </p:sp>
      <p:sp>
        <p:nvSpPr>
          <p:cNvPr id="27715" name="文字方塊 28"/>
          <p:cNvSpPr txBox="1">
            <a:spLocks noChangeArrowheads="1"/>
          </p:cNvSpPr>
          <p:nvPr/>
        </p:nvSpPr>
        <p:spPr bwMode="auto">
          <a:xfrm>
            <a:off x="5524500" y="135729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m</a:t>
            </a:r>
            <a:endParaRPr lang="zh-TW" altLang="en-US"/>
          </a:p>
        </p:txBody>
      </p:sp>
      <p:sp>
        <p:nvSpPr>
          <p:cNvPr id="27716" name="文字方塊 29"/>
          <p:cNvSpPr txBox="1">
            <a:spLocks noChangeArrowheads="1"/>
          </p:cNvSpPr>
          <p:nvPr/>
        </p:nvSpPr>
        <p:spPr bwMode="auto">
          <a:xfrm>
            <a:off x="6024563" y="1357299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m+1</a:t>
            </a:r>
            <a:endParaRPr lang="zh-TW" altLang="en-US"/>
          </a:p>
        </p:txBody>
      </p:sp>
      <p:sp>
        <p:nvSpPr>
          <p:cNvPr id="27717" name="文字方塊 30"/>
          <p:cNvSpPr txBox="1">
            <a:spLocks noChangeArrowheads="1"/>
          </p:cNvSpPr>
          <p:nvPr/>
        </p:nvSpPr>
        <p:spPr bwMode="auto">
          <a:xfrm>
            <a:off x="8310562" y="1357299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n</a:t>
            </a:r>
            <a:endParaRPr lang="zh-TW" altLang="en-US"/>
          </a:p>
        </p:txBody>
      </p:sp>
      <p:cxnSp>
        <p:nvCxnSpPr>
          <p:cNvPr id="32" name="直線單箭頭接點 31"/>
          <p:cNvCxnSpPr>
            <a:endCxn id="4" idx="0"/>
          </p:cNvCxnSpPr>
          <p:nvPr/>
        </p:nvCxnSpPr>
        <p:spPr>
          <a:xfrm>
            <a:off x="3667126" y="1714485"/>
            <a:ext cx="534987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7715" idx="2"/>
            <a:endCxn id="8" idx="0"/>
          </p:cNvCxnSpPr>
          <p:nvPr/>
        </p:nvCxnSpPr>
        <p:spPr>
          <a:xfrm rot="5400000">
            <a:off x="5584031" y="1845454"/>
            <a:ext cx="344488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716" idx="2"/>
            <a:endCxn id="13" idx="0"/>
          </p:cNvCxnSpPr>
          <p:nvPr/>
        </p:nvCxnSpPr>
        <p:spPr>
          <a:xfrm rot="5400000">
            <a:off x="6138862" y="1792273"/>
            <a:ext cx="3444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7717" idx="2"/>
            <a:endCxn id="17" idx="0"/>
          </p:cNvCxnSpPr>
          <p:nvPr/>
        </p:nvCxnSpPr>
        <p:spPr>
          <a:xfrm rot="5400000">
            <a:off x="8246269" y="1685117"/>
            <a:ext cx="344488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47"/>
          <p:cNvGrpSpPr>
            <a:grpSpLocks/>
          </p:cNvGrpSpPr>
          <p:nvPr/>
        </p:nvGrpSpPr>
        <p:grpSpPr bwMode="auto">
          <a:xfrm>
            <a:off x="4024313" y="2786048"/>
            <a:ext cx="428625" cy="552450"/>
            <a:chOff x="2571736" y="3071810"/>
            <a:chExt cx="428628" cy="552868"/>
          </a:xfrm>
        </p:grpSpPr>
        <p:sp>
          <p:nvSpPr>
            <p:cNvPr id="46" name="等腰三角形 45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89" name="文字方塊 46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i</a:t>
              </a:r>
              <a:endParaRPr lang="zh-TW" altLang="en-US" sz="1600" dirty="0"/>
            </a:p>
          </p:txBody>
        </p:sp>
      </p:grpSp>
      <p:grpSp>
        <p:nvGrpSpPr>
          <p:cNvPr id="7" name="群組 48"/>
          <p:cNvGrpSpPr>
            <a:grpSpLocks/>
          </p:cNvGrpSpPr>
          <p:nvPr/>
        </p:nvGrpSpPr>
        <p:grpSpPr bwMode="auto">
          <a:xfrm>
            <a:off x="6024563" y="2786048"/>
            <a:ext cx="428625" cy="552450"/>
            <a:chOff x="2571736" y="3071810"/>
            <a:chExt cx="428628" cy="552868"/>
          </a:xfrm>
        </p:grpSpPr>
        <p:sp>
          <p:nvSpPr>
            <p:cNvPr id="50" name="等腰三角形 49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87" name="文字方塊 50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9" name="群組 51"/>
          <p:cNvGrpSpPr>
            <a:grpSpLocks/>
          </p:cNvGrpSpPr>
          <p:nvPr/>
        </p:nvGrpSpPr>
        <p:grpSpPr bwMode="auto">
          <a:xfrm>
            <a:off x="4524376" y="2786048"/>
            <a:ext cx="428625" cy="552450"/>
            <a:chOff x="2571736" y="3071810"/>
            <a:chExt cx="428628" cy="552868"/>
          </a:xfrm>
        </p:grpSpPr>
        <p:sp>
          <p:nvSpPr>
            <p:cNvPr id="53" name="等腰三角形 52"/>
            <p:cNvSpPr/>
            <p:nvPr/>
          </p:nvSpPr>
          <p:spPr>
            <a:xfrm>
              <a:off x="2643173" y="3071810"/>
              <a:ext cx="214315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85" name="文字方塊 53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i</a:t>
              </a:r>
              <a:endParaRPr lang="zh-TW" altLang="en-US" sz="1600" dirty="0"/>
            </a:p>
          </p:txBody>
        </p:sp>
      </p:grpSp>
      <p:grpSp>
        <p:nvGrpSpPr>
          <p:cNvPr id="10" name="群組 59"/>
          <p:cNvGrpSpPr>
            <a:grpSpLocks/>
          </p:cNvGrpSpPr>
          <p:nvPr/>
        </p:nvGrpSpPr>
        <p:grpSpPr bwMode="auto">
          <a:xfrm>
            <a:off x="3667126" y="5000611"/>
            <a:ext cx="1000125" cy="481013"/>
            <a:chOff x="2214546" y="3071810"/>
            <a:chExt cx="1000132" cy="481430"/>
          </a:xfrm>
        </p:grpSpPr>
        <p:sp>
          <p:nvSpPr>
            <p:cNvPr id="61" name="等腰三角形 60"/>
            <p:cNvSpPr/>
            <p:nvPr/>
          </p:nvSpPr>
          <p:spPr>
            <a:xfrm>
              <a:off x="2643174" y="3071810"/>
              <a:ext cx="214313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83" name="文字方塊 61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11" name="群組 62"/>
          <p:cNvGrpSpPr>
            <a:grpSpLocks/>
          </p:cNvGrpSpPr>
          <p:nvPr/>
        </p:nvGrpSpPr>
        <p:grpSpPr bwMode="auto">
          <a:xfrm>
            <a:off x="5024438" y="2786048"/>
            <a:ext cx="428625" cy="552450"/>
            <a:chOff x="2571736" y="3071810"/>
            <a:chExt cx="428628" cy="552868"/>
          </a:xfrm>
        </p:grpSpPr>
        <p:sp>
          <p:nvSpPr>
            <p:cNvPr id="64" name="等腰三角形 63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81" name="文字方塊 64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i</a:t>
              </a:r>
              <a:endParaRPr lang="zh-TW" altLang="en-US" sz="1600" dirty="0"/>
            </a:p>
          </p:txBody>
        </p:sp>
      </p:grpSp>
      <p:grpSp>
        <p:nvGrpSpPr>
          <p:cNvPr id="12" name="群組 65"/>
          <p:cNvGrpSpPr>
            <a:grpSpLocks/>
          </p:cNvGrpSpPr>
          <p:nvPr/>
        </p:nvGrpSpPr>
        <p:grpSpPr bwMode="auto">
          <a:xfrm>
            <a:off x="5524501" y="2786048"/>
            <a:ext cx="428625" cy="552450"/>
            <a:chOff x="2571736" y="3071810"/>
            <a:chExt cx="428628" cy="552868"/>
          </a:xfrm>
        </p:grpSpPr>
        <p:sp>
          <p:nvSpPr>
            <p:cNvPr id="67" name="等腰三角形 66"/>
            <p:cNvSpPr/>
            <p:nvPr/>
          </p:nvSpPr>
          <p:spPr>
            <a:xfrm>
              <a:off x="2643173" y="3071810"/>
              <a:ext cx="214315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79" name="文字方塊 67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i</a:t>
              </a:r>
              <a:endParaRPr lang="zh-TW" altLang="en-US" sz="1600" dirty="0"/>
            </a:p>
          </p:txBody>
        </p:sp>
      </p:grpSp>
      <p:grpSp>
        <p:nvGrpSpPr>
          <p:cNvPr id="25" name="群組 68"/>
          <p:cNvGrpSpPr>
            <a:grpSpLocks/>
          </p:cNvGrpSpPr>
          <p:nvPr/>
        </p:nvGrpSpPr>
        <p:grpSpPr bwMode="auto">
          <a:xfrm>
            <a:off x="6524626" y="2786048"/>
            <a:ext cx="428625" cy="552450"/>
            <a:chOff x="2571736" y="3071810"/>
            <a:chExt cx="428628" cy="552868"/>
          </a:xfrm>
        </p:grpSpPr>
        <p:sp>
          <p:nvSpPr>
            <p:cNvPr id="70" name="等腰三角形 69"/>
            <p:cNvSpPr/>
            <p:nvPr/>
          </p:nvSpPr>
          <p:spPr>
            <a:xfrm>
              <a:off x="2643173" y="3071810"/>
              <a:ext cx="214315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77" name="文字方塊 70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28" name="群組 71"/>
          <p:cNvGrpSpPr>
            <a:grpSpLocks/>
          </p:cNvGrpSpPr>
          <p:nvPr/>
        </p:nvGrpSpPr>
        <p:grpSpPr bwMode="auto">
          <a:xfrm>
            <a:off x="7024688" y="2786048"/>
            <a:ext cx="428625" cy="552450"/>
            <a:chOff x="2571736" y="3071810"/>
            <a:chExt cx="428628" cy="552868"/>
          </a:xfrm>
        </p:grpSpPr>
        <p:sp>
          <p:nvSpPr>
            <p:cNvPr id="73" name="等腰三角形 72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75" name="文字方塊 73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29" name="群組 74"/>
          <p:cNvGrpSpPr>
            <a:grpSpLocks/>
          </p:cNvGrpSpPr>
          <p:nvPr/>
        </p:nvGrpSpPr>
        <p:grpSpPr bwMode="auto">
          <a:xfrm>
            <a:off x="7524751" y="2786048"/>
            <a:ext cx="428625" cy="552450"/>
            <a:chOff x="2571736" y="3071810"/>
            <a:chExt cx="428628" cy="552868"/>
          </a:xfrm>
        </p:grpSpPr>
        <p:sp>
          <p:nvSpPr>
            <p:cNvPr id="76" name="等腰三角形 75"/>
            <p:cNvSpPr/>
            <p:nvPr/>
          </p:nvSpPr>
          <p:spPr>
            <a:xfrm>
              <a:off x="2643173" y="3071810"/>
              <a:ext cx="214315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73" name="文字方塊 76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30" name="群組 77"/>
          <p:cNvGrpSpPr>
            <a:grpSpLocks/>
          </p:cNvGrpSpPr>
          <p:nvPr/>
        </p:nvGrpSpPr>
        <p:grpSpPr bwMode="auto">
          <a:xfrm>
            <a:off x="8024813" y="2786048"/>
            <a:ext cx="428625" cy="552450"/>
            <a:chOff x="2571736" y="3071810"/>
            <a:chExt cx="428628" cy="552868"/>
          </a:xfrm>
        </p:grpSpPr>
        <p:sp>
          <p:nvSpPr>
            <p:cNvPr id="79" name="等腰三角形 78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71" name="文字方塊 79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31" name="群組 80"/>
          <p:cNvGrpSpPr>
            <a:grpSpLocks/>
          </p:cNvGrpSpPr>
          <p:nvPr/>
        </p:nvGrpSpPr>
        <p:grpSpPr bwMode="auto">
          <a:xfrm>
            <a:off x="4167188" y="5000611"/>
            <a:ext cx="1000125" cy="481013"/>
            <a:chOff x="2214546" y="3071810"/>
            <a:chExt cx="1000132" cy="481430"/>
          </a:xfrm>
        </p:grpSpPr>
        <p:sp>
          <p:nvSpPr>
            <p:cNvPr id="82" name="等腰三角形 81"/>
            <p:cNvSpPr/>
            <p:nvPr/>
          </p:nvSpPr>
          <p:spPr>
            <a:xfrm>
              <a:off x="2643174" y="3071810"/>
              <a:ext cx="214315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69" name="文字方塊 82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76" name="群組 83"/>
          <p:cNvGrpSpPr>
            <a:grpSpLocks/>
          </p:cNvGrpSpPr>
          <p:nvPr/>
        </p:nvGrpSpPr>
        <p:grpSpPr bwMode="auto">
          <a:xfrm>
            <a:off x="4667251" y="5000611"/>
            <a:ext cx="1000125" cy="481013"/>
            <a:chOff x="2214546" y="3071810"/>
            <a:chExt cx="1000132" cy="481430"/>
          </a:xfrm>
        </p:grpSpPr>
        <p:sp>
          <p:nvSpPr>
            <p:cNvPr id="85" name="等腰三角形 84"/>
            <p:cNvSpPr/>
            <p:nvPr/>
          </p:nvSpPr>
          <p:spPr>
            <a:xfrm>
              <a:off x="2643174" y="3071810"/>
              <a:ext cx="214313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67" name="文字方塊 85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78" name="群組 86"/>
          <p:cNvGrpSpPr>
            <a:grpSpLocks/>
          </p:cNvGrpSpPr>
          <p:nvPr/>
        </p:nvGrpSpPr>
        <p:grpSpPr bwMode="auto">
          <a:xfrm>
            <a:off x="5167313" y="5000611"/>
            <a:ext cx="1000125" cy="481013"/>
            <a:chOff x="2214546" y="3071810"/>
            <a:chExt cx="1000132" cy="481430"/>
          </a:xfrm>
        </p:grpSpPr>
        <p:sp>
          <p:nvSpPr>
            <p:cNvPr id="88" name="等腰三角形 87"/>
            <p:cNvSpPr/>
            <p:nvPr/>
          </p:nvSpPr>
          <p:spPr>
            <a:xfrm>
              <a:off x="2643174" y="3071810"/>
              <a:ext cx="214315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65" name="文字方塊 88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80" name="群組 89"/>
          <p:cNvGrpSpPr>
            <a:grpSpLocks/>
          </p:cNvGrpSpPr>
          <p:nvPr/>
        </p:nvGrpSpPr>
        <p:grpSpPr bwMode="auto">
          <a:xfrm>
            <a:off x="5667376" y="5000611"/>
            <a:ext cx="1000125" cy="481013"/>
            <a:chOff x="2214546" y="3071810"/>
            <a:chExt cx="1000132" cy="481430"/>
          </a:xfrm>
        </p:grpSpPr>
        <p:sp>
          <p:nvSpPr>
            <p:cNvPr id="91" name="等腰三角形 90"/>
            <p:cNvSpPr/>
            <p:nvPr/>
          </p:nvSpPr>
          <p:spPr>
            <a:xfrm>
              <a:off x="2643174" y="3071810"/>
              <a:ext cx="214313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63" name="文字方塊 91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82" name="群組 92"/>
          <p:cNvGrpSpPr>
            <a:grpSpLocks/>
          </p:cNvGrpSpPr>
          <p:nvPr/>
        </p:nvGrpSpPr>
        <p:grpSpPr bwMode="auto">
          <a:xfrm>
            <a:off x="6167438" y="5000611"/>
            <a:ext cx="1000125" cy="481013"/>
            <a:chOff x="2214546" y="3071810"/>
            <a:chExt cx="1000132" cy="481430"/>
          </a:xfrm>
        </p:grpSpPr>
        <p:sp>
          <p:nvSpPr>
            <p:cNvPr id="94" name="等腰三角形 93"/>
            <p:cNvSpPr/>
            <p:nvPr/>
          </p:nvSpPr>
          <p:spPr>
            <a:xfrm>
              <a:off x="2643174" y="3071810"/>
              <a:ext cx="214315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61" name="文字方塊 94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84" name="群組 95"/>
          <p:cNvGrpSpPr>
            <a:grpSpLocks/>
          </p:cNvGrpSpPr>
          <p:nvPr/>
        </p:nvGrpSpPr>
        <p:grpSpPr bwMode="auto">
          <a:xfrm>
            <a:off x="6667501" y="5000611"/>
            <a:ext cx="1000125" cy="481013"/>
            <a:chOff x="2214546" y="3071810"/>
            <a:chExt cx="1000132" cy="481430"/>
          </a:xfrm>
        </p:grpSpPr>
        <p:sp>
          <p:nvSpPr>
            <p:cNvPr id="97" name="等腰三角形 96"/>
            <p:cNvSpPr/>
            <p:nvPr/>
          </p:nvSpPr>
          <p:spPr>
            <a:xfrm>
              <a:off x="2643174" y="3071810"/>
              <a:ext cx="214313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59" name="文字方塊 97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86" name="群組 98"/>
          <p:cNvGrpSpPr>
            <a:grpSpLocks/>
          </p:cNvGrpSpPr>
          <p:nvPr/>
        </p:nvGrpSpPr>
        <p:grpSpPr bwMode="auto">
          <a:xfrm>
            <a:off x="7167563" y="5000611"/>
            <a:ext cx="1000125" cy="481013"/>
            <a:chOff x="2214546" y="3071810"/>
            <a:chExt cx="1000132" cy="481430"/>
          </a:xfrm>
        </p:grpSpPr>
        <p:sp>
          <p:nvSpPr>
            <p:cNvPr id="100" name="等腰三角形 99"/>
            <p:cNvSpPr/>
            <p:nvPr/>
          </p:nvSpPr>
          <p:spPr>
            <a:xfrm>
              <a:off x="2643174" y="3071810"/>
              <a:ext cx="214315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57" name="文字方塊 100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27788" name="群組 101"/>
          <p:cNvGrpSpPr>
            <a:grpSpLocks/>
          </p:cNvGrpSpPr>
          <p:nvPr/>
        </p:nvGrpSpPr>
        <p:grpSpPr bwMode="auto">
          <a:xfrm>
            <a:off x="7667626" y="5000611"/>
            <a:ext cx="1000125" cy="481013"/>
            <a:chOff x="2214546" y="3071810"/>
            <a:chExt cx="1000132" cy="481430"/>
          </a:xfrm>
        </p:grpSpPr>
        <p:sp>
          <p:nvSpPr>
            <p:cNvPr id="103" name="等腰三角形 102"/>
            <p:cNvSpPr/>
            <p:nvPr/>
          </p:nvSpPr>
          <p:spPr>
            <a:xfrm>
              <a:off x="2643174" y="3071810"/>
              <a:ext cx="214313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55" name="文字方塊 103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sp>
        <p:nvSpPr>
          <p:cNvPr id="106" name="文字方塊 105"/>
          <p:cNvSpPr txBox="1">
            <a:spLocks noChangeArrowheads="1"/>
          </p:cNvSpPr>
          <p:nvPr/>
        </p:nvSpPr>
        <p:spPr bwMode="auto">
          <a:xfrm>
            <a:off x="3024167" y="5643549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k= </a:t>
            </a:r>
            <a:r>
              <a:rPr lang="en-US" altLang="zh-TW" dirty="0">
                <a:latin typeface="Freestyle Script" pitchFamily="66" charset="0"/>
              </a:rPr>
              <a:t>l</a:t>
            </a:r>
            <a:endParaRPr lang="zh-TW" altLang="en-US" dirty="0">
              <a:latin typeface="Freestyle Script" pitchFamily="66" charset="0"/>
            </a:endParaRPr>
          </a:p>
        </p:txBody>
      </p:sp>
      <p:sp>
        <p:nvSpPr>
          <p:cNvPr id="27741" name="文字方塊 106"/>
          <p:cNvSpPr txBox="1">
            <a:spLocks noChangeArrowheads="1"/>
          </p:cNvSpPr>
          <p:nvPr/>
        </p:nvSpPr>
        <p:spPr bwMode="auto">
          <a:xfrm>
            <a:off x="1952626" y="214311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/>
              <a:t>initList</a:t>
            </a:r>
            <a:endParaRPr lang="zh-TW" altLang="en-US"/>
          </a:p>
        </p:txBody>
      </p:sp>
      <p:sp>
        <p:nvSpPr>
          <p:cNvPr id="27742" name="文字方塊 115"/>
          <p:cNvSpPr txBox="1">
            <a:spLocks noChangeArrowheads="1"/>
          </p:cNvSpPr>
          <p:nvPr/>
        </p:nvSpPr>
        <p:spPr bwMode="auto">
          <a:xfrm>
            <a:off x="1881188" y="4214799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dirty="0" err="1"/>
              <a:t>mergeList</a:t>
            </a:r>
            <a:endParaRPr lang="zh-TW" altLang="en-US" dirty="0"/>
          </a:p>
        </p:txBody>
      </p:sp>
      <p:grpSp>
        <p:nvGrpSpPr>
          <p:cNvPr id="27790" name="群組 116"/>
          <p:cNvGrpSpPr>
            <a:grpSpLocks/>
          </p:cNvGrpSpPr>
          <p:nvPr/>
        </p:nvGrpSpPr>
        <p:grpSpPr bwMode="auto">
          <a:xfrm>
            <a:off x="6024563" y="2786058"/>
            <a:ext cx="428625" cy="552450"/>
            <a:chOff x="2571736" y="3071810"/>
            <a:chExt cx="428628" cy="552868"/>
          </a:xfrm>
        </p:grpSpPr>
        <p:sp>
          <p:nvSpPr>
            <p:cNvPr id="118" name="等腰三角形 117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53" name="文字方塊 118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i</a:t>
              </a:r>
              <a:endParaRPr lang="zh-TW" altLang="en-US" sz="1600" dirty="0"/>
            </a:p>
          </p:txBody>
        </p:sp>
      </p:grpSp>
      <p:grpSp>
        <p:nvGrpSpPr>
          <p:cNvPr id="27791" name="群組 119"/>
          <p:cNvGrpSpPr>
            <a:grpSpLocks/>
          </p:cNvGrpSpPr>
          <p:nvPr/>
        </p:nvGrpSpPr>
        <p:grpSpPr bwMode="auto">
          <a:xfrm>
            <a:off x="8596313" y="2786048"/>
            <a:ext cx="428625" cy="552450"/>
            <a:chOff x="2571736" y="3071810"/>
            <a:chExt cx="428628" cy="552868"/>
          </a:xfrm>
        </p:grpSpPr>
        <p:sp>
          <p:nvSpPr>
            <p:cNvPr id="121" name="等腰三角形 120"/>
            <p:cNvSpPr/>
            <p:nvPr/>
          </p:nvSpPr>
          <p:spPr>
            <a:xfrm>
              <a:off x="2643175" y="3071810"/>
              <a:ext cx="214313" cy="1429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51" name="文字方塊 121"/>
            <p:cNvSpPr txBox="1">
              <a:spLocks noChangeArrowheads="1"/>
            </p:cNvSpPr>
            <p:nvPr/>
          </p:nvSpPr>
          <p:spPr bwMode="auto">
            <a:xfrm>
              <a:off x="2571736" y="3286124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j</a:t>
              </a:r>
              <a:endParaRPr lang="zh-TW" altLang="en-US" sz="1600" dirty="0"/>
            </a:p>
          </p:txBody>
        </p:sp>
      </p:grpSp>
      <p:grpSp>
        <p:nvGrpSpPr>
          <p:cNvPr id="27792" name="群組 122"/>
          <p:cNvGrpSpPr>
            <a:grpSpLocks/>
          </p:cNvGrpSpPr>
          <p:nvPr/>
        </p:nvGrpSpPr>
        <p:grpSpPr bwMode="auto">
          <a:xfrm>
            <a:off x="8167688" y="5000611"/>
            <a:ext cx="1000125" cy="481013"/>
            <a:chOff x="2214546" y="3071810"/>
            <a:chExt cx="1000132" cy="481430"/>
          </a:xfrm>
        </p:grpSpPr>
        <p:sp>
          <p:nvSpPr>
            <p:cNvPr id="124" name="等腰三角形 123"/>
            <p:cNvSpPr/>
            <p:nvPr/>
          </p:nvSpPr>
          <p:spPr>
            <a:xfrm>
              <a:off x="2643174" y="3071810"/>
              <a:ext cx="214315" cy="14299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749" name="文字方塊 124"/>
            <p:cNvSpPr txBox="1">
              <a:spLocks noChangeArrowheads="1"/>
            </p:cNvSpPr>
            <p:nvPr/>
          </p:nvSpPr>
          <p:spPr bwMode="auto">
            <a:xfrm>
              <a:off x="2214546" y="3214686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sp>
        <p:nvSpPr>
          <p:cNvPr id="126" name="圓角矩形 125"/>
          <p:cNvSpPr/>
          <p:nvPr/>
        </p:nvSpPr>
        <p:spPr>
          <a:xfrm>
            <a:off x="7596198" y="3357549"/>
            <a:ext cx="2500330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Copy the small one to </a:t>
            </a:r>
            <a:r>
              <a:rPr lang="en-US" altLang="zh-TW" dirty="0" err="1"/>
              <a:t>mergeList</a:t>
            </a:r>
            <a:endParaRPr lang="zh-TW" altLang="en-US" dirty="0"/>
          </a:p>
        </p:txBody>
      </p:sp>
      <p:sp>
        <p:nvSpPr>
          <p:cNvPr id="127" name="圓角矩形 126"/>
          <p:cNvSpPr/>
          <p:nvPr/>
        </p:nvSpPr>
        <p:spPr>
          <a:xfrm>
            <a:off x="7596198" y="5643565"/>
            <a:ext cx="2500330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Copy the rest to </a:t>
            </a:r>
            <a:r>
              <a:rPr lang="en-US" altLang="zh-TW" dirty="0" err="1"/>
              <a:t>mergeList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4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7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83" y="142852"/>
            <a:ext cx="11264629" cy="6572296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 smtClean="0"/>
              <a:t>public static void Merge(Element[] </a:t>
            </a:r>
            <a:r>
              <a:rPr lang="en-US" sz="2400" dirty="0" err="1" smtClean="0"/>
              <a:t>initList</a:t>
            </a:r>
            <a:r>
              <a:rPr lang="en-US" sz="2400" dirty="0" smtClean="0"/>
              <a:t>, Element[] 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, </a:t>
            </a:r>
            <a:r>
              <a:rPr lang="en-US" sz="2400" dirty="0" err="1"/>
              <a:t>int</a:t>
            </a:r>
            <a:r>
              <a:rPr lang="en-US" sz="2400" dirty="0"/>
              <a:t> i, </a:t>
            </a:r>
            <a:r>
              <a:rPr lang="en-US" sz="2400" dirty="0" err="1"/>
              <a:t>int</a:t>
            </a:r>
            <a:r>
              <a:rPr lang="en-US" sz="2400" dirty="0"/>
              <a:t> m, </a:t>
            </a:r>
            <a:r>
              <a:rPr lang="en-US" sz="2400" dirty="0" err="1"/>
              <a:t>int</a:t>
            </a:r>
            <a:r>
              <a:rPr lang="en-US" sz="2400" dirty="0"/>
              <a:t> n)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{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zh-TW" altLang="en-US" sz="2400" dirty="0" smtClean="0">
                <a:solidFill>
                  <a:srgbClr val="C00000"/>
                </a:solidFill>
              </a:rPr>
              <a:t>將</a:t>
            </a:r>
            <a:r>
              <a:rPr lang="zh-TW" altLang="en-US" sz="2400" dirty="0">
                <a:solidFill>
                  <a:srgbClr val="C00000"/>
                </a:solidFill>
              </a:rPr>
              <a:t>已經排好的</a:t>
            </a:r>
            <a:r>
              <a:rPr lang="en-US" sz="2400" i="1" dirty="0" err="1">
                <a:solidFill>
                  <a:srgbClr val="C00000"/>
                </a:solidFill>
              </a:rPr>
              <a:t>initList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C00000"/>
                </a:solidFill>
              </a:rPr>
              <a:t>] </a:t>
            </a:r>
            <a:r>
              <a:rPr lang="zh-TW" altLang="en-US" sz="2400" dirty="0">
                <a:solidFill>
                  <a:srgbClr val="C00000"/>
                </a:solidFill>
              </a:rPr>
              <a:t>和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initList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C00000"/>
                </a:solidFill>
              </a:rPr>
              <a:t>+1: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] </a:t>
            </a:r>
            <a:r>
              <a:rPr lang="zh-TW" altLang="en-US" sz="2400" dirty="0">
                <a:solidFill>
                  <a:srgbClr val="C00000"/>
                </a:solidFill>
              </a:rPr>
              <a:t>合併到 </a:t>
            </a:r>
            <a:r>
              <a:rPr lang="en-US" sz="2400" i="1" dirty="0" err="1">
                <a:solidFill>
                  <a:srgbClr val="C00000"/>
                </a:solidFill>
              </a:rPr>
              <a:t>mergedList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 err="1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:</a:t>
            </a:r>
            <a:r>
              <a:rPr lang="en-US" sz="2400" i="1" dirty="0" err="1">
                <a:solidFill>
                  <a:srgbClr val="C00000"/>
                </a:solidFill>
              </a:rPr>
              <a:t>n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j = m + 1;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zh-TW" altLang="en-US" sz="2400" dirty="0" smtClean="0">
                <a:solidFill>
                  <a:srgbClr val="C00000"/>
                </a:solidFill>
              </a:rPr>
              <a:t>第二</a:t>
            </a:r>
            <a:r>
              <a:rPr lang="zh-TW" altLang="en-US" sz="2400" dirty="0">
                <a:solidFill>
                  <a:srgbClr val="C00000"/>
                </a:solidFill>
              </a:rPr>
              <a:t>個子序列的</a:t>
            </a:r>
            <a:r>
              <a:rPr lang="en-US" altLang="zh-TW" sz="2400" dirty="0" smtClean="0">
                <a:solidFill>
                  <a:srgbClr val="C00000"/>
                </a:solidFill>
              </a:rPr>
              <a:t>index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k </a:t>
            </a:r>
            <a:r>
              <a:rPr lang="en-US" sz="2400" dirty="0"/>
              <a:t>= i; 		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mergedList</a:t>
            </a:r>
            <a:r>
              <a:rPr lang="zh-TW" altLang="en-US" sz="2400" dirty="0">
                <a:solidFill>
                  <a:srgbClr val="C00000"/>
                </a:solidFill>
              </a:rPr>
              <a:t>的</a:t>
            </a:r>
            <a:r>
              <a:rPr lang="en-US" altLang="zh-TW" sz="2400" dirty="0">
                <a:solidFill>
                  <a:srgbClr val="C00000"/>
                </a:solidFill>
              </a:rPr>
              <a:t>index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zh-TW" altLang="en-US" sz="2400" dirty="0">
                <a:solidFill>
                  <a:srgbClr val="C00000"/>
                </a:solidFill>
              </a:rPr>
              <a:t>目前為開頭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while( i&lt;=m &amp;&amp; </a:t>
            </a:r>
            <a:r>
              <a:rPr lang="en-US" sz="2400" dirty="0" smtClean="0"/>
              <a:t>j&lt;=n</a:t>
            </a:r>
            <a:r>
              <a:rPr lang="en-US" sz="2400" dirty="0"/>
              <a:t>) {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if (</a:t>
            </a:r>
            <a:r>
              <a:rPr lang="en-US" sz="2400" dirty="0" err="1"/>
              <a:t>initList</a:t>
            </a:r>
            <a:r>
              <a:rPr lang="en-US" sz="2400" dirty="0"/>
              <a:t>[i].key &lt;= </a:t>
            </a:r>
            <a:r>
              <a:rPr lang="en-US" sz="2400" dirty="0" err="1"/>
              <a:t>initList</a:t>
            </a:r>
            <a:r>
              <a:rPr lang="en-US" sz="2400" dirty="0"/>
              <a:t>[j].key)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[k</a:t>
            </a:r>
            <a:r>
              <a:rPr lang="en-US" sz="2400" dirty="0"/>
              <a:t>++] = </a:t>
            </a:r>
            <a:r>
              <a:rPr lang="en-US" sz="2400" dirty="0" err="1"/>
              <a:t>initList</a:t>
            </a:r>
            <a:r>
              <a:rPr lang="en-US" sz="2400" dirty="0"/>
              <a:t>[i++];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else 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[k</a:t>
            </a:r>
            <a:r>
              <a:rPr lang="en-US" sz="2400" dirty="0"/>
              <a:t>++] = </a:t>
            </a:r>
            <a:r>
              <a:rPr lang="en-US" sz="2400" dirty="0" err="1"/>
              <a:t>initList</a:t>
            </a:r>
            <a:r>
              <a:rPr lang="en-US" sz="2400" dirty="0"/>
              <a:t>[j++];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}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if(i&gt;m)	</a:t>
            </a:r>
            <a:r>
              <a:rPr lang="en-US" sz="2400" dirty="0" smtClean="0">
                <a:solidFill>
                  <a:srgbClr val="C00000"/>
                </a:solidFill>
              </a:rPr>
              <a:t>// </a:t>
            </a:r>
            <a:r>
              <a:rPr lang="en-US" sz="2400" i="1" dirty="0" err="1">
                <a:solidFill>
                  <a:srgbClr val="C00000"/>
                </a:solidFill>
              </a:rPr>
              <a:t>mergedList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] = </a:t>
            </a:r>
            <a:r>
              <a:rPr lang="en-US" sz="2400" i="1" dirty="0" err="1">
                <a:solidFill>
                  <a:srgbClr val="C00000"/>
                </a:solidFill>
              </a:rPr>
              <a:t>initList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j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] 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for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t </a:t>
            </a:r>
            <a:r>
              <a:rPr lang="en-US" sz="2400" dirty="0"/>
              <a:t>= j; </a:t>
            </a:r>
            <a:r>
              <a:rPr lang="en-US" sz="2400" dirty="0" smtClean="0"/>
              <a:t>t </a:t>
            </a:r>
            <a:r>
              <a:rPr lang="en-US" sz="2400" dirty="0" smtClean="0"/>
              <a:t>&lt;= </a:t>
            </a:r>
            <a:r>
              <a:rPr lang="en-US" sz="2400" dirty="0" smtClean="0"/>
              <a:t>n</a:t>
            </a:r>
            <a:r>
              <a:rPr lang="en-US" sz="2400" dirty="0"/>
              <a:t>; t++)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[</a:t>
            </a:r>
            <a:r>
              <a:rPr lang="en-US" sz="2400" dirty="0" smtClean="0"/>
              <a:t>k++</a:t>
            </a:r>
            <a:r>
              <a:rPr lang="en-US" sz="2400" dirty="0" smtClean="0"/>
              <a:t>] </a:t>
            </a:r>
            <a:r>
              <a:rPr lang="en-US" sz="2400" dirty="0"/>
              <a:t>= </a:t>
            </a:r>
            <a:r>
              <a:rPr lang="en-US" sz="2400" dirty="0" err="1"/>
              <a:t>initList</a:t>
            </a:r>
            <a:r>
              <a:rPr lang="en-US" sz="2400" dirty="0"/>
              <a:t>[t];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else 		</a:t>
            </a:r>
            <a:r>
              <a:rPr lang="en-US" sz="2400" dirty="0" smtClean="0">
                <a:solidFill>
                  <a:srgbClr val="C00000"/>
                </a:solidFill>
              </a:rPr>
              <a:t>// </a:t>
            </a:r>
            <a:r>
              <a:rPr lang="en-US" sz="2400" i="1" dirty="0" err="1">
                <a:solidFill>
                  <a:srgbClr val="C00000"/>
                </a:solidFill>
              </a:rPr>
              <a:t>mergedList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] = </a:t>
            </a:r>
            <a:r>
              <a:rPr lang="en-US" sz="2400" i="1" dirty="0" err="1">
                <a:solidFill>
                  <a:srgbClr val="C00000"/>
                </a:solidFill>
              </a:rPr>
              <a:t>initList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i="1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C00000"/>
                </a:solidFill>
              </a:rPr>
              <a:t>] 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for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t </a:t>
            </a:r>
            <a:r>
              <a:rPr lang="en-US" sz="2400" dirty="0"/>
              <a:t>= i; </a:t>
            </a:r>
            <a:r>
              <a:rPr lang="en-US" sz="2400" dirty="0" smtClean="0"/>
              <a:t>t &lt;= m</a:t>
            </a:r>
            <a:r>
              <a:rPr lang="en-US" sz="2400" dirty="0"/>
              <a:t>; t++)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[k++] </a:t>
            </a:r>
            <a:r>
              <a:rPr lang="en-US" sz="2400" dirty="0"/>
              <a:t>= </a:t>
            </a:r>
            <a:r>
              <a:rPr lang="en-US" sz="2400" dirty="0" err="1"/>
              <a:t>initList</a:t>
            </a:r>
            <a:r>
              <a:rPr lang="en-US" sz="2400" dirty="0"/>
              <a:t>[t];</a:t>
            </a:r>
            <a:endParaRPr lang="zh-TW" altLang="en-US" sz="2400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7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時間複雜度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 while-loop </a:t>
            </a:r>
            <a:r>
              <a:rPr lang="zh-TW" altLang="en-US" dirty="0"/>
              <a:t>和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 for-loops </a:t>
            </a:r>
            <a:r>
              <a:rPr lang="zh-TW" altLang="en-US" dirty="0"/>
              <a:t>檢查</a:t>
            </a:r>
            <a:r>
              <a:rPr lang="en-US" altLang="zh-TW" dirty="0"/>
              <a:t> </a:t>
            </a:r>
            <a:r>
              <a:rPr lang="en-US" altLang="zh-TW" dirty="0" err="1"/>
              <a:t>initList</a:t>
            </a:r>
            <a:r>
              <a:rPr lang="en-US" altLang="zh-TW" dirty="0"/>
              <a:t> </a:t>
            </a:r>
            <a:r>
              <a:rPr lang="zh-TW" altLang="en-US" dirty="0"/>
              <a:t>中的每個元素</a:t>
            </a:r>
            <a:endParaRPr lang="en-US" altLang="zh-TW" dirty="0"/>
          </a:p>
          <a:p>
            <a:pPr lvl="1"/>
            <a:r>
              <a:rPr lang="zh-TW" altLang="en-US" dirty="0"/>
              <a:t>時間複雜度為 </a:t>
            </a:r>
            <a:r>
              <a:rPr lang="en-US" altLang="zh-TW" i="1" dirty="0"/>
              <a:t>O</a:t>
            </a:r>
            <a:r>
              <a:rPr lang="en-US" altLang="zh-TW" dirty="0"/>
              <a:t>(n-</a:t>
            </a:r>
            <a:r>
              <a:rPr lang="en-US" altLang="zh-TW" dirty="0">
                <a:latin typeface="Freestyle Script" pitchFamily="66" charset="0"/>
              </a:rPr>
              <a:t>l</a:t>
            </a:r>
            <a:r>
              <a:rPr lang="en-US" altLang="zh-TW" dirty="0"/>
              <a:t>+1).</a:t>
            </a:r>
          </a:p>
          <a:p>
            <a:r>
              <a:rPr lang="zh-TW" altLang="en-US" dirty="0"/>
              <a:t>空間複雜度</a:t>
            </a:r>
            <a:r>
              <a:rPr lang="en-US" altLang="zh-TW" dirty="0"/>
              <a:t>: </a:t>
            </a:r>
          </a:p>
          <a:p>
            <a:pPr lvl="1"/>
            <a:r>
              <a:rPr lang="zh-TW" altLang="en-US" dirty="0"/>
              <a:t>額外需要一個</a:t>
            </a:r>
            <a:r>
              <a:rPr lang="en-US" altLang="zh-TW" dirty="0"/>
              <a:t> </a:t>
            </a:r>
            <a:r>
              <a:rPr lang="en-US" altLang="zh-TW" dirty="0" err="1"/>
              <a:t>mergeList</a:t>
            </a:r>
            <a:r>
              <a:rPr lang="en-US" altLang="zh-TW" dirty="0"/>
              <a:t> </a:t>
            </a:r>
            <a:r>
              <a:rPr lang="zh-TW" altLang="en-US" dirty="0"/>
              <a:t>的空間儲存合併後結果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空間複雜度為</a:t>
            </a:r>
            <a:r>
              <a:rPr lang="en-US" altLang="zh-TW" i="1" dirty="0"/>
              <a:t> O</a:t>
            </a:r>
            <a:r>
              <a:rPr lang="en-US" altLang="zh-TW" dirty="0"/>
              <a:t>(n-</a:t>
            </a:r>
            <a:r>
              <a:rPr lang="en-US" altLang="zh-TW" dirty="0">
                <a:latin typeface="Freestyle Script" pitchFamily="66" charset="0"/>
              </a:rPr>
              <a:t>l</a:t>
            </a:r>
            <a:r>
              <a:rPr lang="en-US" altLang="zh-TW" dirty="0"/>
              <a:t>+1).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0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024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迴圈版的合併法</a:t>
            </a:r>
            <a:endParaRPr lang="zh-TW" altLang="en-US" b="1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4717814"/>
          </a:xfrm>
        </p:spPr>
        <p:txBody>
          <a:bodyPr/>
          <a:lstStyle/>
          <a:p>
            <a:r>
              <a:rPr lang="en-US" altLang="zh-TW" dirty="0"/>
              <a:t>s: </a:t>
            </a:r>
            <a:r>
              <a:rPr lang="zh-TW" altLang="en-US" dirty="0" smtClean="0"/>
              <a:t>每個區塊中的資料筆數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1313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5688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0063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4438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1688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6063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53313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59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167688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53500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48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667875" y="2143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1" y="31432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5    26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81501" y="31432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1    77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24563" y="3143250"/>
            <a:ext cx="107156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11   61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24751" y="31432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15   59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096376" y="31432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19   48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52751" y="4143375"/>
            <a:ext cx="250031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1     5    26    77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24563" y="4143375"/>
            <a:ext cx="2571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11     15    59    61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96376" y="4143375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19   48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52751" y="5143500"/>
            <a:ext cx="5643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1       5      11      15       26       59        61       77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096376" y="514350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19   48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52750" y="6072188"/>
            <a:ext cx="72151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1        5       11       15        19         26       48         59        61       77</a:t>
            </a:r>
            <a:endParaRPr lang="zh-TW" altLang="en-US" dirty="0"/>
          </a:p>
        </p:txBody>
      </p:sp>
      <p:cxnSp>
        <p:nvCxnSpPr>
          <p:cNvPr id="31" name="直線接點 30"/>
          <p:cNvCxnSpPr>
            <a:stCxn id="4" idx="2"/>
            <a:endCxn id="14" idx="0"/>
          </p:cNvCxnSpPr>
          <p:nvPr/>
        </p:nvCxnSpPr>
        <p:spPr>
          <a:xfrm rot="16200000" flipH="1">
            <a:off x="3113089" y="2768601"/>
            <a:ext cx="428625" cy="320675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2"/>
            <a:endCxn id="14" idx="0"/>
          </p:cNvCxnSpPr>
          <p:nvPr/>
        </p:nvCxnSpPr>
        <p:spPr>
          <a:xfrm rot="5400000">
            <a:off x="3470276" y="2732088"/>
            <a:ext cx="428625" cy="3937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6" idx="2"/>
            <a:endCxn id="16" idx="0"/>
          </p:cNvCxnSpPr>
          <p:nvPr/>
        </p:nvCxnSpPr>
        <p:spPr>
          <a:xfrm rot="16200000" flipH="1">
            <a:off x="4541839" y="2768601"/>
            <a:ext cx="428625" cy="320675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2"/>
            <a:endCxn id="16" idx="0"/>
          </p:cNvCxnSpPr>
          <p:nvPr/>
        </p:nvCxnSpPr>
        <p:spPr>
          <a:xfrm rot="5400000">
            <a:off x="4899026" y="2732088"/>
            <a:ext cx="428625" cy="3937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2"/>
            <a:endCxn id="18" idx="0"/>
          </p:cNvCxnSpPr>
          <p:nvPr/>
        </p:nvCxnSpPr>
        <p:spPr>
          <a:xfrm rot="16200000" flipH="1">
            <a:off x="6149976" y="2732088"/>
            <a:ext cx="428625" cy="3937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9" idx="2"/>
            <a:endCxn id="18" idx="0"/>
          </p:cNvCxnSpPr>
          <p:nvPr/>
        </p:nvCxnSpPr>
        <p:spPr>
          <a:xfrm rot="5400000">
            <a:off x="6507164" y="2768601"/>
            <a:ext cx="428625" cy="320675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0" idx="2"/>
            <a:endCxn id="22" idx="0"/>
          </p:cNvCxnSpPr>
          <p:nvPr/>
        </p:nvCxnSpPr>
        <p:spPr>
          <a:xfrm rot="16200000" flipH="1">
            <a:off x="7685882" y="2767807"/>
            <a:ext cx="428625" cy="322262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1" idx="2"/>
            <a:endCxn id="22" idx="0"/>
          </p:cNvCxnSpPr>
          <p:nvPr/>
        </p:nvCxnSpPr>
        <p:spPr>
          <a:xfrm rot="5400000">
            <a:off x="8043070" y="2732882"/>
            <a:ext cx="428625" cy="392113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2" idx="2"/>
            <a:endCxn id="23" idx="0"/>
          </p:cNvCxnSpPr>
          <p:nvPr/>
        </p:nvCxnSpPr>
        <p:spPr>
          <a:xfrm rot="16200000" flipH="1">
            <a:off x="9221788" y="2732088"/>
            <a:ext cx="428625" cy="3937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3" idx="2"/>
            <a:endCxn id="23" idx="0"/>
          </p:cNvCxnSpPr>
          <p:nvPr/>
        </p:nvCxnSpPr>
        <p:spPr>
          <a:xfrm rot="5400000">
            <a:off x="9578976" y="2768601"/>
            <a:ext cx="428625" cy="320675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4" idx="2"/>
            <a:endCxn id="24" idx="0"/>
          </p:cNvCxnSpPr>
          <p:nvPr/>
        </p:nvCxnSpPr>
        <p:spPr>
          <a:xfrm rot="16200000" flipH="1">
            <a:off x="3630614" y="3571876"/>
            <a:ext cx="428625" cy="71437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6" idx="2"/>
            <a:endCxn id="24" idx="0"/>
          </p:cNvCxnSpPr>
          <p:nvPr/>
        </p:nvCxnSpPr>
        <p:spPr>
          <a:xfrm rot="5400000">
            <a:off x="4344989" y="3571876"/>
            <a:ext cx="428625" cy="71437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8" idx="2"/>
            <a:endCxn id="25" idx="0"/>
          </p:cNvCxnSpPr>
          <p:nvPr/>
        </p:nvCxnSpPr>
        <p:spPr>
          <a:xfrm rot="16200000" flipH="1">
            <a:off x="6721476" y="3554413"/>
            <a:ext cx="428625" cy="7493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2"/>
            <a:endCxn id="25" idx="0"/>
          </p:cNvCxnSpPr>
          <p:nvPr/>
        </p:nvCxnSpPr>
        <p:spPr>
          <a:xfrm rot="5400000">
            <a:off x="7471570" y="3553620"/>
            <a:ext cx="428625" cy="75088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3" idx="2"/>
            <a:endCxn id="26" idx="0"/>
          </p:cNvCxnSpPr>
          <p:nvPr/>
        </p:nvCxnSpPr>
        <p:spPr>
          <a:xfrm rot="5400000">
            <a:off x="9417845" y="3929858"/>
            <a:ext cx="428625" cy="158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4" idx="2"/>
            <a:endCxn id="27" idx="0"/>
          </p:cNvCxnSpPr>
          <p:nvPr/>
        </p:nvCxnSpPr>
        <p:spPr>
          <a:xfrm rot="16200000" flipH="1">
            <a:off x="4773614" y="4143376"/>
            <a:ext cx="428625" cy="157162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25" idx="2"/>
            <a:endCxn id="27" idx="0"/>
          </p:cNvCxnSpPr>
          <p:nvPr/>
        </p:nvCxnSpPr>
        <p:spPr>
          <a:xfrm rot="5400000">
            <a:off x="6327776" y="4160838"/>
            <a:ext cx="428625" cy="153670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6" idx="2"/>
            <a:endCxn id="28" idx="0"/>
          </p:cNvCxnSpPr>
          <p:nvPr/>
        </p:nvCxnSpPr>
        <p:spPr>
          <a:xfrm rot="5400000">
            <a:off x="9417845" y="4929983"/>
            <a:ext cx="428625" cy="1587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27" idx="2"/>
            <a:endCxn id="29" idx="0"/>
          </p:cNvCxnSpPr>
          <p:nvPr/>
        </p:nvCxnSpPr>
        <p:spPr>
          <a:xfrm rot="16200000" flipH="1">
            <a:off x="5988844" y="5499894"/>
            <a:ext cx="357188" cy="78740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28" idx="2"/>
            <a:endCxn id="29" idx="0"/>
          </p:cNvCxnSpPr>
          <p:nvPr/>
        </p:nvCxnSpPr>
        <p:spPr>
          <a:xfrm rot="5400000">
            <a:off x="7918450" y="4357688"/>
            <a:ext cx="357188" cy="3071812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5" name="文字方塊 70"/>
          <p:cNvSpPr txBox="1">
            <a:spLocks noChangeArrowheads="1"/>
          </p:cNvSpPr>
          <p:nvPr/>
        </p:nvSpPr>
        <p:spPr bwMode="auto">
          <a:xfrm>
            <a:off x="1809751" y="2214564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s= 1</a:t>
            </a:r>
            <a:endParaRPr lang="zh-TW" altLang="en-US" dirty="0"/>
          </a:p>
        </p:txBody>
      </p:sp>
      <p:sp>
        <p:nvSpPr>
          <p:cNvPr id="30766" name="文字方塊 71"/>
          <p:cNvSpPr txBox="1">
            <a:spLocks noChangeArrowheads="1"/>
          </p:cNvSpPr>
          <p:nvPr/>
        </p:nvSpPr>
        <p:spPr bwMode="auto">
          <a:xfrm>
            <a:off x="1809751" y="3214689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s= 2</a:t>
            </a:r>
            <a:endParaRPr lang="zh-TW" altLang="en-US" dirty="0"/>
          </a:p>
        </p:txBody>
      </p:sp>
      <p:sp>
        <p:nvSpPr>
          <p:cNvPr id="30767" name="文字方塊 72"/>
          <p:cNvSpPr txBox="1">
            <a:spLocks noChangeArrowheads="1"/>
          </p:cNvSpPr>
          <p:nvPr/>
        </p:nvSpPr>
        <p:spPr bwMode="auto">
          <a:xfrm>
            <a:off x="1809751" y="4214814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s= 4</a:t>
            </a:r>
            <a:endParaRPr lang="zh-TW" altLang="en-US" dirty="0"/>
          </a:p>
        </p:txBody>
      </p:sp>
      <p:sp>
        <p:nvSpPr>
          <p:cNvPr id="30768" name="文字方塊 73"/>
          <p:cNvSpPr txBox="1">
            <a:spLocks noChangeArrowheads="1"/>
          </p:cNvSpPr>
          <p:nvPr/>
        </p:nvSpPr>
        <p:spPr bwMode="auto">
          <a:xfrm>
            <a:off x="1809751" y="5214939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s= 8</a:t>
            </a:r>
            <a:endParaRPr lang="zh-TW" altLang="en-US" dirty="0"/>
          </a:p>
        </p:txBody>
      </p:sp>
      <p:sp>
        <p:nvSpPr>
          <p:cNvPr id="30769" name="文字方塊 74"/>
          <p:cNvSpPr txBox="1">
            <a:spLocks noChangeArrowheads="1"/>
          </p:cNvSpPr>
          <p:nvPr/>
        </p:nvSpPr>
        <p:spPr bwMode="auto">
          <a:xfrm>
            <a:off x="1809720" y="6143625"/>
            <a:ext cx="78584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s= 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8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766" grpId="0"/>
      <p:bldP spid="30767" grpId="0"/>
      <p:bldP spid="30768" grpId="0"/>
      <p:bldP spid="307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內容版面配置區 2"/>
          <p:cNvSpPr>
            <a:spLocks noGrp="1"/>
          </p:cNvSpPr>
          <p:nvPr>
            <p:ph idx="1"/>
          </p:nvPr>
        </p:nvSpPr>
        <p:spPr>
          <a:xfrm>
            <a:off x="2024034" y="1142984"/>
            <a:ext cx="7499350" cy="4800600"/>
          </a:xfrm>
        </p:spPr>
        <p:txBody>
          <a:bodyPr/>
          <a:lstStyle/>
          <a:p>
            <a:r>
              <a:rPr lang="zh-TW" altLang="en-US" dirty="0"/>
              <a:t>整合區塊的長度為</a:t>
            </a:r>
            <a:r>
              <a:rPr lang="en-US" altLang="zh-TW" dirty="0"/>
              <a:t> s: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95626" y="48577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5    26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24376" y="48577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1    77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67438" y="4857750"/>
            <a:ext cx="107156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11   61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667626" y="48577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15   59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239251" y="4857750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19   48</a:t>
            </a:r>
            <a:endParaRPr lang="zh-TW" altLang="en-US" dirty="0"/>
          </a:p>
        </p:txBody>
      </p:sp>
      <p:cxnSp>
        <p:nvCxnSpPr>
          <p:cNvPr id="51" name="直線接點 50"/>
          <p:cNvCxnSpPr>
            <a:stCxn id="14" idx="2"/>
          </p:cNvCxnSpPr>
          <p:nvPr/>
        </p:nvCxnSpPr>
        <p:spPr>
          <a:xfrm rot="16200000" flipH="1">
            <a:off x="3773489" y="5286376"/>
            <a:ext cx="428625" cy="71437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6" idx="2"/>
          </p:cNvCxnSpPr>
          <p:nvPr/>
        </p:nvCxnSpPr>
        <p:spPr>
          <a:xfrm rot="5400000">
            <a:off x="4487864" y="5286376"/>
            <a:ext cx="428625" cy="71437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8" idx="2"/>
          </p:cNvCxnSpPr>
          <p:nvPr/>
        </p:nvCxnSpPr>
        <p:spPr>
          <a:xfrm rot="16200000" flipH="1">
            <a:off x="6864351" y="5268913"/>
            <a:ext cx="428625" cy="7493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2"/>
          </p:cNvCxnSpPr>
          <p:nvPr/>
        </p:nvCxnSpPr>
        <p:spPr>
          <a:xfrm rot="5400000">
            <a:off x="7614445" y="5268120"/>
            <a:ext cx="428625" cy="75088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3" idx="2"/>
          </p:cNvCxnSpPr>
          <p:nvPr/>
        </p:nvCxnSpPr>
        <p:spPr>
          <a:xfrm rot="5400000">
            <a:off x="9560720" y="5644358"/>
            <a:ext cx="428625" cy="158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文字方塊 71"/>
          <p:cNvSpPr txBox="1">
            <a:spLocks noChangeArrowheads="1"/>
          </p:cNvSpPr>
          <p:nvPr/>
        </p:nvSpPr>
        <p:spPr bwMode="auto">
          <a:xfrm>
            <a:off x="1952626" y="4929189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s= 2</a:t>
            </a:r>
            <a:endParaRPr lang="zh-TW" altLang="en-US" dirty="0"/>
          </a:p>
        </p:txBody>
      </p:sp>
      <p:sp>
        <p:nvSpPr>
          <p:cNvPr id="31758" name="文字方塊 49"/>
          <p:cNvSpPr txBox="1">
            <a:spLocks noChangeArrowheads="1"/>
          </p:cNvSpPr>
          <p:nvPr/>
        </p:nvSpPr>
        <p:spPr bwMode="auto">
          <a:xfrm>
            <a:off x="3381376" y="1928812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i</a:t>
            </a:r>
            <a:endParaRPr lang="zh-TW" altLang="en-US"/>
          </a:p>
        </p:txBody>
      </p:sp>
      <p:sp>
        <p:nvSpPr>
          <p:cNvPr id="31759" name="文字方塊 51"/>
          <p:cNvSpPr txBox="1">
            <a:spLocks noChangeArrowheads="1"/>
          </p:cNvSpPr>
          <p:nvPr/>
        </p:nvSpPr>
        <p:spPr bwMode="auto">
          <a:xfrm>
            <a:off x="4738689" y="1928812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Calibri" pitchFamily="34" charset="0"/>
              </a:rPr>
              <a:t>i+s-1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10001" y="2786062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881689" y="2786062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024814" y="2786062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1763" name="文字方塊 58"/>
          <p:cNvSpPr txBox="1">
            <a:spLocks noChangeArrowheads="1"/>
          </p:cNvSpPr>
          <p:nvPr/>
        </p:nvSpPr>
        <p:spPr bwMode="auto">
          <a:xfrm>
            <a:off x="5524500" y="1928812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err="1"/>
              <a:t>i+s</a:t>
            </a:r>
            <a:endParaRPr lang="zh-TW" altLang="en-US" dirty="0"/>
          </a:p>
        </p:txBody>
      </p:sp>
      <p:sp>
        <p:nvSpPr>
          <p:cNvPr id="31764" name="文字方塊 60"/>
          <p:cNvSpPr txBox="1">
            <a:spLocks noChangeArrowheads="1"/>
          </p:cNvSpPr>
          <p:nvPr/>
        </p:nvSpPr>
        <p:spPr bwMode="auto">
          <a:xfrm>
            <a:off x="6738939" y="1928812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Calibri" pitchFamily="34" charset="0"/>
              </a:rPr>
              <a:t>i+2s-1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31765" name="文字方塊 62"/>
          <p:cNvSpPr txBox="1">
            <a:spLocks noChangeArrowheads="1"/>
          </p:cNvSpPr>
          <p:nvPr/>
        </p:nvSpPr>
        <p:spPr bwMode="auto">
          <a:xfrm>
            <a:off x="7524750" y="1928812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i+2s</a:t>
            </a:r>
            <a:endParaRPr lang="zh-TW" altLang="en-US" dirty="0"/>
          </a:p>
        </p:txBody>
      </p:sp>
      <p:cxnSp>
        <p:nvCxnSpPr>
          <p:cNvPr id="67" name="直線單箭頭接點 66"/>
          <p:cNvCxnSpPr>
            <a:stCxn id="31758" idx="2"/>
          </p:cNvCxnSpPr>
          <p:nvPr/>
        </p:nvCxnSpPr>
        <p:spPr>
          <a:xfrm rot="16200000" flipH="1">
            <a:off x="3440907" y="2488407"/>
            <a:ext cx="558800" cy="179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1759" idx="2"/>
          </p:cNvCxnSpPr>
          <p:nvPr/>
        </p:nvCxnSpPr>
        <p:spPr>
          <a:xfrm rot="5400000">
            <a:off x="4905376" y="2489200"/>
            <a:ext cx="487362" cy="10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31763" idx="2"/>
          </p:cNvCxnSpPr>
          <p:nvPr/>
        </p:nvCxnSpPr>
        <p:spPr>
          <a:xfrm rot="16200000" flipH="1">
            <a:off x="5619751" y="2524125"/>
            <a:ext cx="487362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31764" idx="2"/>
          </p:cNvCxnSpPr>
          <p:nvPr/>
        </p:nvCxnSpPr>
        <p:spPr>
          <a:xfrm rot="5400000">
            <a:off x="6942138" y="2524125"/>
            <a:ext cx="487362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31765" idx="2"/>
          </p:cNvCxnSpPr>
          <p:nvPr/>
        </p:nvCxnSpPr>
        <p:spPr>
          <a:xfrm rot="16200000" flipH="1">
            <a:off x="7763670" y="2524919"/>
            <a:ext cx="48736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文字方塊 92"/>
          <p:cNvSpPr txBox="1">
            <a:spLocks noChangeArrowheads="1"/>
          </p:cNvSpPr>
          <p:nvPr/>
        </p:nvSpPr>
        <p:spPr bwMode="auto">
          <a:xfrm>
            <a:off x="2809876" y="40005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772" name="文字方塊 93"/>
          <p:cNvSpPr txBox="1">
            <a:spLocks noChangeArrowheads="1"/>
          </p:cNvSpPr>
          <p:nvPr/>
        </p:nvSpPr>
        <p:spPr bwMode="auto">
          <a:xfrm>
            <a:off x="3881438" y="40005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1773" name="文字方塊 94"/>
          <p:cNvSpPr txBox="1">
            <a:spLocks noChangeArrowheads="1"/>
          </p:cNvSpPr>
          <p:nvPr/>
        </p:nvSpPr>
        <p:spPr bwMode="auto">
          <a:xfrm>
            <a:off x="4238626" y="40005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1774" name="文字方塊 95"/>
          <p:cNvSpPr txBox="1">
            <a:spLocks noChangeArrowheads="1"/>
          </p:cNvSpPr>
          <p:nvPr/>
        </p:nvSpPr>
        <p:spPr bwMode="auto">
          <a:xfrm>
            <a:off x="5381626" y="40005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stCxn id="31771" idx="2"/>
          </p:cNvCxnSpPr>
          <p:nvPr/>
        </p:nvCxnSpPr>
        <p:spPr>
          <a:xfrm rot="16200000" flipH="1">
            <a:off x="2869407" y="4560095"/>
            <a:ext cx="415925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31772" idx="2"/>
          </p:cNvCxnSpPr>
          <p:nvPr/>
        </p:nvCxnSpPr>
        <p:spPr>
          <a:xfrm rot="5400000">
            <a:off x="3869532" y="4596607"/>
            <a:ext cx="48736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1773" idx="2"/>
          </p:cNvCxnSpPr>
          <p:nvPr/>
        </p:nvCxnSpPr>
        <p:spPr>
          <a:xfrm rot="16200000" flipH="1">
            <a:off x="4298157" y="4560095"/>
            <a:ext cx="415925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31774" idx="2"/>
          </p:cNvCxnSpPr>
          <p:nvPr/>
        </p:nvCxnSpPr>
        <p:spPr>
          <a:xfrm rot="5400000">
            <a:off x="5334001" y="4560888"/>
            <a:ext cx="487362" cy="10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9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為什麼需要排序</a:t>
            </a:r>
            <a:r>
              <a:rPr kumimoji="1" lang="en-US" altLang="zh-TW" b="1" dirty="0"/>
              <a:t>?</a:t>
            </a:r>
            <a:endParaRPr kumimoji="1"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916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374" y="571480"/>
            <a:ext cx="11751013" cy="5585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public static void </a:t>
            </a:r>
            <a:r>
              <a:rPr lang="en-US" sz="2400" dirty="0" err="1" smtClean="0"/>
              <a:t>MergePass</a:t>
            </a:r>
            <a:r>
              <a:rPr lang="en-US" sz="2400" dirty="0" smtClean="0"/>
              <a:t>(Element[] </a:t>
            </a:r>
            <a:r>
              <a:rPr lang="en-US" sz="2400" dirty="0" err="1" smtClean="0"/>
              <a:t>initList</a:t>
            </a:r>
            <a:r>
              <a:rPr lang="en-US" sz="2400" dirty="0" smtClean="0"/>
              <a:t>, Element[] 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,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s)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{ </a:t>
            </a:r>
            <a:r>
              <a:rPr lang="en-US" sz="2400" dirty="0" smtClean="0">
                <a:solidFill>
                  <a:srgbClr val="C00000"/>
                </a:solidFill>
              </a:rPr>
              <a:t>/* </a:t>
            </a:r>
            <a:r>
              <a:rPr lang="en-US" altLang="zh-TW" sz="2400" dirty="0">
                <a:solidFill>
                  <a:srgbClr val="C00000"/>
                </a:solidFill>
              </a:rPr>
              <a:t>perform one pass of the merge sort, merge adjacent pairs of sorted segments from </a:t>
            </a:r>
            <a:r>
              <a:rPr lang="en-US" sz="2400" i="1" dirty="0" err="1">
                <a:solidFill>
                  <a:srgbClr val="C00000"/>
                </a:solidFill>
              </a:rPr>
              <a:t>initList</a:t>
            </a:r>
            <a:r>
              <a:rPr lang="en-US" sz="2400" dirty="0">
                <a:solidFill>
                  <a:srgbClr val="C00000"/>
                </a:solidFill>
              </a:rPr>
              <a:t>[]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into </a:t>
            </a:r>
            <a:r>
              <a:rPr lang="en-US" sz="2400" i="1" dirty="0" err="1">
                <a:solidFill>
                  <a:srgbClr val="C00000"/>
                </a:solidFill>
              </a:rPr>
              <a:t>mergedList</a:t>
            </a:r>
            <a:r>
              <a:rPr lang="en-US" sz="2400" dirty="0">
                <a:solidFill>
                  <a:srgbClr val="C00000"/>
                </a:solidFill>
              </a:rPr>
              <a:t>[]</a:t>
            </a:r>
            <a:r>
              <a:rPr lang="en-US" altLang="zh-TW" sz="2400" dirty="0">
                <a:solidFill>
                  <a:srgbClr val="C00000"/>
                </a:solidFill>
              </a:rPr>
              <a:t>.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zh-TW" altLang="en-US" sz="2400" dirty="0">
                <a:solidFill>
                  <a:srgbClr val="C00000"/>
                </a:solidFill>
              </a:rPr>
              <a:t>是列表中的元素個數</a:t>
            </a:r>
            <a:r>
              <a:rPr lang="en-US" altLang="zh-TW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zh-TW" altLang="en-US" sz="2400" dirty="0">
                <a:solidFill>
                  <a:srgbClr val="C00000"/>
                </a:solidFill>
              </a:rPr>
              <a:t>為排序區段的大小</a:t>
            </a:r>
            <a:r>
              <a:rPr lang="en-US" sz="2400" dirty="0" smtClean="0">
                <a:solidFill>
                  <a:srgbClr val="C00000"/>
                </a:solidFill>
              </a:rPr>
              <a:t>*/</a:t>
            </a:r>
          </a:p>
          <a:p>
            <a:pPr>
              <a:buNone/>
            </a:pPr>
            <a:r>
              <a:rPr lang="en-US" altLang="zh-TW" sz="2400" dirty="0">
                <a:solidFill>
                  <a:srgbClr val="C00000"/>
                </a:solidFill>
              </a:rPr>
              <a:t>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/>
              <a:t>i&lt;= n – 2 * </a:t>
            </a:r>
            <a:r>
              <a:rPr lang="en-US" sz="2400" dirty="0" smtClean="0"/>
              <a:t>s ; </a:t>
            </a:r>
            <a:r>
              <a:rPr lang="en-US" sz="2400" dirty="0"/>
              <a:t>i+= 2*s)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    Merge(</a:t>
            </a:r>
            <a:r>
              <a:rPr lang="en-US" sz="2400" dirty="0" err="1" smtClean="0"/>
              <a:t>initList</a:t>
            </a:r>
            <a:r>
              <a:rPr lang="en-US" sz="2400" dirty="0"/>
              <a:t>, </a:t>
            </a:r>
            <a:r>
              <a:rPr lang="en-US" sz="2400" dirty="0" err="1"/>
              <a:t>mergedList</a:t>
            </a:r>
            <a:r>
              <a:rPr lang="en-US" sz="2400" dirty="0"/>
              <a:t>, i, i+s-1, i+2*s-1);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if ( </a:t>
            </a:r>
            <a:r>
              <a:rPr lang="en-US" sz="2400" dirty="0" err="1" smtClean="0"/>
              <a:t>i+s</a:t>
            </a:r>
            <a:r>
              <a:rPr lang="en-US" sz="2400" dirty="0" smtClean="0"/>
              <a:t> </a:t>
            </a:r>
            <a:r>
              <a:rPr lang="en-US" sz="2400" dirty="0"/>
              <a:t>&lt; n)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smtClean="0"/>
              <a:t>Merge(</a:t>
            </a:r>
            <a:r>
              <a:rPr lang="en-US" sz="2400" dirty="0" err="1" smtClean="0"/>
              <a:t>initList</a:t>
            </a:r>
            <a:r>
              <a:rPr lang="en-US" sz="2400" dirty="0"/>
              <a:t>, </a:t>
            </a:r>
            <a:r>
              <a:rPr lang="en-US" sz="2400" dirty="0" err="1"/>
              <a:t>mergedList</a:t>
            </a:r>
            <a:r>
              <a:rPr lang="en-US" sz="2400" dirty="0"/>
              <a:t>, i, i+s-1, </a:t>
            </a:r>
            <a:r>
              <a:rPr lang="en-US" sz="2400" dirty="0" smtClean="0"/>
              <a:t>n-1);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else 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j=i; </a:t>
            </a:r>
            <a:r>
              <a:rPr lang="en-US" sz="2400" dirty="0" smtClean="0"/>
              <a:t>j&lt;n</a:t>
            </a:r>
            <a:r>
              <a:rPr lang="en-US" sz="2400" dirty="0"/>
              <a:t>; j++)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smtClean="0"/>
              <a:t>     </a:t>
            </a:r>
            <a:r>
              <a:rPr lang="en-US" sz="2400" dirty="0" err="1" smtClean="0"/>
              <a:t>mergedList</a:t>
            </a:r>
            <a:r>
              <a:rPr lang="en-US" sz="2400" dirty="0" smtClean="0"/>
              <a:t>[j</a:t>
            </a:r>
            <a:r>
              <a:rPr lang="en-US" sz="2400" dirty="0"/>
              <a:t>] = </a:t>
            </a:r>
            <a:r>
              <a:rPr lang="en-US" sz="2400" dirty="0" err="1"/>
              <a:t>initList</a:t>
            </a:r>
            <a:r>
              <a:rPr lang="en-US" sz="2400" dirty="0"/>
              <a:t>[j];</a:t>
            </a:r>
            <a:endParaRPr lang="zh-TW" altLang="en-US" sz="2400" dirty="0"/>
          </a:p>
          <a:p>
            <a:pPr>
              <a:buNone/>
            </a:pPr>
            <a:r>
              <a:rPr lang="en-US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16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字方塊 3"/>
          <p:cNvSpPr txBox="1">
            <a:spLocks noChangeArrowheads="1"/>
          </p:cNvSpPr>
          <p:nvPr/>
        </p:nvSpPr>
        <p:spPr bwMode="auto">
          <a:xfrm>
            <a:off x="2952751" y="142875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795" name="文字方塊 4"/>
          <p:cNvSpPr txBox="1">
            <a:spLocks noChangeArrowheads="1"/>
          </p:cNvSpPr>
          <p:nvPr/>
        </p:nvSpPr>
        <p:spPr bwMode="auto">
          <a:xfrm>
            <a:off x="3738564" y="142875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24189" y="17859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95876" y="17859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39001" y="17859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799" name="文字方塊 8"/>
          <p:cNvSpPr txBox="1">
            <a:spLocks noChangeArrowheads="1"/>
          </p:cNvSpPr>
          <p:nvPr/>
        </p:nvSpPr>
        <p:spPr bwMode="auto">
          <a:xfrm>
            <a:off x="4881564" y="1428750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800" name="文字方塊 9"/>
          <p:cNvSpPr txBox="1">
            <a:spLocks noChangeArrowheads="1"/>
          </p:cNvSpPr>
          <p:nvPr/>
        </p:nvSpPr>
        <p:spPr bwMode="auto">
          <a:xfrm>
            <a:off x="5881689" y="142875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3801" name="文字方塊 10"/>
          <p:cNvSpPr txBox="1">
            <a:spLocks noChangeArrowheads="1"/>
          </p:cNvSpPr>
          <p:nvPr/>
        </p:nvSpPr>
        <p:spPr bwMode="auto">
          <a:xfrm>
            <a:off x="6810375" y="142875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3802" name="文字方塊 16"/>
          <p:cNvSpPr txBox="1">
            <a:spLocks noChangeArrowheads="1"/>
          </p:cNvSpPr>
          <p:nvPr/>
        </p:nvSpPr>
        <p:spPr bwMode="auto">
          <a:xfrm>
            <a:off x="7953375" y="142875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953501" y="17859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804" name="文字方塊 19"/>
          <p:cNvSpPr txBox="1">
            <a:spLocks noChangeArrowheads="1"/>
          </p:cNvSpPr>
          <p:nvPr/>
        </p:nvSpPr>
        <p:spPr bwMode="auto">
          <a:xfrm>
            <a:off x="8524875" y="142875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805" name="文字方塊 21"/>
          <p:cNvSpPr txBox="1">
            <a:spLocks noChangeArrowheads="1"/>
          </p:cNvSpPr>
          <p:nvPr/>
        </p:nvSpPr>
        <p:spPr bwMode="auto">
          <a:xfrm>
            <a:off x="9739314" y="142875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524760" y="214290"/>
            <a:ext cx="2786082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latin typeface="Calibri" pitchFamily="34" charset="0"/>
              </a:rPr>
              <a:t>i&lt;=n-2s+1</a:t>
            </a:r>
          </a:p>
          <a:p>
            <a:pPr algn="ctr">
              <a:defRPr/>
            </a:pPr>
            <a:r>
              <a:rPr lang="zh-TW" altLang="en-US" sz="2000" dirty="0">
                <a:latin typeface="Calibri" pitchFamily="34" charset="0"/>
              </a:rPr>
              <a:t>合併相鄰區塊</a:t>
            </a:r>
            <a:r>
              <a:rPr lang="en-US" altLang="zh-TW" sz="2000" dirty="0">
                <a:latin typeface="Calibri" pitchFamily="34" charset="0"/>
              </a:rPr>
              <a:t>. </a:t>
            </a:r>
            <a:endParaRPr lang="zh-TW" altLang="en-US" sz="2000" dirty="0">
              <a:latin typeface="Calibri" pitchFamily="34" charset="0"/>
            </a:endParaRPr>
          </a:p>
        </p:txBody>
      </p:sp>
      <p:sp>
        <p:nvSpPr>
          <p:cNvPr id="28" name="向下箭號 27"/>
          <p:cNvSpPr/>
          <p:nvPr/>
        </p:nvSpPr>
        <p:spPr>
          <a:xfrm rot="1892718">
            <a:off x="7258495" y="985157"/>
            <a:ext cx="341355" cy="44400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808" name="文字方塊 28"/>
          <p:cNvSpPr txBox="1">
            <a:spLocks noChangeArrowheads="1"/>
          </p:cNvSpPr>
          <p:nvPr/>
        </p:nvSpPr>
        <p:spPr bwMode="auto">
          <a:xfrm>
            <a:off x="2881313" y="3357564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809" name="文字方塊 29"/>
          <p:cNvSpPr txBox="1">
            <a:spLocks noChangeArrowheads="1"/>
          </p:cNvSpPr>
          <p:nvPr/>
        </p:nvSpPr>
        <p:spPr bwMode="auto">
          <a:xfrm>
            <a:off x="3881439" y="3357564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024189" y="378618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95876" y="378618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39001" y="3786188"/>
            <a:ext cx="192881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813" name="文字方塊 33"/>
          <p:cNvSpPr txBox="1">
            <a:spLocks noChangeArrowheads="1"/>
          </p:cNvSpPr>
          <p:nvPr/>
        </p:nvSpPr>
        <p:spPr bwMode="auto">
          <a:xfrm>
            <a:off x="4881563" y="3357564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814" name="文字方塊 34"/>
          <p:cNvSpPr txBox="1">
            <a:spLocks noChangeArrowheads="1"/>
          </p:cNvSpPr>
          <p:nvPr/>
        </p:nvSpPr>
        <p:spPr bwMode="auto">
          <a:xfrm>
            <a:off x="5953125" y="3357564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3815" name="文字方塊 35"/>
          <p:cNvSpPr txBox="1">
            <a:spLocks noChangeArrowheads="1"/>
          </p:cNvSpPr>
          <p:nvPr/>
        </p:nvSpPr>
        <p:spPr bwMode="auto">
          <a:xfrm>
            <a:off x="7096125" y="3357564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3816" name="文字方塊 41"/>
          <p:cNvSpPr txBox="1">
            <a:spLocks noChangeArrowheads="1"/>
          </p:cNvSpPr>
          <p:nvPr/>
        </p:nvSpPr>
        <p:spPr bwMode="auto">
          <a:xfrm>
            <a:off x="8667750" y="3357564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7739074" y="2571744"/>
            <a:ext cx="257176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latin typeface="Calibri" pitchFamily="34" charset="0"/>
              </a:rPr>
              <a:t>i+s-1 &lt; n</a:t>
            </a:r>
          </a:p>
          <a:p>
            <a:pPr algn="ctr">
              <a:defRPr/>
            </a:pPr>
            <a:r>
              <a:rPr lang="zh-TW" altLang="en-US" sz="2000" dirty="0">
                <a:latin typeface="Calibri" pitchFamily="34" charset="0"/>
              </a:rPr>
              <a:t>合併最後多出區塊</a:t>
            </a:r>
          </a:p>
        </p:txBody>
      </p:sp>
      <p:sp>
        <p:nvSpPr>
          <p:cNvPr id="33818" name="文字方塊 45"/>
          <p:cNvSpPr txBox="1">
            <a:spLocks noChangeArrowheads="1"/>
          </p:cNvSpPr>
          <p:nvPr/>
        </p:nvSpPr>
        <p:spPr bwMode="auto">
          <a:xfrm>
            <a:off x="8167689" y="3357564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819" name="文字方塊 46"/>
          <p:cNvSpPr txBox="1">
            <a:spLocks noChangeArrowheads="1"/>
          </p:cNvSpPr>
          <p:nvPr/>
        </p:nvSpPr>
        <p:spPr bwMode="auto">
          <a:xfrm>
            <a:off x="2952751" y="5357814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820" name="文字方塊 47"/>
          <p:cNvSpPr txBox="1">
            <a:spLocks noChangeArrowheads="1"/>
          </p:cNvSpPr>
          <p:nvPr/>
        </p:nvSpPr>
        <p:spPr bwMode="auto">
          <a:xfrm>
            <a:off x="3952875" y="5357814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095626" y="57864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67314" y="5786438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310438" y="5786438"/>
            <a:ext cx="1428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3824" name="文字方塊 51"/>
          <p:cNvSpPr txBox="1">
            <a:spLocks noChangeArrowheads="1"/>
          </p:cNvSpPr>
          <p:nvPr/>
        </p:nvSpPr>
        <p:spPr bwMode="auto">
          <a:xfrm>
            <a:off x="4953000" y="5357814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825" name="文字方塊 52"/>
          <p:cNvSpPr txBox="1">
            <a:spLocks noChangeArrowheads="1"/>
          </p:cNvSpPr>
          <p:nvPr/>
        </p:nvSpPr>
        <p:spPr bwMode="auto">
          <a:xfrm>
            <a:off x="6024564" y="5357814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3826" name="文字方塊 53"/>
          <p:cNvSpPr txBox="1">
            <a:spLocks noChangeArrowheads="1"/>
          </p:cNvSpPr>
          <p:nvPr/>
        </p:nvSpPr>
        <p:spPr bwMode="auto">
          <a:xfrm>
            <a:off x="7167563" y="5357814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7810512" y="4572008"/>
            <a:ext cx="257176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latin typeface="Calibri" pitchFamily="34" charset="0"/>
              </a:rPr>
              <a:t>i+s-1 &gt;= n</a:t>
            </a:r>
          </a:p>
          <a:p>
            <a:pPr algn="ctr">
              <a:defRPr/>
            </a:pPr>
            <a:r>
              <a:rPr lang="zh-TW" altLang="en-US" sz="2000" dirty="0">
                <a:latin typeface="Calibri" pitchFamily="34" charset="0"/>
              </a:rPr>
              <a:t>拷貝資料</a:t>
            </a:r>
            <a:r>
              <a:rPr lang="en-US" altLang="zh-TW" sz="2000" dirty="0">
                <a:latin typeface="Calibri" pitchFamily="34" charset="0"/>
              </a:rPr>
              <a:t>.</a:t>
            </a:r>
            <a:endParaRPr lang="zh-TW" altLang="en-US" sz="2000" dirty="0">
              <a:latin typeface="Calibri" pitchFamily="34" charset="0"/>
            </a:endParaRPr>
          </a:p>
        </p:txBody>
      </p:sp>
      <p:sp>
        <p:nvSpPr>
          <p:cNvPr id="33828" name="文字方塊 56"/>
          <p:cNvSpPr txBox="1">
            <a:spLocks noChangeArrowheads="1"/>
          </p:cNvSpPr>
          <p:nvPr/>
        </p:nvSpPr>
        <p:spPr bwMode="auto">
          <a:xfrm>
            <a:off x="8239125" y="5357814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8525669" y="4072731"/>
            <a:ext cx="5715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9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MergeSort</a:t>
            </a:r>
            <a:r>
              <a:rPr lang="en-US" dirty="0" smtClean="0"/>
              <a:t>(Element[] a, 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zh-TW" altLang="en-US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en-US" altLang="zh-TW" dirty="0">
                <a:solidFill>
                  <a:srgbClr val="C00000"/>
                </a:solidFill>
              </a:rPr>
              <a:t>sort </a:t>
            </a:r>
            <a:r>
              <a:rPr lang="en-US" dirty="0">
                <a:solidFill>
                  <a:srgbClr val="C00000"/>
                </a:solidFill>
              </a:rPr>
              <a:t>a[1:n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endParaRPr lang="zh-TW" alt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 =1; 	</a:t>
            </a:r>
            <a:r>
              <a:rPr lang="en-US" dirty="0">
                <a:solidFill>
                  <a:srgbClr val="C00000"/>
                </a:solidFill>
              </a:rPr>
              <a:t>/*</a:t>
            </a:r>
            <a:r>
              <a:rPr lang="zh-TW" altLang="en-US" dirty="0">
                <a:solidFill>
                  <a:srgbClr val="C00000"/>
                </a:solidFill>
              </a:rPr>
              <a:t>當前要合併的區塊大小</a:t>
            </a:r>
            <a:r>
              <a:rPr lang="en-US" dirty="0">
                <a:solidFill>
                  <a:srgbClr val="C00000"/>
                </a:solidFill>
              </a:rPr>
              <a:t>*/</a:t>
            </a:r>
            <a:endParaRPr lang="zh-TW" alt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element[] extra = new Element[MAX_SIZE</a:t>
            </a:r>
            <a:r>
              <a:rPr lang="en-US" dirty="0"/>
              <a:t>];</a:t>
            </a:r>
            <a:endParaRPr lang="zh-TW" altLang="en-US" dirty="0"/>
          </a:p>
          <a:p>
            <a:pPr>
              <a:buNone/>
            </a:pPr>
            <a:r>
              <a:rPr lang="en-US" dirty="0"/>
              <a:t>	</a:t>
            </a:r>
            <a:endParaRPr lang="zh-TW" altLang="en-US" dirty="0"/>
          </a:p>
          <a:p>
            <a:pPr>
              <a:buNone/>
            </a:pPr>
            <a:r>
              <a:rPr lang="en-US" dirty="0"/>
              <a:t>	while(s&lt;n) {</a:t>
            </a:r>
            <a:endParaRPr lang="zh-TW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 smtClean="0"/>
              <a:t>MergePass</a:t>
            </a:r>
            <a:r>
              <a:rPr lang="en-US" dirty="0" smtClean="0"/>
              <a:t>(a</a:t>
            </a:r>
            <a:r>
              <a:rPr lang="en-US" dirty="0"/>
              <a:t>, extra, n, s);</a:t>
            </a:r>
            <a:endParaRPr lang="zh-TW" altLang="en-US" dirty="0"/>
          </a:p>
          <a:p>
            <a:pPr>
              <a:buNone/>
            </a:pPr>
            <a:r>
              <a:rPr lang="en-US" dirty="0"/>
              <a:t>		s*=2;</a:t>
            </a:r>
            <a:endParaRPr lang="zh-TW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 smtClean="0"/>
              <a:t>MergePass</a:t>
            </a:r>
            <a:r>
              <a:rPr lang="en-US" dirty="0" smtClean="0"/>
              <a:t>(extra</a:t>
            </a:r>
            <a:r>
              <a:rPr lang="en-US" dirty="0"/>
              <a:t>, a, n, s);</a:t>
            </a:r>
            <a:endParaRPr lang="zh-TW" altLang="en-US" dirty="0"/>
          </a:p>
          <a:p>
            <a:pPr>
              <a:buNone/>
            </a:pPr>
            <a:r>
              <a:rPr lang="en-US" dirty="0"/>
              <a:t>		s*=2;</a:t>
            </a:r>
            <a:endParaRPr lang="zh-TW" altLang="en-US" dirty="0"/>
          </a:p>
          <a:p>
            <a:pPr>
              <a:buNone/>
            </a:pPr>
            <a:r>
              <a:rPr lang="en-US" dirty="0"/>
              <a:t>	}</a:t>
            </a:r>
            <a:endParaRPr lang="zh-TW" altLang="en-US" dirty="0"/>
          </a:p>
          <a:p>
            <a:pPr>
              <a:buNone/>
            </a:pPr>
            <a:r>
              <a:rPr lang="en-US" dirty="0"/>
              <a:t>}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006939" y="3407837"/>
            <a:ext cx="3000396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將資料從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a[]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合併後放入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extra[] 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>
          <a:xfrm flipH="1">
            <a:off x="5155660" y="4015060"/>
            <a:ext cx="851279" cy="28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006939" y="4792400"/>
            <a:ext cx="3214710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將資料再從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extra[]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合併後放入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a[]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 flipV="1">
            <a:off x="5155660" y="5076030"/>
            <a:ext cx="851279" cy="323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57" y="274639"/>
            <a:ext cx="9699693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dirty="0" smtClean="0"/>
              <a:t>迴圈版合併</a:t>
            </a:r>
            <a:r>
              <a:rPr lang="zh-TW" altLang="en-US" b="1" smtClean="0"/>
              <a:t>排序法的複雜度分析</a:t>
            </a:r>
            <a:endParaRPr lang="zh-TW" altLang="en-US" b="1" dirty="0"/>
          </a:p>
        </p:txBody>
      </p:sp>
      <p:sp>
        <p:nvSpPr>
          <p:cNvPr id="3076" name="內容版面配置區 2"/>
          <p:cNvSpPr>
            <a:spLocks noGrp="1"/>
          </p:cNvSpPr>
          <p:nvPr>
            <p:ph idx="1"/>
          </p:nvPr>
        </p:nvSpPr>
        <p:spPr>
          <a:xfrm>
            <a:off x="933855" y="1142984"/>
            <a:ext cx="9524595" cy="5429266"/>
          </a:xfrm>
        </p:spPr>
        <p:txBody>
          <a:bodyPr>
            <a:normAutofit/>
          </a:bodyPr>
          <a:lstStyle/>
          <a:p>
            <a:r>
              <a:rPr lang="zh-TW" altLang="en-US" dirty="0"/>
              <a:t>假設總共有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zh-TW" altLang="en-US" dirty="0"/>
              <a:t>個元素</a:t>
            </a:r>
            <a:endParaRPr lang="en-US" altLang="zh-TW" dirty="0"/>
          </a:p>
          <a:p>
            <a:r>
              <a:rPr lang="zh-TW" altLang="en-US" dirty="0"/>
              <a:t>空間複雜度</a:t>
            </a:r>
            <a:r>
              <a:rPr lang="en-US" altLang="zh-TW" dirty="0"/>
              <a:t>: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時間複雜度</a:t>
            </a:r>
            <a:endParaRPr lang="en-US" altLang="zh-TW" dirty="0"/>
          </a:p>
          <a:p>
            <a:pPr lvl="1"/>
            <a:r>
              <a:rPr lang="en-US" altLang="zh-TW" dirty="0" err="1" smtClean="0"/>
              <a:t>MergePass</a:t>
            </a:r>
            <a:r>
              <a:rPr lang="en-US" altLang="zh-TW" dirty="0"/>
              <a:t>(): </a:t>
            </a:r>
          </a:p>
          <a:p>
            <a:pPr lvl="2">
              <a:buFont typeface="Wingdings 2" pitchFamily="18" charset="2"/>
              <a:buNone/>
            </a:pPr>
            <a:r>
              <a:rPr lang="en-US" altLang="zh-TW" dirty="0"/>
              <a:t> </a:t>
            </a:r>
          </a:p>
          <a:p>
            <a:pPr lvl="2"/>
            <a:endParaRPr lang="en-US" altLang="zh-TW" dirty="0"/>
          </a:p>
          <a:p>
            <a:pPr lvl="2">
              <a:buFont typeface="Wingdings 2" pitchFamily="18" charset="2"/>
              <a:buNone/>
            </a:pPr>
            <a:endParaRPr lang="en-US" altLang="zh-TW" i="1" dirty="0"/>
          </a:p>
          <a:p>
            <a:pPr lvl="2"/>
            <a:r>
              <a:rPr lang="en-US" altLang="zh-TW" i="1" dirty="0"/>
              <a:t>O</a:t>
            </a:r>
            <a:r>
              <a:rPr lang="en-US" altLang="zh-TW" dirty="0"/>
              <a:t>(n) </a:t>
            </a:r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ergeSort</a:t>
            </a:r>
            <a:r>
              <a:rPr lang="en-US" altLang="zh-TW" dirty="0"/>
              <a:t>():</a:t>
            </a:r>
          </a:p>
          <a:p>
            <a:pPr lvl="2"/>
            <a:r>
              <a:rPr lang="zh-TW" altLang="en-US" dirty="0"/>
              <a:t>總共做了</a:t>
            </a:r>
            <a:r>
              <a:rPr lang="en-US" altLang="zh-TW" dirty="0"/>
              <a:t>	</a:t>
            </a:r>
            <a:r>
              <a:rPr lang="zh-TW" altLang="en-US" dirty="0"/>
              <a:t>        次合併</a:t>
            </a:r>
            <a:endParaRPr lang="en-US" altLang="zh-TW" dirty="0"/>
          </a:p>
          <a:p>
            <a:pPr lvl="2"/>
            <a:r>
              <a:rPr lang="zh-TW" altLang="en-US" dirty="0"/>
              <a:t>因此時間複雜度為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err="1"/>
              <a:t>nlogn</a:t>
            </a:r>
            <a:r>
              <a:rPr lang="en-US" altLang="zh-TW" dirty="0"/>
              <a:t>). </a:t>
            </a:r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20012" y="3241632"/>
            <a:ext cx="1143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5888" y="3241632"/>
            <a:ext cx="1071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1826" y="3241632"/>
            <a:ext cx="12858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080" name="文字方塊 7"/>
          <p:cNvSpPr txBox="1">
            <a:spLocks noChangeArrowheads="1"/>
          </p:cNvSpPr>
          <p:nvPr/>
        </p:nvSpPr>
        <p:spPr bwMode="auto">
          <a:xfrm>
            <a:off x="3791451" y="2813007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3081" name="文字方塊 8"/>
          <p:cNvSpPr txBox="1">
            <a:spLocks noChangeArrowheads="1"/>
          </p:cNvSpPr>
          <p:nvPr/>
        </p:nvSpPr>
        <p:spPr bwMode="auto">
          <a:xfrm>
            <a:off x="5077326" y="2813007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5827419" y="2062914"/>
            <a:ext cx="142875" cy="3786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83" name="文字方塊 10"/>
          <p:cNvSpPr txBox="1">
            <a:spLocks noChangeArrowheads="1"/>
          </p:cNvSpPr>
          <p:nvPr/>
        </p:nvSpPr>
        <p:spPr bwMode="auto">
          <a:xfrm>
            <a:off x="5434513" y="4027446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n</a:t>
            </a:r>
            <a:endParaRPr lang="zh-TW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22323"/>
              </p:ext>
            </p:extLst>
          </p:nvPr>
        </p:nvGraphicFramePr>
        <p:xfrm>
          <a:off x="3258051" y="4616856"/>
          <a:ext cx="1066800" cy="46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方程式" r:id="rId4" imgW="520560" imgH="228600" progId="Equation.3">
                  <p:embed/>
                </p:oleObj>
              </mc:Choice>
              <mc:Fallback>
                <p:oleObj name="方程式" r:id="rId4" imgW="520560" imgH="2286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051" y="4616856"/>
                        <a:ext cx="1066800" cy="468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81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0513"/>
            <a:ext cx="10515600" cy="1325563"/>
          </a:xfrm>
        </p:spPr>
        <p:txBody>
          <a:bodyPr/>
          <a:lstStyle/>
          <a:p>
            <a:r>
              <a:rPr lang="zh-TW" altLang="en-US" b="1" dirty="0" smtClean="0"/>
              <a:t>遞迴版的合併排序法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/>
          <a:p>
            <a:r>
              <a:rPr lang="zh-TW" altLang="en-US" dirty="0"/>
              <a:t>把未排序串列切割成左右兩塊，分別做出</a:t>
            </a:r>
            <a:r>
              <a:rPr lang="en-US" altLang="zh-TW" dirty="0"/>
              <a:t>sort</a:t>
            </a:r>
            <a:r>
              <a:rPr lang="zh-TW" altLang="en-US" dirty="0"/>
              <a:t>的動作，之後再把左右兩塊</a:t>
            </a:r>
            <a:r>
              <a:rPr lang="en-US" altLang="zh-TW" dirty="0"/>
              <a:t>sort</a:t>
            </a:r>
            <a:r>
              <a:rPr lang="zh-TW" altLang="en-US" dirty="0"/>
              <a:t>好的串列進行合併，變成一個完整排序好的串列。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2860" y="3941772"/>
            <a:ext cx="257176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524628" y="3941772"/>
            <a:ext cx="257176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24298" y="5988090"/>
            <a:ext cx="514353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52877" y="3941772"/>
            <a:ext cx="35718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67438" y="3941772"/>
            <a:ext cx="3571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4627" y="3941772"/>
            <a:ext cx="357187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39188" y="3941772"/>
            <a:ext cx="357188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 rot="5400000">
            <a:off x="5095875" y="2655896"/>
            <a:ext cx="214314" cy="2214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 rot="5400000">
            <a:off x="7667634" y="2655887"/>
            <a:ext cx="214314" cy="22145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左大括弧 12"/>
          <p:cNvSpPr/>
          <p:nvPr/>
        </p:nvSpPr>
        <p:spPr>
          <a:xfrm rot="16200000">
            <a:off x="6488902" y="3952115"/>
            <a:ext cx="214293" cy="514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23"/>
          <p:cNvSpPr txBox="1">
            <a:spLocks noChangeArrowheads="1"/>
          </p:cNvSpPr>
          <p:nvPr/>
        </p:nvSpPr>
        <p:spPr bwMode="auto">
          <a:xfrm>
            <a:off x="6167446" y="6488136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sorted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5667372" y="5488024"/>
            <a:ext cx="17859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16" name="文字方塊 25"/>
          <p:cNvSpPr txBox="1">
            <a:spLocks noChangeArrowheads="1"/>
          </p:cNvSpPr>
          <p:nvPr/>
        </p:nvSpPr>
        <p:spPr bwMode="auto">
          <a:xfrm>
            <a:off x="4524376" y="335757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7" name="文字方塊 26"/>
          <p:cNvSpPr txBox="1">
            <a:spLocks noChangeArrowheads="1"/>
          </p:cNvSpPr>
          <p:nvPr/>
        </p:nvSpPr>
        <p:spPr bwMode="auto">
          <a:xfrm>
            <a:off x="7167563" y="3344884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860" y="2844818"/>
            <a:ext cx="514353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左大括弧 18"/>
          <p:cNvSpPr/>
          <p:nvPr/>
        </p:nvSpPr>
        <p:spPr>
          <a:xfrm rot="5400000">
            <a:off x="6417472" y="165895"/>
            <a:ext cx="214314" cy="51435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25"/>
          <p:cNvSpPr txBox="1">
            <a:spLocks noChangeArrowheads="1"/>
          </p:cNvSpPr>
          <p:nvPr/>
        </p:nvSpPr>
        <p:spPr bwMode="auto">
          <a:xfrm>
            <a:off x="5810258" y="2260616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unsorted</a:t>
            </a:r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595934" y="3344884"/>
            <a:ext cx="17859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divide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952860" y="4987958"/>
            <a:ext cx="257176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24628" y="4987958"/>
            <a:ext cx="257176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952877" y="4987959"/>
            <a:ext cx="35718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167438" y="4987959"/>
            <a:ext cx="3571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524627" y="4987959"/>
            <a:ext cx="357187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739188" y="4987959"/>
            <a:ext cx="357188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>
            <a:off x="4310050" y="4487892"/>
            <a:ext cx="17859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>
            <a:off x="6953256" y="4559330"/>
            <a:ext cx="17859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30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85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00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815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530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245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60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675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59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390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105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48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82063" y="71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275388" y="320676"/>
            <a:ext cx="642938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2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243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95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77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673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38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61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 rot="5400000">
            <a:off x="4809332" y="1070769"/>
            <a:ext cx="714375" cy="15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881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533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59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024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5963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48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167813" y="785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 rot="5400000">
            <a:off x="8275638" y="1035051"/>
            <a:ext cx="642938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7063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38563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310063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77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 rot="5400000">
            <a:off x="3953670" y="1785145"/>
            <a:ext cx="714375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81625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953125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61</a:t>
            </a:r>
            <a:endParaRPr lang="zh-TW" altLang="en-US" dirty="0"/>
          </a:p>
        </p:txBody>
      </p:sp>
      <p:cxnSp>
        <p:nvCxnSpPr>
          <p:cNvPr id="39" name="直線接點 38"/>
          <p:cNvCxnSpPr/>
          <p:nvPr/>
        </p:nvCxnSpPr>
        <p:spPr>
          <a:xfrm rot="5400000">
            <a:off x="5596732" y="1785144"/>
            <a:ext cx="714375" cy="15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738938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10438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59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881938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3" name="直線接點 42"/>
          <p:cNvCxnSpPr/>
          <p:nvPr/>
        </p:nvCxnSpPr>
        <p:spPr>
          <a:xfrm rot="5400000">
            <a:off x="7561263" y="1749426"/>
            <a:ext cx="642938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882063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48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453563" y="15001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19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 rot="5400000">
            <a:off x="9132888" y="1749426"/>
            <a:ext cx="642938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809875" y="22145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381375" y="22145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 rot="5400000">
            <a:off x="3024982" y="2499519"/>
            <a:ext cx="714375" cy="15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738938" y="22145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310438" y="22145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59</a:t>
            </a:r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89764" y="2535239"/>
            <a:ext cx="642937" cy="15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809875" y="4000500"/>
            <a:ext cx="1143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5     26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09875" y="4714875"/>
            <a:ext cx="2071688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5        26        77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38938" y="4000500"/>
            <a:ext cx="1143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11     59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2063" y="4714875"/>
            <a:ext cx="1143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19      48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81625" y="4714875"/>
            <a:ext cx="1143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1     61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38938" y="4714875"/>
            <a:ext cx="192881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11       15       59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09875" y="5429250"/>
            <a:ext cx="371475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1        5        26        61        77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38939" y="5429250"/>
            <a:ext cx="3286125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11       15       19       48       59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809875" y="6143626"/>
            <a:ext cx="7215188" cy="500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1        5        11        15        19       26        48        59        61        77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10063" y="4000500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24813" y="4000500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667000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52813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738938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453313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59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953500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48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667875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238750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953125" y="3214688"/>
            <a:ext cx="5715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61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3" name="直線單箭頭接點 102"/>
          <p:cNvCxnSpPr>
            <a:stCxn id="47" idx="2"/>
            <a:endCxn id="94" idx="0"/>
          </p:cNvCxnSpPr>
          <p:nvPr/>
        </p:nvCxnSpPr>
        <p:spPr>
          <a:xfrm rot="5400000">
            <a:off x="2809876" y="2928939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48" idx="2"/>
            <a:endCxn id="95" idx="0"/>
          </p:cNvCxnSpPr>
          <p:nvPr/>
        </p:nvCxnSpPr>
        <p:spPr>
          <a:xfrm rot="16200000" flipH="1">
            <a:off x="3488532" y="2964657"/>
            <a:ext cx="4286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35" idx="2"/>
            <a:endCxn id="92" idx="0"/>
          </p:cNvCxnSpPr>
          <p:nvPr/>
        </p:nvCxnSpPr>
        <p:spPr>
          <a:xfrm rot="5400000">
            <a:off x="3629819" y="3036094"/>
            <a:ext cx="193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37" idx="2"/>
            <a:endCxn id="100" idx="0"/>
          </p:cNvCxnSpPr>
          <p:nvPr/>
        </p:nvCxnSpPr>
        <p:spPr>
          <a:xfrm rot="5400000">
            <a:off x="5024438" y="2571751"/>
            <a:ext cx="114300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38" idx="2"/>
            <a:endCxn id="101" idx="0"/>
          </p:cNvCxnSpPr>
          <p:nvPr/>
        </p:nvCxnSpPr>
        <p:spPr>
          <a:xfrm rot="5400000">
            <a:off x="5668169" y="264239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52" idx="2"/>
            <a:endCxn id="96" idx="0"/>
          </p:cNvCxnSpPr>
          <p:nvPr/>
        </p:nvCxnSpPr>
        <p:spPr>
          <a:xfrm rot="5400000">
            <a:off x="6811170" y="2999583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53" idx="2"/>
            <a:endCxn id="97" idx="0"/>
          </p:cNvCxnSpPr>
          <p:nvPr/>
        </p:nvCxnSpPr>
        <p:spPr>
          <a:xfrm rot="16200000" flipH="1">
            <a:off x="7453314" y="2928939"/>
            <a:ext cx="4286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42" idx="2"/>
            <a:endCxn id="93" idx="0"/>
          </p:cNvCxnSpPr>
          <p:nvPr/>
        </p:nvCxnSpPr>
        <p:spPr>
          <a:xfrm rot="16200000" flipH="1">
            <a:off x="7274720" y="2964657"/>
            <a:ext cx="19288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44" idx="2"/>
            <a:endCxn id="98" idx="0"/>
          </p:cNvCxnSpPr>
          <p:nvPr/>
        </p:nvCxnSpPr>
        <p:spPr>
          <a:xfrm rot="16200000" flipH="1">
            <a:off x="8632032" y="2607470"/>
            <a:ext cx="11430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45" idx="2"/>
            <a:endCxn id="99" idx="0"/>
          </p:cNvCxnSpPr>
          <p:nvPr/>
        </p:nvCxnSpPr>
        <p:spPr>
          <a:xfrm rot="16200000" flipH="1">
            <a:off x="9274969" y="2536032"/>
            <a:ext cx="114300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94" idx="2"/>
            <a:endCxn id="56" idx="0"/>
          </p:cNvCxnSpPr>
          <p:nvPr/>
        </p:nvCxnSpPr>
        <p:spPr>
          <a:xfrm rot="16200000" flipH="1">
            <a:off x="3059907" y="3679032"/>
            <a:ext cx="21431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95" idx="2"/>
            <a:endCxn id="56" idx="0"/>
          </p:cNvCxnSpPr>
          <p:nvPr/>
        </p:nvCxnSpPr>
        <p:spPr>
          <a:xfrm rot="5400000">
            <a:off x="3452813" y="3714750"/>
            <a:ext cx="214312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00" idx="2"/>
            <a:endCxn id="68" idx="0"/>
          </p:cNvCxnSpPr>
          <p:nvPr/>
        </p:nvCxnSpPr>
        <p:spPr>
          <a:xfrm rot="16200000" flipH="1">
            <a:off x="5274470" y="4036220"/>
            <a:ext cx="928687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01" idx="2"/>
            <a:endCxn id="68" idx="0"/>
          </p:cNvCxnSpPr>
          <p:nvPr/>
        </p:nvCxnSpPr>
        <p:spPr>
          <a:xfrm rot="5400000">
            <a:off x="5631657" y="4107657"/>
            <a:ext cx="928687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96" idx="2"/>
            <a:endCxn id="63" idx="0"/>
          </p:cNvCxnSpPr>
          <p:nvPr/>
        </p:nvCxnSpPr>
        <p:spPr>
          <a:xfrm rot="16200000" flipH="1">
            <a:off x="7060407" y="3750469"/>
            <a:ext cx="214312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97" idx="2"/>
            <a:endCxn id="63" idx="0"/>
          </p:cNvCxnSpPr>
          <p:nvPr/>
        </p:nvCxnSpPr>
        <p:spPr>
          <a:xfrm rot="5400000">
            <a:off x="7417595" y="3679032"/>
            <a:ext cx="21431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98" idx="2"/>
            <a:endCxn id="66" idx="0"/>
          </p:cNvCxnSpPr>
          <p:nvPr/>
        </p:nvCxnSpPr>
        <p:spPr>
          <a:xfrm rot="16200000" flipH="1">
            <a:off x="8882064" y="4143376"/>
            <a:ext cx="928687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99" idx="2"/>
            <a:endCxn id="66" idx="0"/>
          </p:cNvCxnSpPr>
          <p:nvPr/>
        </p:nvCxnSpPr>
        <p:spPr>
          <a:xfrm rot="5400000">
            <a:off x="9239251" y="4000501"/>
            <a:ext cx="928687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stCxn id="56" idx="2"/>
            <a:endCxn id="59" idx="0"/>
          </p:cNvCxnSpPr>
          <p:nvPr/>
        </p:nvCxnSpPr>
        <p:spPr>
          <a:xfrm rot="16200000" flipH="1">
            <a:off x="3541713" y="4411663"/>
            <a:ext cx="142875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92" idx="2"/>
            <a:endCxn id="59" idx="0"/>
          </p:cNvCxnSpPr>
          <p:nvPr/>
        </p:nvCxnSpPr>
        <p:spPr>
          <a:xfrm rot="5400000">
            <a:off x="4148932" y="4267994"/>
            <a:ext cx="142875" cy="75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59" idx="2"/>
            <a:endCxn id="70" idx="0"/>
          </p:cNvCxnSpPr>
          <p:nvPr/>
        </p:nvCxnSpPr>
        <p:spPr>
          <a:xfrm rot="16200000" flipH="1">
            <a:off x="4184651" y="4946651"/>
            <a:ext cx="14287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68" idx="2"/>
            <a:endCxn id="70" idx="0"/>
          </p:cNvCxnSpPr>
          <p:nvPr/>
        </p:nvCxnSpPr>
        <p:spPr>
          <a:xfrm rot="5400000">
            <a:off x="5238751" y="4714876"/>
            <a:ext cx="142875" cy="128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63" idx="2"/>
            <a:endCxn id="69" idx="0"/>
          </p:cNvCxnSpPr>
          <p:nvPr/>
        </p:nvCxnSpPr>
        <p:spPr>
          <a:xfrm rot="16200000" flipH="1">
            <a:off x="7435851" y="4446588"/>
            <a:ext cx="14287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93" idx="2"/>
            <a:endCxn id="69" idx="0"/>
          </p:cNvCxnSpPr>
          <p:nvPr/>
        </p:nvCxnSpPr>
        <p:spPr>
          <a:xfrm rot="5400000">
            <a:off x="7935914" y="4340226"/>
            <a:ext cx="14287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69" idx="2"/>
            <a:endCxn id="71" idx="0"/>
          </p:cNvCxnSpPr>
          <p:nvPr/>
        </p:nvCxnSpPr>
        <p:spPr>
          <a:xfrm rot="16200000" flipH="1">
            <a:off x="7971632" y="5018882"/>
            <a:ext cx="142875" cy="67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66" idx="2"/>
            <a:endCxn id="71" idx="0"/>
          </p:cNvCxnSpPr>
          <p:nvPr/>
        </p:nvCxnSpPr>
        <p:spPr>
          <a:xfrm rot="5400000">
            <a:off x="8846345" y="4822032"/>
            <a:ext cx="142875" cy="107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70" idx="2"/>
            <a:endCxn id="72" idx="0"/>
          </p:cNvCxnSpPr>
          <p:nvPr/>
        </p:nvCxnSpPr>
        <p:spPr>
          <a:xfrm rot="16200000" flipH="1">
            <a:off x="5471320" y="5196682"/>
            <a:ext cx="142875" cy="175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71" idx="2"/>
            <a:endCxn id="72" idx="0"/>
          </p:cNvCxnSpPr>
          <p:nvPr/>
        </p:nvCxnSpPr>
        <p:spPr>
          <a:xfrm rot="5400000">
            <a:off x="7328695" y="5090320"/>
            <a:ext cx="142875" cy="196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62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rMergeSort</a:t>
            </a:r>
            <a:r>
              <a:rPr lang="zh-TW" altLang="en-US" b="1" dirty="0" smtClean="0"/>
              <a:t>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0906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zh-TW" dirty="0" smtClean="0"/>
              <a:t>public static void </a:t>
            </a:r>
            <a:r>
              <a:rPr lang="en-US" altLang="zh-TW" dirty="0" err="1" smtClean="0"/>
              <a:t>rMergeSort</a:t>
            </a:r>
            <a:r>
              <a:rPr lang="en-US" altLang="zh-TW" dirty="0" smtClean="0"/>
              <a:t>(element[] a, </a:t>
            </a:r>
            <a:r>
              <a:rPr lang="en-US" altLang="zh-TW" dirty="0" err="1"/>
              <a:t>int</a:t>
            </a:r>
            <a:r>
              <a:rPr lang="en-US" altLang="zh-TW" dirty="0"/>
              <a:t> start, </a:t>
            </a:r>
            <a:r>
              <a:rPr lang="en-US" altLang="zh-TW" dirty="0" err="1"/>
              <a:t>int</a:t>
            </a:r>
            <a:r>
              <a:rPr lang="en-US" altLang="zh-TW" dirty="0"/>
              <a:t> end)</a:t>
            </a:r>
          </a:p>
          <a:p>
            <a:pPr>
              <a:buNone/>
              <a:defRPr/>
            </a:pPr>
            <a:r>
              <a:rPr lang="en-US" altLang="zh-TW" dirty="0"/>
              <a:t> {</a:t>
            </a:r>
          </a:p>
          <a:p>
            <a:pPr>
              <a:buNone/>
              <a:defRPr/>
            </a:pPr>
            <a:r>
              <a:rPr lang="en-US" altLang="zh-TW" dirty="0"/>
              <a:t>	    </a:t>
            </a:r>
            <a:r>
              <a:rPr lang="en-US" altLang="zh-TW" dirty="0" err="1"/>
              <a:t>int</a:t>
            </a:r>
            <a:r>
              <a:rPr lang="en-US" altLang="zh-TW" dirty="0"/>
              <a:t> middle;</a:t>
            </a:r>
          </a:p>
          <a:p>
            <a:pPr>
              <a:buNone/>
              <a:defRPr/>
            </a:pPr>
            <a:endParaRPr lang="en-US" altLang="zh-TW" dirty="0"/>
          </a:p>
          <a:p>
            <a:pPr>
              <a:buNone/>
              <a:defRPr/>
            </a:pPr>
            <a:r>
              <a:rPr lang="en-US" altLang="zh-TW" dirty="0"/>
              <a:t>       if (end &lt;= start)   return;</a:t>
            </a:r>
          </a:p>
          <a:p>
            <a:pPr>
              <a:buNone/>
              <a:defRPr/>
            </a:pPr>
            <a:r>
              <a:rPr lang="en-US" altLang="zh-TW" dirty="0"/>
              <a:t>       middle = (start + end) / 2;</a:t>
            </a:r>
          </a:p>
          <a:p>
            <a:pPr>
              <a:buNone/>
              <a:defRPr/>
            </a:pPr>
            <a:r>
              <a:rPr lang="en-US" altLang="zh-TW" dirty="0"/>
              <a:t>       </a:t>
            </a:r>
            <a:r>
              <a:rPr lang="en-US" altLang="zh-TW" dirty="0" err="1"/>
              <a:t>rMergeSort</a:t>
            </a:r>
            <a:r>
              <a:rPr lang="en-US" altLang="zh-TW" dirty="0"/>
              <a:t>(a, start, middle);</a:t>
            </a:r>
          </a:p>
          <a:p>
            <a:pPr>
              <a:buNone/>
              <a:defRPr/>
            </a:pPr>
            <a:r>
              <a:rPr lang="en-US" altLang="zh-TW" dirty="0"/>
              <a:t>       </a:t>
            </a:r>
            <a:r>
              <a:rPr lang="en-US" altLang="zh-TW" dirty="0" err="1"/>
              <a:t>rMergeSort</a:t>
            </a:r>
            <a:r>
              <a:rPr lang="en-US" altLang="zh-TW" dirty="0"/>
              <a:t>(a, middle+1, end);</a:t>
            </a:r>
          </a:p>
          <a:p>
            <a:pPr>
              <a:buNone/>
              <a:defRPr/>
            </a:pPr>
            <a:r>
              <a:rPr lang="en-US" altLang="zh-TW" dirty="0"/>
              <a:t>       </a:t>
            </a:r>
            <a:r>
              <a:rPr lang="en-US" altLang="zh-TW" dirty="0" err="1"/>
              <a:t>MergeList</a:t>
            </a:r>
            <a:r>
              <a:rPr lang="en-US" altLang="zh-TW" dirty="0"/>
              <a:t>(a, start, middle, end</a:t>
            </a:r>
            <a:r>
              <a:rPr lang="en-US" altLang="zh-TW" dirty="0" smtClean="0"/>
              <a:t>);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合併</a:t>
            </a:r>
            <a:r>
              <a:rPr lang="en-US" altLang="zh-TW" dirty="0" err="1">
                <a:solidFill>
                  <a:srgbClr val="FF0000"/>
                </a:solidFill>
              </a:rPr>
              <a:t>start~middle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middle+1~end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altLang="zh-TW" dirty="0"/>
              <a:t> }</a:t>
            </a:r>
            <a:endParaRPr lang="zh-TW" altLang="en-US" dirty="0"/>
          </a:p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973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Recursive Merge Sort</a:t>
            </a:r>
            <a:r>
              <a:rPr lang="zh-TW" altLang="en-US" b="1" dirty="0"/>
              <a:t> 的時間複雜度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假設有 </a:t>
            </a:r>
            <a:r>
              <a:rPr lang="en-US" altLang="zh-TW" dirty="0"/>
              <a:t>n </a:t>
            </a:r>
            <a:r>
              <a:rPr lang="zh-TW" altLang="en-US" dirty="0"/>
              <a:t>個元素要被排序</a:t>
            </a:r>
            <a:endParaRPr lang="en-US" altLang="zh-TW" dirty="0"/>
          </a:p>
          <a:p>
            <a:r>
              <a:rPr lang="zh-TW" altLang="en-US" dirty="0"/>
              <a:t>時間複雜度</a:t>
            </a:r>
            <a:endParaRPr lang="en-US" altLang="zh-TW" dirty="0"/>
          </a:p>
          <a:p>
            <a:pPr lvl="1"/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9154" name="內容版面配置區 3"/>
          <p:cNvGraphicFramePr>
            <a:graphicFrameLocks noChangeAspect="1"/>
          </p:cNvGraphicFramePr>
          <p:nvPr/>
        </p:nvGraphicFramePr>
        <p:xfrm>
          <a:off x="3778251" y="3000375"/>
          <a:ext cx="52943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4" imgW="2869920" imgH="1549080" progId="Equation.3">
                  <p:embed/>
                </p:oleObj>
              </mc:Choice>
              <mc:Fallback>
                <p:oleObj name="Equation" r:id="rId4" imgW="2869920" imgH="1549080" progId="Equation.3">
                  <p:embed/>
                  <p:pic>
                    <p:nvPicPr>
                      <p:cNvPr id="49154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1" y="3000375"/>
                        <a:ext cx="5294313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89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變化 </a:t>
            </a:r>
            <a:r>
              <a:rPr lang="en-US" altLang="zh-TW" b="1" dirty="0"/>
              <a:t>- </a:t>
            </a:r>
            <a:r>
              <a:rPr lang="zh-TW" altLang="en-US" b="1" dirty="0"/>
              <a:t>如何加快</a:t>
            </a:r>
            <a:r>
              <a:rPr lang="en-US" altLang="zh-TW" b="1" dirty="0"/>
              <a:t>Merge Sort</a:t>
            </a:r>
            <a:r>
              <a:rPr lang="zh-TW" altLang="en-US" b="1" dirty="0"/>
              <a:t>的時間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Natural Merge Sort</a:t>
            </a:r>
          </a:p>
          <a:p>
            <a:pPr lvl="1"/>
            <a:r>
              <a:rPr lang="zh-TW" altLang="en-US" dirty="0">
                <a:latin typeface="+mn-ea"/>
              </a:rPr>
              <a:t>將原先輸入資料中依照已經排序好的片段標記，再進行合併</a:t>
            </a:r>
            <a:endParaRPr lang="en-US" altLang="zh-TW" dirty="0">
              <a:latin typeface="+mn-ea"/>
            </a:endParaRPr>
          </a:p>
          <a:p>
            <a:pPr lvl="2"/>
            <a:r>
              <a:rPr lang="en-US" altLang="zh-TW" dirty="0">
                <a:ea typeface="新細明體" charset="-120"/>
              </a:rPr>
              <a:t>Input =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[8, 9, 10, 2, 5, 7, 9, 11, 13, 15, 6, 12, 14]</a:t>
            </a:r>
          </a:p>
          <a:p>
            <a:pPr lvl="2"/>
            <a:r>
              <a:rPr lang="zh-TW" altLang="en-US" dirty="0"/>
              <a:t>初始區段為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[8, 9, 10] [2, 5, 7, 9, 11, 13, 15] [6, 12, 14]</a:t>
            </a:r>
          </a:p>
        </p:txBody>
      </p:sp>
    </p:spTree>
    <p:extLst>
      <p:ext uri="{BB962C8B-B14F-4D97-AF65-F5344CB8AC3E}">
        <p14:creationId xmlns:p14="http://schemas.microsoft.com/office/powerpoint/2010/main" val="296036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/>
              <a:t>比較</a:t>
            </a:r>
            <a:r>
              <a:rPr lang="en-US" altLang="zh-TW" b="1" dirty="0"/>
              <a:t>Quick Sort</a:t>
            </a:r>
            <a:r>
              <a:rPr lang="zh-TW" altLang="en-US" b="1" dirty="0"/>
              <a:t>與</a:t>
            </a:r>
            <a:r>
              <a:rPr lang="en-US" altLang="zh-TW" b="1" dirty="0"/>
              <a:t>Merge Sort</a:t>
            </a:r>
            <a:endParaRPr lang="zh-TW" altLang="en-US" b="1" dirty="0"/>
          </a:p>
        </p:txBody>
      </p:sp>
      <p:sp>
        <p:nvSpPr>
          <p:cNvPr id="737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Quick Sort </a:t>
            </a:r>
            <a:r>
              <a:rPr lang="zh-TW" altLang="en-US" dirty="0"/>
              <a:t>與 </a:t>
            </a:r>
            <a:r>
              <a:rPr lang="en-US" altLang="zh-TW" dirty="0"/>
              <a:t>Merge Sort</a:t>
            </a:r>
            <a:r>
              <a:rPr lang="zh-TW" altLang="en-US" dirty="0"/>
              <a:t>的優缺點及複雜度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00625"/>
              </p:ext>
            </p:extLst>
          </p:nvPr>
        </p:nvGraphicFramePr>
        <p:xfrm>
          <a:off x="1021404" y="2495705"/>
          <a:ext cx="9572017" cy="382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72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8072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Quick Sort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Merge Sort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419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空間複雜度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O(n)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O(n)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80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時間複雜度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Worst :O(n</a:t>
                      </a:r>
                      <a:r>
                        <a:rPr lang="en-US" altLang="zh-TW" sz="2400" baseline="30000" dirty="0"/>
                        <a:t>2</a:t>
                      </a:r>
                      <a:r>
                        <a:rPr lang="en-US" altLang="zh-TW" sz="2400" dirty="0"/>
                        <a:t>)</a:t>
                      </a:r>
                    </a:p>
                    <a:p>
                      <a:r>
                        <a:rPr lang="en-US" altLang="zh-TW" sz="2400" dirty="0"/>
                        <a:t>Best: O(</a:t>
                      </a:r>
                      <a:r>
                        <a:rPr lang="en-US" altLang="zh-TW" sz="2400" dirty="0" err="1"/>
                        <a:t>nlogn</a:t>
                      </a:r>
                      <a:r>
                        <a:rPr lang="en-US" altLang="zh-TW" sz="2400" dirty="0"/>
                        <a:t>)</a:t>
                      </a:r>
                    </a:p>
                    <a:p>
                      <a:r>
                        <a:rPr lang="en-US" altLang="zh-TW" sz="2400" dirty="0"/>
                        <a:t>Average: O(</a:t>
                      </a:r>
                      <a:r>
                        <a:rPr lang="en-US" altLang="zh-TW" sz="2400" dirty="0" err="1"/>
                        <a:t>nlogn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O(</a:t>
                      </a:r>
                      <a:r>
                        <a:rPr lang="en-US" altLang="zh-TW" sz="2400" dirty="0" err="1"/>
                        <a:t>nlogn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90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較</a:t>
                      </a:r>
                      <a:r>
                        <a:rPr lang="en-US" altLang="zh-TW" sz="2400" dirty="0"/>
                        <a:t>Merge Sort</a:t>
                      </a:r>
                      <a:r>
                        <a:rPr lang="zh-TW" altLang="en-US" sz="2400" dirty="0"/>
                        <a:t>使用空間較少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運算速度最快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3477357"/>
                  </a:ext>
                </a:extLst>
              </a:tr>
              <a:tr h="117880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在排序已經排序好的資料時有最差情況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浪費空間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489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從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List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中查找一筆資料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u="sng" dirty="0">
                <a:solidFill>
                  <a:srgbClr val="FF0000"/>
                </a:solidFill>
              </a:rPr>
              <a:t>未排序</a:t>
            </a:r>
            <a:r>
              <a:rPr lang="zh-TW" altLang="en-US" dirty="0"/>
              <a:t>的列表中尋找特定一筆資料</a:t>
            </a:r>
            <a:endParaRPr lang="en-US" altLang="zh-TW" dirty="0"/>
          </a:p>
          <a:p>
            <a:pPr lvl="1"/>
            <a:r>
              <a:rPr lang="zh-TW" altLang="en-US" dirty="0"/>
              <a:t>從列表的左至右或右至左逐一搜尋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Sequential search</a:t>
            </a:r>
          </a:p>
          <a:p>
            <a:pPr lvl="1"/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時間複雜度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pPr lvl="2"/>
            <a:r>
              <a:rPr lang="en-US" altLang="zh-TW" dirty="0"/>
              <a:t>Worst case: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zh-TW" altLang="en-US" dirty="0"/>
              <a:t>當找不到此筆資料時需要找</a:t>
            </a:r>
            <a:r>
              <a:rPr lang="en-US" altLang="zh-TW" dirty="0"/>
              <a:t>n</a:t>
            </a:r>
            <a:r>
              <a:rPr lang="zh-TW" altLang="en-US" dirty="0"/>
              <a:t>次</a:t>
            </a:r>
            <a:endParaRPr lang="en-US" altLang="zh-TW" dirty="0"/>
          </a:p>
          <a:p>
            <a:pPr lvl="2"/>
            <a:r>
              <a:rPr lang="en-US" altLang="zh-TW" dirty="0"/>
              <a:t>Average case:</a:t>
            </a:r>
            <a:r>
              <a:rPr lang="zh-TW" altLang="en-US" dirty="0"/>
              <a:t> 每一個位子被查找所需要的時間複雜度相加後除以</a:t>
            </a:r>
            <a:r>
              <a:rPr lang="en-US" altLang="zh-TW" dirty="0"/>
              <a:t>n</a:t>
            </a:r>
            <a:endParaRPr lang="zh-TW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657118"/>
              </p:ext>
            </p:extLst>
          </p:nvPr>
        </p:nvGraphicFramePr>
        <p:xfrm>
          <a:off x="2039096" y="4508992"/>
          <a:ext cx="3155955" cy="73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1955520" imgH="457200" progId="Equation.3">
                  <p:embed/>
                </p:oleObj>
              </mc:Choice>
              <mc:Fallback>
                <p:oleObj name="Equation" r:id="rId4" imgW="1955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096" y="4508992"/>
                        <a:ext cx="3155955" cy="737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666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6AF8316-5E7C-4DF0-A5FC-C1EEA6EE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225" y="2232837"/>
            <a:ext cx="9116560" cy="4148300"/>
          </a:xfrm>
        </p:spPr>
        <p:txBody>
          <a:bodyPr>
            <a:normAutofit/>
          </a:bodyPr>
          <a:lstStyle/>
          <a:p>
            <a:r>
              <a:rPr lang="zh-TW" altLang="en-US" dirty="0"/>
              <a:t>你能實作出</a:t>
            </a:r>
            <a:r>
              <a:rPr lang="en-US" altLang="zh-TW" dirty="0"/>
              <a:t>Natural Merge Sort</a:t>
            </a:r>
            <a:r>
              <a:rPr lang="zh-TW" altLang="en-US" dirty="0"/>
              <a:t>嗎？請嘗試用書寫的方式定義一個方法確認區段，並討論如何使用</a:t>
            </a:r>
            <a:r>
              <a:rPr lang="en-US" altLang="zh-TW" dirty="0" err="1"/>
              <a:t>MergeSort</a:t>
            </a:r>
            <a:r>
              <a:rPr lang="zh-TW" altLang="en-US" dirty="0"/>
              <a:t>合併你分割出的區段。</a:t>
            </a:r>
            <a:endParaRPr lang="en-US" altLang="zh-TW" dirty="0"/>
          </a:p>
          <a:p>
            <a:r>
              <a:rPr lang="zh-TW" altLang="en-US" dirty="0"/>
              <a:t>請觀察</a:t>
            </a:r>
            <a:r>
              <a:rPr lang="en-US" altLang="zh-TW" dirty="0"/>
              <a:t>Merge Sort</a:t>
            </a:r>
            <a:r>
              <a:rPr lang="zh-TW" altLang="en-US" dirty="0"/>
              <a:t>與</a:t>
            </a:r>
            <a:r>
              <a:rPr lang="en-US" altLang="zh-TW" dirty="0"/>
              <a:t>Quick Sort</a:t>
            </a:r>
            <a:r>
              <a:rPr lang="zh-TW" altLang="en-US" dirty="0"/>
              <a:t>，他們是否有什麼相似處</a:t>
            </a:r>
            <a:r>
              <a:rPr lang="en-US" altLang="zh-TW" dirty="0"/>
              <a:t>?</a:t>
            </a:r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CCCA42EA-D59F-43F6-91EB-B4CB44F5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練習與討論</a:t>
            </a:r>
          </a:p>
        </p:txBody>
      </p:sp>
    </p:spTree>
    <p:extLst>
      <p:ext uri="{BB962C8B-B14F-4D97-AF65-F5344CB8AC3E}">
        <p14:creationId xmlns:p14="http://schemas.microsoft.com/office/powerpoint/2010/main" val="12170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二元搜尋法</a:t>
            </a: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(Binary Search)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TW" altLang="en-US" dirty="0"/>
              <a:t>在</a:t>
            </a:r>
            <a:r>
              <a:rPr lang="zh-TW" altLang="en-US" u="sng" dirty="0">
                <a:solidFill>
                  <a:srgbClr val="FF0000"/>
                </a:solidFill>
              </a:rPr>
              <a:t>依順序排列</a:t>
            </a:r>
            <a:r>
              <a:rPr lang="zh-TW" altLang="en-US" dirty="0"/>
              <a:t>的列表中</a:t>
            </a:r>
            <a:r>
              <a:rPr lang="en-US" altLang="zh-TW" dirty="0"/>
              <a:t>, </a:t>
            </a:r>
            <a:r>
              <a:rPr lang="zh-TW" altLang="en-US" dirty="0"/>
              <a:t>比對中間值是否等於查找值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dirty="0"/>
              <a:t>If key &lt; </a:t>
            </a:r>
            <a:r>
              <a:rPr lang="en-US" altLang="zh-TW" dirty="0" err="1"/>
              <a:t>middle.key</a:t>
            </a:r>
            <a:r>
              <a:rPr lang="en-US" altLang="zh-TW" dirty="0"/>
              <a:t>, </a:t>
            </a:r>
            <a:r>
              <a:rPr lang="zh-TW" altLang="en-US" dirty="0"/>
              <a:t>往下找</a:t>
            </a:r>
            <a:r>
              <a:rPr lang="en-US" altLang="zh-TW" dirty="0"/>
              <a:t> 0~middle-1.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If key = </a:t>
            </a:r>
            <a:r>
              <a:rPr lang="en-US" altLang="zh-TW" dirty="0" err="1"/>
              <a:t>middle.key</a:t>
            </a:r>
            <a:r>
              <a:rPr lang="en-US" altLang="zh-TW" dirty="0"/>
              <a:t>, </a:t>
            </a:r>
            <a:r>
              <a:rPr lang="zh-TW" altLang="en-US" dirty="0"/>
              <a:t>找到查找值</a:t>
            </a:r>
            <a:r>
              <a:rPr lang="en-US" altLang="zh-TW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If key &gt; </a:t>
            </a:r>
            <a:r>
              <a:rPr lang="en-US" altLang="zh-TW" dirty="0" err="1"/>
              <a:t>middle.key</a:t>
            </a:r>
            <a:r>
              <a:rPr lang="en-US" altLang="zh-TW" dirty="0"/>
              <a:t>, </a:t>
            </a:r>
            <a:r>
              <a:rPr lang="zh-TW" altLang="en-US" dirty="0"/>
              <a:t>往下找</a:t>
            </a:r>
            <a:r>
              <a:rPr lang="en-US" altLang="zh-TW" dirty="0"/>
              <a:t> middle+1~n.</a:t>
            </a:r>
          </a:p>
          <a:p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時間複雜度</a:t>
            </a:r>
            <a:endParaRPr lang="en-US" altLang="zh-TW" dirty="0">
              <a:solidFill>
                <a:schemeClr val="tx2">
                  <a:satMod val="130000"/>
                </a:schemeClr>
              </a:solidFill>
            </a:endParaRPr>
          </a:p>
          <a:p>
            <a:pPr lvl="1"/>
            <a:r>
              <a:rPr lang="zh-TW" altLang="en-US" dirty="0"/>
              <a:t>在找不到結果的情況</a:t>
            </a:r>
            <a:r>
              <a:rPr lang="en-US" altLang="zh-TW" dirty="0"/>
              <a:t>(Worst Case)</a:t>
            </a:r>
            <a:r>
              <a:rPr lang="zh-TW" altLang="en-US" dirty="0"/>
              <a:t>下，時間複雜度仍為</a:t>
            </a:r>
            <a:r>
              <a:rPr lang="en-US" altLang="zh-TW" i="1" dirty="0"/>
              <a:t>O</a:t>
            </a:r>
            <a:r>
              <a:rPr lang="en-US" altLang="zh-TW" dirty="0"/>
              <a:t>(log </a:t>
            </a:r>
            <a:r>
              <a:rPr lang="en-US" altLang="zh-TW" i="1" dirty="0"/>
              <a:t>n</a:t>
            </a:r>
            <a:r>
              <a:rPr lang="en-US" altLang="zh-TW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4568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2">
                    <a:satMod val="130000"/>
                  </a:schemeClr>
                </a:solidFill>
              </a:rPr>
              <a:t>排序的方法</a:t>
            </a: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u="sng" dirty="0"/>
              <a:t>內部</a:t>
            </a:r>
            <a:r>
              <a:rPr lang="zh-TW" altLang="en-US" dirty="0"/>
              <a:t>排序</a:t>
            </a:r>
            <a:r>
              <a:rPr lang="en-US" altLang="zh-TW" dirty="0"/>
              <a:t>:</a:t>
            </a:r>
          </a:p>
          <a:p>
            <a:pPr lvl="1" eaLnBrk="1" hangingPunct="1"/>
            <a:r>
              <a:rPr lang="zh-TW" altLang="en-US" dirty="0"/>
              <a:t>可以在記憶體中進行</a:t>
            </a:r>
            <a:r>
              <a:rPr lang="en-US" altLang="zh-TW" dirty="0"/>
              <a:t>(</a:t>
            </a:r>
            <a:r>
              <a:rPr lang="zh-TW" altLang="en-US" dirty="0"/>
              <a:t>資料量較小</a:t>
            </a:r>
            <a:r>
              <a:rPr lang="en-US" altLang="zh-TW" dirty="0"/>
              <a:t>)</a:t>
            </a:r>
          </a:p>
          <a:p>
            <a:pPr lvl="2" eaLnBrk="1" hangingPunct="1"/>
            <a:r>
              <a:rPr lang="en-US" altLang="zh-TW" dirty="0"/>
              <a:t>Insertion sort</a:t>
            </a:r>
          </a:p>
          <a:p>
            <a:pPr lvl="2" eaLnBrk="1" hangingPunct="1"/>
            <a:r>
              <a:rPr lang="en-US" altLang="zh-TW" dirty="0"/>
              <a:t>Selection sort</a:t>
            </a:r>
          </a:p>
          <a:p>
            <a:pPr lvl="2" eaLnBrk="1" hangingPunct="1"/>
            <a:r>
              <a:rPr lang="en-US" altLang="zh-TW" dirty="0"/>
              <a:t>Quick sort</a:t>
            </a:r>
          </a:p>
          <a:p>
            <a:pPr lvl="2" eaLnBrk="1" hangingPunct="1"/>
            <a:r>
              <a:rPr lang="en-US" altLang="zh-TW" dirty="0"/>
              <a:t>Merge sort</a:t>
            </a:r>
          </a:p>
          <a:p>
            <a:pPr lvl="2" eaLnBrk="1" hangingPunct="1"/>
            <a:r>
              <a:rPr lang="en-US" altLang="zh-TW" dirty="0"/>
              <a:t>Heap sort</a:t>
            </a:r>
          </a:p>
          <a:p>
            <a:pPr eaLnBrk="1" hangingPunct="1"/>
            <a:r>
              <a:rPr lang="zh-TW" altLang="en-US" u="sng" dirty="0"/>
              <a:t>外部</a:t>
            </a:r>
            <a:r>
              <a:rPr lang="zh-TW" altLang="en-US" dirty="0"/>
              <a:t>排序</a:t>
            </a:r>
            <a:r>
              <a:rPr lang="en-US" altLang="zh-TW" dirty="0"/>
              <a:t>:</a:t>
            </a:r>
          </a:p>
          <a:p>
            <a:pPr lvl="1" eaLnBrk="1" hangingPunct="1"/>
            <a:r>
              <a:rPr lang="zh-TW" altLang="en-US" dirty="0"/>
              <a:t>資料量超過記憶體可以處理的範圍</a:t>
            </a:r>
            <a:r>
              <a:rPr lang="en-US" altLang="zh-TW" dirty="0"/>
              <a:t>(</a:t>
            </a:r>
            <a:r>
              <a:rPr lang="zh-TW" altLang="en-US" dirty="0"/>
              <a:t>資料量較大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6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+mn-ea"/>
              </a:rPr>
              <a:t>n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個元素以升序重新排列</a:t>
            </a:r>
            <a:r>
              <a:rPr lang="en-US" altLang="zh-TW" dirty="0">
                <a:latin typeface="+mn-ea"/>
              </a:rPr>
              <a:t>.</a:t>
            </a:r>
          </a:p>
          <a:p>
            <a:pPr lvl="1"/>
            <a:r>
              <a:rPr lang="zh-TW" altLang="en-US" dirty="0">
                <a:latin typeface="+mn-ea"/>
              </a:rPr>
              <a:t>列表中的第</a:t>
            </a:r>
            <a:r>
              <a:rPr lang="en-US" altLang="zh-TW" dirty="0" err="1">
                <a:latin typeface="+mn-ea"/>
              </a:rPr>
              <a:t>i</a:t>
            </a:r>
            <a:r>
              <a:rPr lang="zh-TW" altLang="en-US" dirty="0">
                <a:latin typeface="+mn-ea"/>
              </a:rPr>
              <a:t>筆資料為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i="1" dirty="0">
                <a:latin typeface="+mn-ea"/>
              </a:rPr>
              <a:t>R</a:t>
            </a:r>
            <a:r>
              <a:rPr lang="en-US" altLang="zh-TW" i="1" baseline="-25000" dirty="0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i="1" dirty="0">
                <a:latin typeface="+mn-ea"/>
              </a:rPr>
              <a:t> R</a:t>
            </a:r>
            <a:r>
              <a:rPr lang="en-US" altLang="zh-TW" i="1" baseline="-25000" dirty="0">
                <a:latin typeface="+mn-ea"/>
              </a:rPr>
              <a:t>i </a:t>
            </a:r>
            <a:r>
              <a:rPr lang="zh-TW" altLang="en-US" i="1" baseline="-25000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有一 </a:t>
            </a:r>
            <a:r>
              <a:rPr lang="en-US" altLang="zh-TW" dirty="0">
                <a:latin typeface="+mn-ea"/>
              </a:rPr>
              <a:t>key value </a:t>
            </a:r>
            <a:r>
              <a:rPr lang="en-US" altLang="zh-TW" i="1" dirty="0">
                <a:latin typeface="+mn-ea"/>
              </a:rPr>
              <a:t>K</a:t>
            </a:r>
            <a:r>
              <a:rPr lang="en-US" altLang="zh-TW" i="1" baseline="-25000" dirty="0">
                <a:latin typeface="+mn-ea"/>
              </a:rPr>
              <a:t>i</a:t>
            </a:r>
          </a:p>
          <a:p>
            <a:pPr lvl="1"/>
            <a:r>
              <a:rPr lang="zh-TW" altLang="en-US" dirty="0">
                <a:latin typeface="+mn-ea"/>
              </a:rPr>
              <a:t>找一個排列方式 </a:t>
            </a:r>
            <a:r>
              <a:rPr lang="el-GR" altLang="zh-TW" i="1" dirty="0">
                <a:latin typeface="+mn-ea"/>
              </a:rPr>
              <a:t>σ</a:t>
            </a:r>
            <a:r>
              <a:rPr lang="en-US" altLang="zh-TW" dirty="0">
                <a:latin typeface="+mn-ea"/>
              </a:rPr>
              <a:t>, </a:t>
            </a:r>
            <a:r>
              <a:rPr lang="zh-TW" altLang="en-US" dirty="0">
                <a:latin typeface="+mn-ea"/>
              </a:rPr>
              <a:t>符合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i="1" dirty="0">
                <a:latin typeface="+mn-ea"/>
              </a:rPr>
              <a:t>K</a:t>
            </a:r>
            <a:r>
              <a:rPr lang="el-GR" altLang="zh-TW" i="1" baseline="-25000" dirty="0">
                <a:latin typeface="+mn-ea"/>
              </a:rPr>
              <a:t>σ</a:t>
            </a:r>
            <a:r>
              <a:rPr lang="en-US" altLang="zh-TW" i="1" baseline="-25000" dirty="0">
                <a:latin typeface="+mn-ea"/>
              </a:rPr>
              <a:t>(i) </a:t>
            </a:r>
            <a:r>
              <a:rPr lang="en-US" altLang="zh-TW" dirty="0">
                <a:latin typeface="+mn-ea"/>
              </a:rPr>
              <a:t>≦ </a:t>
            </a:r>
            <a:r>
              <a:rPr lang="en-US" altLang="zh-TW" i="1" dirty="0">
                <a:latin typeface="+mn-ea"/>
              </a:rPr>
              <a:t>K</a:t>
            </a:r>
            <a:r>
              <a:rPr lang="el-GR" altLang="zh-TW" i="1" baseline="-25000" dirty="0">
                <a:latin typeface="+mn-ea"/>
              </a:rPr>
              <a:t>σ</a:t>
            </a:r>
            <a:r>
              <a:rPr lang="en-US" altLang="zh-TW" i="1" baseline="-25000" dirty="0">
                <a:latin typeface="+mn-ea"/>
              </a:rPr>
              <a:t>(i+1)</a:t>
            </a:r>
            <a:r>
              <a:rPr lang="en-US" altLang="zh-TW" dirty="0">
                <a:latin typeface="+mn-ea"/>
              </a:rPr>
              <a:t>, 1 ≦ i≦n-1.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+mn-ea"/>
              </a:rPr>
              <a:t>7, 3, 6, 2, 1 </a:t>
            </a:r>
            <a:r>
              <a:rPr lang="en-US" altLang="zh-TW" dirty="0">
                <a:latin typeface="+mn-ea"/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C00000"/>
                </a:solidFill>
                <a:latin typeface="+mn-ea"/>
                <a:sym typeface="Wingdings" pitchFamily="2" charset="2"/>
              </a:rPr>
              <a:t>1, 2, 3, 6, 7</a:t>
            </a:r>
            <a:endParaRPr lang="en-US" altLang="zh-TW" dirty="0">
              <a:solidFill>
                <a:srgbClr val="C00000"/>
              </a:solidFill>
              <a:latin typeface="+mn-ea"/>
            </a:endParaRPr>
          </a:p>
          <a:p>
            <a:pPr lvl="1"/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2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插入排序法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99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在已經排好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個的序列中插入一筆新資料，便可以得到已排列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i+1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個的序列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/>
              <a:t>假設</a:t>
            </a:r>
            <a:r>
              <a:rPr lang="en-US" altLang="zh-TW" dirty="0"/>
              <a:t> 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zh-TW" altLang="en-US" dirty="0"/>
              <a:t>是一個有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zh-TW" altLang="en-US" dirty="0"/>
              <a:t>個元素的陣列</a:t>
            </a:r>
            <a:endParaRPr lang="en-US" altLang="zh-TW" dirty="0"/>
          </a:p>
          <a:p>
            <a:pPr lvl="1"/>
            <a:r>
              <a:rPr lang="zh-TW" altLang="en-US" dirty="0"/>
              <a:t>插入元素</a:t>
            </a:r>
            <a:r>
              <a:rPr lang="en-US" altLang="zh-TW" dirty="0"/>
              <a:t> </a:t>
            </a:r>
            <a:r>
              <a:rPr lang="en-US" altLang="zh-TW" i="1" dirty="0"/>
              <a:t>e</a:t>
            </a:r>
            <a:r>
              <a:rPr lang="en-US" altLang="zh-TW" dirty="0"/>
              <a:t> </a:t>
            </a:r>
            <a:r>
              <a:rPr lang="zh-TW" altLang="en-US" dirty="0"/>
              <a:t>於已排序列表</a:t>
            </a:r>
            <a:r>
              <a:rPr lang="en-US" altLang="zh-TW" dirty="0"/>
              <a:t> </a:t>
            </a:r>
            <a:r>
              <a:rPr lang="en-US" altLang="zh-TW" i="1" dirty="0"/>
              <a:t>a</a:t>
            </a:r>
            <a:r>
              <a:rPr lang="en-US" altLang="zh-TW" dirty="0"/>
              <a:t>[1:i] </a:t>
            </a:r>
            <a:r>
              <a:rPr lang="zh-TW" altLang="en-US" dirty="0"/>
              <a:t>得到也已被排序的列表 </a:t>
            </a:r>
            <a:r>
              <a:rPr lang="en-US" altLang="zh-TW" i="1" dirty="0"/>
              <a:t>a</a:t>
            </a:r>
            <a:r>
              <a:rPr lang="en-US" altLang="zh-TW" dirty="0"/>
              <a:t>[1:i+1]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1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5" name="文字方塊 38"/>
          <p:cNvSpPr txBox="1">
            <a:spLocks noChangeArrowheads="1"/>
          </p:cNvSpPr>
          <p:nvPr/>
        </p:nvSpPr>
        <p:spPr bwMode="auto">
          <a:xfrm>
            <a:off x="35956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Gill Sans MT" pitchFamily="34" charset="0"/>
                <a:ea typeface="微軟正黑體" pitchFamily="34" charset="-120"/>
              </a:rPr>
              <a:t>0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86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40"/>
          <p:cNvSpPr txBox="1">
            <a:spLocks noChangeArrowheads="1"/>
          </p:cNvSpPr>
          <p:nvPr/>
        </p:nvSpPr>
        <p:spPr bwMode="auto">
          <a:xfrm>
            <a:off x="41671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Gill Sans MT" pitchFamily="34" charset="0"/>
                <a:ea typeface="微軟正黑體" pitchFamily="34" charset="-120"/>
              </a:rPr>
              <a:t>1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01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文字方塊 42"/>
          <p:cNvSpPr txBox="1">
            <a:spLocks noChangeArrowheads="1"/>
          </p:cNvSpPr>
          <p:nvPr/>
        </p:nvSpPr>
        <p:spPr bwMode="auto">
          <a:xfrm>
            <a:off x="47386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2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16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" name="文字方塊 44"/>
          <p:cNvSpPr txBox="1">
            <a:spLocks noChangeArrowheads="1"/>
          </p:cNvSpPr>
          <p:nvPr/>
        </p:nvSpPr>
        <p:spPr bwMode="auto">
          <a:xfrm>
            <a:off x="53101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3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31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3" name="文字方塊 46"/>
          <p:cNvSpPr txBox="1">
            <a:spLocks noChangeArrowheads="1"/>
          </p:cNvSpPr>
          <p:nvPr/>
        </p:nvSpPr>
        <p:spPr bwMode="auto">
          <a:xfrm>
            <a:off x="58816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4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246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15" name="文字方塊 48"/>
          <p:cNvSpPr txBox="1">
            <a:spLocks noChangeArrowheads="1"/>
          </p:cNvSpPr>
          <p:nvPr/>
        </p:nvSpPr>
        <p:spPr bwMode="auto">
          <a:xfrm>
            <a:off x="64531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5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961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70246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6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676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9" name="文字方塊 52"/>
          <p:cNvSpPr txBox="1">
            <a:spLocks noChangeArrowheads="1"/>
          </p:cNvSpPr>
          <p:nvPr/>
        </p:nvSpPr>
        <p:spPr bwMode="auto">
          <a:xfrm>
            <a:off x="75961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7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95670" y="5072074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1" name="文字方塊 54"/>
          <p:cNvSpPr txBox="1">
            <a:spLocks noChangeArrowheads="1"/>
          </p:cNvSpPr>
          <p:nvPr/>
        </p:nvSpPr>
        <p:spPr bwMode="auto">
          <a:xfrm>
            <a:off x="8167670" y="464343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Gill Sans MT" pitchFamily="34" charset="0"/>
                <a:ea typeface="微軟正黑體" pitchFamily="34" charset="-120"/>
              </a:rPr>
              <a:t>8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2952729" y="4500570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Gill Sans MT" pitchFamily="34" charset="0"/>
                <a:ea typeface="微軟正黑體" pitchFamily="34" charset="-120"/>
              </a:rPr>
              <a:t>i = 1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38688" y="6000751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386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5" name="文字方塊 63"/>
          <p:cNvSpPr txBox="1">
            <a:spLocks noChangeArrowheads="1"/>
          </p:cNvSpPr>
          <p:nvPr/>
        </p:nvSpPr>
        <p:spPr bwMode="auto">
          <a:xfrm>
            <a:off x="3095625" y="5072064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ill Sans MT" pitchFamily="34" charset="0"/>
                <a:ea typeface="微軟正黑體" pitchFamily="34" charset="-120"/>
              </a:rPr>
              <a:t>a: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2952750" y="6072189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ill Sans MT" pitchFamily="34" charset="0"/>
                <a:ea typeface="微軟正黑體" pitchFamily="34" charset="-120"/>
              </a:rPr>
              <a:t>temp:</a:t>
            </a: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7" name="向右箭號 26"/>
          <p:cNvSpPr/>
          <p:nvPr/>
        </p:nvSpPr>
        <p:spPr>
          <a:xfrm rot="16200000">
            <a:off x="4344989" y="5537201"/>
            <a:ext cx="179387" cy="3921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67188" y="5072063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2952729" y="4500570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Gill Sans MT" pitchFamily="34" charset="0"/>
                <a:ea typeface="微軟正黑體" pitchFamily="34" charset="-120"/>
              </a:rPr>
              <a:t>i = 2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10182" y="5072074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10188" y="6000751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" name="等腰三角形 32"/>
          <p:cNvSpPr/>
          <p:nvPr/>
        </p:nvSpPr>
        <p:spPr>
          <a:xfrm rot="10800000">
            <a:off x="4881554" y="4500570"/>
            <a:ext cx="285752" cy="14287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4310050" y="4500570"/>
            <a:ext cx="285752" cy="14287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595670" y="5072074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95670" y="5072075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38678" y="5072075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 rot="5400000">
            <a:off x="4381501" y="5286376"/>
            <a:ext cx="714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4953001" y="5286376"/>
            <a:ext cx="714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右箭號 43"/>
          <p:cNvSpPr/>
          <p:nvPr/>
        </p:nvSpPr>
        <p:spPr>
          <a:xfrm rot="16200000">
            <a:off x="4916480" y="5537216"/>
            <a:ext cx="179387" cy="3921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3738546" y="4500570"/>
            <a:ext cx="285752" cy="14287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0.06094 4.8148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3 -1.54985E-7 L -0.12326 -1.54985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2.59259E-6 L -0.0625 -2.59259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-2.59259E-6 L -0.12482 -0.0011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3" grpId="2" animBg="1"/>
      <p:bldP spid="23" grpId="3" animBg="1"/>
      <p:bldP spid="24" grpId="0" animBg="1"/>
      <p:bldP spid="26" grpId="0"/>
      <p:bldP spid="27" grpId="0" animBg="1"/>
      <p:bldP spid="27" grpId="1" animBg="1"/>
      <p:bldP spid="28" grpId="0" animBg="1"/>
      <p:bldP spid="29" grpId="0"/>
      <p:bldP spid="36" grpId="0" animBg="1"/>
      <p:bldP spid="31" grpId="0" animBg="1"/>
      <p:bldP spid="31" grpId="1" animBg="1"/>
      <p:bldP spid="31" grpId="2" animBg="1"/>
      <p:bldP spid="33" grpId="0" animBg="1"/>
      <p:bldP spid="34" grpId="0" animBg="1"/>
      <p:bldP spid="39" grpId="0" animBg="1"/>
      <p:bldP spid="40" grpId="0" animBg="1"/>
      <p:bldP spid="41" grpId="0" animBg="1"/>
      <p:bldP spid="44" grpId="0" animBg="1"/>
      <p:bldP spid="44" grpId="1" animBg="1"/>
      <p:bldP spid="4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8197</Words>
  <Application>Microsoft Office PowerPoint</Application>
  <PresentationFormat>Widescreen</PresentationFormat>
  <Paragraphs>668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微軟正黑體</vt:lpstr>
      <vt:lpstr>新細明體</vt:lpstr>
      <vt:lpstr>Arial</vt:lpstr>
      <vt:lpstr>Calibri</vt:lpstr>
      <vt:lpstr>Freestyle Script</vt:lpstr>
      <vt:lpstr>Gill Sans MT</vt:lpstr>
      <vt:lpstr>Wingdings</vt:lpstr>
      <vt:lpstr>Wingdings 2</vt:lpstr>
      <vt:lpstr>Office 佈景主題</vt:lpstr>
      <vt:lpstr>Equation</vt:lpstr>
      <vt:lpstr>方程式</vt:lpstr>
      <vt:lpstr>資料結構</vt:lpstr>
      <vt:lpstr>本單元重點</vt:lpstr>
      <vt:lpstr>為什麼需要排序?</vt:lpstr>
      <vt:lpstr>從List中查找一筆資料</vt:lpstr>
      <vt:lpstr>二元搜尋法(Binary Search)</vt:lpstr>
      <vt:lpstr>排序的方法</vt:lpstr>
      <vt:lpstr>Sorting</vt:lpstr>
      <vt:lpstr>插入排序法</vt:lpstr>
      <vt:lpstr>Insertion Sort</vt:lpstr>
      <vt:lpstr>PowerPoint Presentation</vt:lpstr>
      <vt:lpstr>插入排序法的時間複雜度</vt:lpstr>
      <vt:lpstr>插入排序的變化</vt:lpstr>
      <vt:lpstr>快速排序法</vt:lpstr>
      <vt:lpstr>Quick Sort</vt:lpstr>
      <vt:lpstr>實現快速排序法</vt:lpstr>
      <vt:lpstr>快速排序法示例</vt:lpstr>
      <vt:lpstr>PowerPoint Presentation</vt:lpstr>
      <vt:lpstr>快速排序法的時間複雜度</vt:lpstr>
      <vt:lpstr>快速排序法的時間複雜度</vt:lpstr>
      <vt:lpstr>快速排序法的時間複雜度</vt:lpstr>
      <vt:lpstr>快速排序法的變化</vt:lpstr>
      <vt:lpstr>快速排序法的變化</vt:lpstr>
      <vt:lpstr>合併排序法</vt:lpstr>
      <vt:lpstr>Merge Sort</vt:lpstr>
      <vt:lpstr>Example</vt:lpstr>
      <vt:lpstr>PowerPoint Presentation</vt:lpstr>
      <vt:lpstr>Merge 的時間複雜度</vt:lpstr>
      <vt:lpstr>迴圈版的合併法</vt:lpstr>
      <vt:lpstr>PowerPoint Presentation</vt:lpstr>
      <vt:lpstr>PowerPoint Presentation</vt:lpstr>
      <vt:lpstr>PowerPoint Presentation</vt:lpstr>
      <vt:lpstr>PowerPoint Presentation</vt:lpstr>
      <vt:lpstr>迴圈版合併排序法的複雜度分析</vt:lpstr>
      <vt:lpstr>遞迴版的合併排序法</vt:lpstr>
      <vt:lpstr>PowerPoint Presentation</vt:lpstr>
      <vt:lpstr>rMergeSort函式</vt:lpstr>
      <vt:lpstr>Recursive Merge Sort 的時間複雜度</vt:lpstr>
      <vt:lpstr>變化 - 如何加快Merge Sort的時間</vt:lpstr>
      <vt:lpstr>比較Quick Sort與Merge Sort</vt:lpstr>
      <vt:lpstr>練習與討論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</dc:title>
  <dc:creator>Shu_Yu Lin</dc:creator>
  <cp:lastModifiedBy>asus</cp:lastModifiedBy>
  <cp:revision>176</cp:revision>
  <dcterms:created xsi:type="dcterms:W3CDTF">2017-09-16T13:54:52Z</dcterms:created>
  <dcterms:modified xsi:type="dcterms:W3CDTF">2017-09-28T03:04:59Z</dcterms:modified>
</cp:coreProperties>
</file>