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15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3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2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40466E3-26C6-6797-62E4-FE8AED78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264090"/>
            <a:ext cx="4670660" cy="16086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700" dirty="0"/>
              <a:t>Jake </a:t>
            </a:r>
            <a:r>
              <a:rPr lang="en-US" sz="1700" dirty="0" err="1"/>
              <a:t>Nemke</a:t>
            </a:r>
            <a:r>
              <a:rPr lang="en-US" sz="17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Mohamad Ibrahim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Poju </a:t>
            </a:r>
            <a:r>
              <a:rPr lang="en-US" sz="1700" dirty="0" err="1"/>
              <a:t>huang</a:t>
            </a:r>
            <a:endParaRPr lang="en-US" sz="1700" dirty="0"/>
          </a:p>
          <a:p>
            <a:pPr>
              <a:lnSpc>
                <a:spcPct val="120000"/>
              </a:lnSpc>
            </a:pPr>
            <a:r>
              <a:rPr lang="en-US" sz="1700" dirty="0" err="1"/>
              <a:t>Wenzhe</a:t>
            </a:r>
            <a:r>
              <a:rPr lang="en-US" sz="1700" dirty="0"/>
              <a:t> </a:t>
            </a:r>
            <a:r>
              <a:rPr lang="en-US" sz="1700" dirty="0" err="1"/>
              <a:t>zhang</a:t>
            </a:r>
            <a:r>
              <a:rPr lang="en-US" sz="1700" dirty="0"/>
              <a:t> </a:t>
            </a:r>
          </a:p>
        </p:txBody>
      </p:sp>
      <p:pic>
        <p:nvPicPr>
          <p:cNvPr id="18" name="Picture 3" descr="101010 data lines to infinity">
            <a:extLst>
              <a:ext uri="{FF2B5EF4-FFF2-40B4-BE49-F238E27FC236}">
                <a16:creationId xmlns:a16="http://schemas.microsoft.com/office/drawing/2014/main" id="{95CDD1F9-32BB-720A-3E1A-2DF3C035C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0" r="23201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  <a:noFill/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B279CFE-A955-4F2F-9F38-3BC7A8F7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5/1/2023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FC21A17-305D-430F-AB06-9360368A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9B855A0F-7FDA-4FF1-8185-BF3CDF4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图片 7" descr="形状&#10;&#10;中度可信度描述已自动生成">
            <a:extLst>
              <a:ext uri="{FF2B5EF4-FFF2-40B4-BE49-F238E27FC236}">
                <a16:creationId xmlns:a16="http://schemas.microsoft.com/office/drawing/2014/main" id="{818F9E00-F864-6387-7924-55DB3F609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8" y="1575707"/>
            <a:ext cx="4695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7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F7D0B-FCE7-AE8F-E1BB-7E4E7005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Problem Statement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17999-C9F1-4441-E789-9DD174C8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Problems: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Lost connection to Internet and get bored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Tired of all these fancy games</a:t>
            </a:r>
          </a:p>
        </p:txBody>
      </p:sp>
      <p:pic>
        <p:nvPicPr>
          <p:cNvPr id="5" name="图片 4" descr="徽标&#10;&#10;中度可信度描述已自动生成">
            <a:extLst>
              <a:ext uri="{FF2B5EF4-FFF2-40B4-BE49-F238E27FC236}">
                <a16:creationId xmlns:a16="http://schemas.microsoft.com/office/drawing/2014/main" id="{191026AE-24A3-EC84-463C-CE9917174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598" y="438913"/>
            <a:ext cx="2161218" cy="21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CB08-9B91-A588-4F49-D9C953B7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46718-3CA6-56F9-BB9C-55940CBA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35783-371C-8A58-B8D3-E177B822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– Schematic 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DEED1-33B4-F3AF-D0C7-D8431195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02FD3-4475-D76A-DDBE-25C4EC0D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E2D2B-B1F1-314F-FE91-F6DC8CEB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2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A1E61-CCB6-381E-0020-C08A021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604A4-636A-C490-8BAA-BB5EA04F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8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2D271-C64E-7AF6-CC04-A7D2DA1C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DAADE-A7A0-9B04-4F35-F204EE53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3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9474-DA6B-7691-BE60-6DEBFF7F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Diagram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5F16E-7DB2-E7F9-C2D3-1878E583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D0F25-6076-C9A0-1359-87974B2F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5D28A-28BB-BE3B-9A4B-EBD70680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181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grandview display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45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DengXian</vt:lpstr>
      <vt:lpstr>Arial</vt:lpstr>
      <vt:lpstr>Calibri</vt:lpstr>
      <vt:lpstr>DashVTI</vt:lpstr>
      <vt:lpstr>PowerPoint 演示文稿</vt:lpstr>
      <vt:lpstr>Project Problem Statement</vt:lpstr>
      <vt:lpstr>Project Overview</vt:lpstr>
      <vt:lpstr>Wiring – Schematic View</vt:lpstr>
      <vt:lpstr>Code </vt:lpstr>
      <vt:lpstr>Main Code</vt:lpstr>
      <vt:lpstr>Libraries</vt:lpstr>
      <vt:lpstr>Logic Diagram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Poju Huang</dc:creator>
  <cp:lastModifiedBy>Poju Huang</cp:lastModifiedBy>
  <cp:revision>1</cp:revision>
  <dcterms:created xsi:type="dcterms:W3CDTF">2023-04-30T19:34:33Z</dcterms:created>
  <dcterms:modified xsi:type="dcterms:W3CDTF">2023-04-30T21:41:34Z</dcterms:modified>
</cp:coreProperties>
</file>