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5" autoAdjust="0"/>
    <p:restoredTop sz="94660"/>
  </p:normalViewPr>
  <p:slideViewPr>
    <p:cSldViewPr snapToGrid="0">
      <p:cViewPr varScale="1">
        <p:scale>
          <a:sx n="171" d="100"/>
          <a:sy n="171" d="100"/>
        </p:scale>
        <p:origin x="50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D00AA5E-7AD7-023B-A9C0-506DF5187F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rPr lang="sk-SK" b="1" i="0" dirty="0" err="1">
                <a:effectLst/>
                <a:latin typeface="inherit"/>
              </a:rPr>
              <a:t>Easy</a:t>
            </a:r>
            <a:r>
              <a:rPr lang="sk-SK" b="1" i="0" dirty="0">
                <a:effectLst/>
                <a:latin typeface="inherit"/>
              </a:rPr>
              <a:t> Park</a:t>
            </a:r>
            <a:endParaRPr lang="sk-SK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5096AB9-30DD-8F04-17A9-8392D8CC01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000066"/>
                </a:solidFill>
              </a:defRPr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41185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539A09B-2510-5717-95E2-03C84B676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rPr lang="sk-SK" dirty="0"/>
              <a:t>Patrik Gazdík – Vedúci tímu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E9DE714-2E0B-11D9-03CC-4340ADBBF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45528"/>
            <a:ext cx="10820400" cy="437315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  <a:defRPr sz="1800">
                <a:solidFill>
                  <a:srgbClr val="000066"/>
                </a:solidFill>
              </a:defRPr>
            </a:pPr>
            <a:r>
              <a:rPr lang="sk-SK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mne:</a:t>
            </a:r>
          </a:p>
          <a:p>
            <a:pPr>
              <a:defRPr sz="1800">
                <a:solidFill>
                  <a:srgbClr val="000066"/>
                </a:solidFill>
              </a:defRPr>
            </a:pPr>
            <a:r>
              <a:rPr lang="sk-SK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Ako vedúci tímu pre projekt Park </a:t>
            </a:r>
            <a:r>
              <a:rPr lang="sk-SK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Easy</a:t>
            </a:r>
            <a:r>
              <a:rPr lang="sk-SK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koordinujem všetky aktivity tímu, dohliadam na plnenie cieľov projektu a zabezpečujem plynulý priebeh vývoja. Moja práca je kľúčová pre organizáciu tímu, komunikáciu s vedením a riešenie akýchkoľvek vzniknutých problémov.</a:t>
            </a:r>
          </a:p>
          <a:p>
            <a:pPr>
              <a:defRPr sz="1800">
                <a:solidFill>
                  <a:srgbClr val="000066"/>
                </a:solidFill>
              </a:defRPr>
            </a:pPr>
            <a:endParaRPr lang="sk-SK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  <a:defRPr sz="1800">
                <a:solidFill>
                  <a:srgbClr val="000066"/>
                </a:solidFill>
              </a:defRPr>
            </a:pPr>
            <a:r>
              <a:rPr lang="sk-SK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Hlavné úlohy a príspevky</a:t>
            </a:r>
          </a:p>
          <a:p>
            <a:pPr>
              <a:defRPr sz="1800">
                <a:solidFill>
                  <a:srgbClr val="000066"/>
                </a:solidFill>
              </a:defRPr>
            </a:pPr>
            <a:endParaRPr lang="sk-SK"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 sz="1800">
                <a:solidFill>
                  <a:srgbClr val="000066"/>
                </a:solidFill>
              </a:defRPr>
            </a:pPr>
            <a:r>
              <a:rPr lang="sk-SK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Plánovanie a organizácia projektu</a:t>
            </a:r>
          </a:p>
          <a:p>
            <a:pPr>
              <a:defRPr sz="1800">
                <a:solidFill>
                  <a:srgbClr val="000066"/>
                </a:solidFill>
              </a:defRPr>
            </a:pPr>
            <a:r>
              <a:rPr lang="sk-SK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Príprava plánu: rozdelenie úloh, harmonogram, ciele.</a:t>
            </a:r>
          </a:p>
          <a:p>
            <a:pPr>
              <a:defRPr sz="1800">
                <a:solidFill>
                  <a:srgbClr val="000066"/>
                </a:solidFill>
              </a:defRPr>
            </a:pPr>
            <a:r>
              <a:rPr lang="sk-SK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Stanovenie míľnikov: analýza, vývoj, testovanie, nasadenie.</a:t>
            </a:r>
          </a:p>
          <a:p>
            <a:pPr>
              <a:defRPr sz="1800">
                <a:solidFill>
                  <a:srgbClr val="000066"/>
                </a:solidFill>
              </a:defRPr>
            </a:pPr>
            <a:r>
              <a:rPr lang="sk-SK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Pravidelné aktualizácie harmonogramu a riešenie zmien</a:t>
            </a:r>
            <a:r>
              <a:rPr lang="sk-SK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  <a:defRPr sz="1800">
                <a:solidFill>
                  <a:srgbClr val="000066"/>
                </a:solidFill>
              </a:defRPr>
            </a:pPr>
            <a:r>
              <a:rPr lang="sk-SK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Komunikácia s tímom a vedením</a:t>
            </a:r>
          </a:p>
          <a:p>
            <a:pPr>
              <a:defRPr sz="1800">
                <a:solidFill>
                  <a:srgbClr val="000066"/>
                </a:solidFill>
              </a:defRPr>
            </a:pPr>
            <a:endParaRPr lang="sk-SK"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 sz="1800">
                <a:solidFill>
                  <a:srgbClr val="000066"/>
                </a:solidFill>
              </a:defRPr>
            </a:pPr>
            <a:r>
              <a:rPr lang="sk-SK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Týždenné stretnutia: prehľad pokroku a riešenie problémov.</a:t>
            </a:r>
          </a:p>
          <a:p>
            <a:pPr>
              <a:defRPr sz="1800">
                <a:solidFill>
                  <a:srgbClr val="000066"/>
                </a:solidFill>
              </a:defRPr>
            </a:pPr>
            <a:r>
              <a:rPr lang="sk-SK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Vypracovanie správ o pokroku pre vedenie.</a:t>
            </a:r>
          </a:p>
          <a:p>
            <a:pPr>
              <a:defRPr sz="1800">
                <a:solidFill>
                  <a:srgbClr val="000066"/>
                </a:solidFill>
              </a:defRPr>
            </a:pPr>
            <a:r>
              <a:rPr lang="sk-SK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Integrácia spätnej väzby od vedenia do projektu.</a:t>
            </a:r>
          </a:p>
          <a:p>
            <a:pPr marL="0" indent="0">
              <a:buNone/>
              <a:defRPr sz="1800">
                <a:solidFill>
                  <a:srgbClr val="000066"/>
                </a:solidFill>
              </a:defRPr>
            </a:pPr>
            <a:r>
              <a:rPr lang="sk-SK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Riešenie problémov a podpora tímu</a:t>
            </a:r>
          </a:p>
          <a:p>
            <a:pPr>
              <a:defRPr sz="1800">
                <a:solidFill>
                  <a:srgbClr val="000066"/>
                </a:solidFill>
              </a:defRPr>
            </a:pPr>
            <a:endParaRPr lang="sk-SK"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 sz="1800">
                <a:solidFill>
                  <a:srgbClr val="000066"/>
                </a:solidFill>
              </a:defRPr>
            </a:pPr>
            <a:r>
              <a:rPr lang="sk-SK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Monitorovanie úloh a proaktívne riešenie problémov.</a:t>
            </a:r>
          </a:p>
          <a:p>
            <a:pPr>
              <a:defRPr sz="1800">
                <a:solidFill>
                  <a:srgbClr val="000066"/>
                </a:solidFill>
              </a:defRPr>
            </a:pPr>
            <a:r>
              <a:rPr lang="sk-SK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Diskusie o optimalizácii práce a zlepšení efektivity.</a:t>
            </a:r>
          </a:p>
          <a:p>
            <a:pPr>
              <a:defRPr sz="1800">
                <a:solidFill>
                  <a:srgbClr val="000066"/>
                </a:solidFill>
              </a:defRPr>
            </a:pPr>
            <a:r>
              <a:rPr lang="sk-SK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Zabezpečenie termínov a kvality výstupov projektu.</a:t>
            </a:r>
          </a:p>
        </p:txBody>
      </p:sp>
    </p:spTree>
    <p:extLst>
      <p:ext uri="{BB962C8B-B14F-4D97-AF65-F5344CB8AC3E}">
        <p14:creationId xmlns:p14="http://schemas.microsoft.com/office/powerpoint/2010/main" val="317186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4604B6F-548C-3C53-80CE-92CC6856C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rPr lang="sk-SK" sz="4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Tomáš Zajac – Tvorba a správa webovej stránky</a:t>
            </a:r>
            <a:br>
              <a:rPr lang="sk-SK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D7339F4-3AD3-730D-8C47-46C1794E3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94986"/>
            <a:ext cx="10820400" cy="5776332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defRPr sz="1800">
                <a:solidFill>
                  <a:srgbClr val="000066"/>
                </a:solidFill>
              </a:defRPr>
            </a:pPr>
            <a:r>
              <a:rPr lang="sk-SK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Ako front-end vývojár pre projekt </a:t>
            </a:r>
            <a:r>
              <a:rPr lang="sk-SK" sz="3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Easy</a:t>
            </a:r>
            <a:r>
              <a:rPr lang="sk-SK" sz="3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Park</a:t>
            </a:r>
            <a:r>
              <a:rPr lang="sk-SK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som zodpovedný za vývoj a správu používateľského rozhrania. Moja práca zahŕňa vytváranie vizuálne atraktívneho a funkčného rozhrania, ktoré používateľom zabezpečí pohodlie pri interakcii s webovou stránkou.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defRPr sz="1800">
                <a:solidFill>
                  <a:srgbClr val="000066"/>
                </a:solidFill>
              </a:defRPr>
            </a:pPr>
            <a:r>
              <a:rPr lang="sk-SK" sz="4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Hlavné úlohy a príspevky:</a:t>
            </a:r>
            <a:endParaRPr lang="sk-SK" sz="4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  <a:defRPr sz="1800">
                <a:solidFill>
                  <a:srgbClr val="000066"/>
                </a:solidFill>
              </a:defRPr>
            </a:pPr>
            <a:r>
              <a:rPr lang="sk-SK" sz="3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Tvorba používateľského rozhrania</a:t>
            </a:r>
            <a:endParaRPr lang="sk-SK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  <a:defRPr sz="1800">
                <a:solidFill>
                  <a:srgbClr val="000066"/>
                </a:solidFill>
              </a:defRPr>
            </a:pPr>
            <a:r>
              <a:rPr lang="sk-SK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Navrhujem a implementujem hlavnú štruktúru a vzhľad webovej stránky. Som zodpovedný za:</a:t>
            </a: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  <a:defRPr sz="1800">
                <a:solidFill>
                  <a:srgbClr val="000066"/>
                </a:solidFill>
              </a:defRPr>
            </a:pPr>
            <a:r>
              <a:rPr lang="sk-SK" sz="3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Domovskú stránku</a:t>
            </a:r>
            <a:r>
              <a:rPr lang="sk-SK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Dizajn úvodnej stránky, ktorá predstavuje projekt, obsahuje navigačné odkazy a poskytuje používateľom základné informácie o aplikácii.</a:t>
            </a: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  <a:defRPr sz="1800">
                <a:solidFill>
                  <a:srgbClr val="000066"/>
                </a:solidFill>
              </a:defRPr>
            </a:pPr>
            <a:r>
              <a:rPr lang="sk-SK" sz="3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Sekcie pre používateľov</a:t>
            </a:r>
            <a:r>
              <a:rPr lang="sk-SK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Vytváram a upravujem sekcie pre funkcie aplikácie, ako sú vyhľadávanie parkovacích miest, rezervácie, používateľský profil, kontakty a informácie o tíme.</a:t>
            </a: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  <a:defRPr sz="1800">
                <a:solidFill>
                  <a:srgbClr val="000066"/>
                </a:solidFill>
              </a:defRPr>
            </a:pPr>
            <a:r>
              <a:rPr lang="sk-SK" sz="3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Responzívny</a:t>
            </a:r>
            <a:r>
              <a:rPr lang="sk-SK" sz="3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dizajn</a:t>
            </a:r>
            <a:r>
              <a:rPr lang="sk-SK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Zabezpečujem, aby sa stránka správne prispôsobovala rôznym zariadeniam (mobilné, tablet, desktop) pre optimálny zážitok.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  <a:defRPr sz="1800">
                <a:solidFill>
                  <a:srgbClr val="000066"/>
                </a:solidFill>
              </a:defRPr>
            </a:pPr>
            <a:r>
              <a:rPr lang="sk-SK" sz="3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Správa webovej stránky</a:t>
            </a:r>
            <a:endParaRPr lang="sk-SK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  <a:defRPr sz="1800">
                <a:solidFill>
                  <a:srgbClr val="000066"/>
                </a:solidFill>
              </a:defRPr>
            </a:pPr>
            <a:r>
              <a:rPr lang="sk-SK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Pravidelne aktualizujem a spravujem obsah stránky, aby odrážal aktuálny vývoj projektu. Táto úloha zahŕňa:</a:t>
            </a: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  <a:defRPr sz="1800">
                <a:solidFill>
                  <a:srgbClr val="000066"/>
                </a:solidFill>
              </a:defRPr>
            </a:pPr>
            <a:r>
              <a:rPr lang="sk-SK" sz="3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Aktualizácie obsahu</a:t>
            </a:r>
            <a:r>
              <a:rPr lang="sk-SK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Pravidelné pridávanie nových informácií, úprava textov a pridávanie sekcií podľa pokynov tímu.</a:t>
            </a: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  <a:defRPr sz="1800">
                <a:solidFill>
                  <a:srgbClr val="000066"/>
                </a:solidFill>
              </a:defRPr>
            </a:pPr>
            <a:r>
              <a:rPr lang="sk-SK" sz="3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Kontrola funkčnosti</a:t>
            </a:r>
            <a:r>
              <a:rPr lang="sk-SK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Testovanie stránky na rôznych prehliadačoch a zariadeniach.</a:t>
            </a: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  <a:defRPr sz="1800">
                <a:solidFill>
                  <a:srgbClr val="000066"/>
                </a:solidFill>
              </a:defRPr>
            </a:pPr>
            <a:r>
              <a:rPr lang="sk-SK" sz="3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Optimalizácia rýchlosti načítania</a:t>
            </a:r>
            <a:r>
              <a:rPr lang="sk-SK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Zabezpečujem, aby stránka načítavala rýchlo, čo zahŕňa optimalizáciu obrázkov a minimalizáciu kódu.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  <a:defRPr sz="1800">
                <a:solidFill>
                  <a:srgbClr val="000066"/>
                </a:solidFill>
              </a:defRPr>
            </a:pPr>
            <a:r>
              <a:rPr lang="sk-SK" sz="3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Práca s CSS a </a:t>
            </a:r>
            <a:r>
              <a:rPr lang="sk-SK" sz="3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Bootstrap</a:t>
            </a:r>
            <a:endParaRPr lang="sk-SK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  <a:defRPr sz="1800">
                <a:solidFill>
                  <a:srgbClr val="000066"/>
                </a:solidFill>
              </a:defRPr>
            </a:pPr>
            <a:r>
              <a:rPr lang="sk-SK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 dosiahnutie esteticky príjemného vzhľadu používam CSS a </a:t>
            </a:r>
            <a:r>
              <a:rPr lang="sk-SK" sz="3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framework</a:t>
            </a:r>
            <a:r>
              <a:rPr lang="sk-SK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3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Bootstrap</a:t>
            </a:r>
            <a:r>
              <a:rPr lang="sk-SK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  <a:defRPr sz="1800">
                <a:solidFill>
                  <a:srgbClr val="000066"/>
                </a:solidFill>
              </a:defRPr>
            </a:pPr>
            <a:r>
              <a:rPr lang="sk-SK" sz="3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Štylizácia prvkov</a:t>
            </a:r>
            <a:r>
              <a:rPr lang="sk-SK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Prispôsobenie farieb, typografie a rozloženia.</a:t>
            </a: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  <a:defRPr sz="1800">
                <a:solidFill>
                  <a:srgbClr val="000066"/>
                </a:solidFill>
              </a:defRPr>
            </a:pPr>
            <a:r>
              <a:rPr lang="sk-SK" sz="3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Bootstrap</a:t>
            </a:r>
            <a:r>
              <a:rPr lang="sk-SK" sz="3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komponenty</a:t>
            </a:r>
            <a:r>
              <a:rPr lang="sk-SK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Používam </a:t>
            </a:r>
            <a:r>
              <a:rPr lang="sk-SK" sz="3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Bootstrap</a:t>
            </a:r>
            <a:r>
              <a:rPr lang="sk-SK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pre zrýchlenie vývoja a zaručenie </a:t>
            </a:r>
            <a:r>
              <a:rPr lang="sk-SK" sz="3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responzívneho</a:t>
            </a:r>
            <a:r>
              <a:rPr lang="sk-SK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dizajnu.</a:t>
            </a: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  <a:defRPr sz="1800">
                <a:solidFill>
                  <a:srgbClr val="000066"/>
                </a:solidFill>
              </a:defRPr>
            </a:pPr>
            <a:r>
              <a:rPr lang="sk-SK" sz="3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Prispôsobenie šablóny</a:t>
            </a:r>
            <a:r>
              <a:rPr lang="sk-SK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Úprava </a:t>
            </a:r>
            <a:r>
              <a:rPr lang="sk-SK" sz="3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Bootstrap</a:t>
            </a:r>
            <a:r>
              <a:rPr lang="sk-SK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štýlov na mieru projektu pre jedinečný vzhľad.</a:t>
            </a:r>
          </a:p>
          <a:p>
            <a:pPr>
              <a:defRPr sz="1800">
                <a:solidFill>
                  <a:srgbClr val="000066"/>
                </a:solidFill>
              </a:defRPr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87733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4E20D2A-8B02-3281-03FD-2B6EB506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rPr lang="sk-SK" dirty="0"/>
              <a:t>Vojtech Petrík – Tvorba dokumentácie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CFCCCF1-DCBA-694C-760A-13FDC1155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  <a:defRPr sz="1800">
                <a:solidFill>
                  <a:srgbClr val="000066"/>
                </a:solidFill>
              </a:defRPr>
            </a:pPr>
            <a:r>
              <a:rPr lang="sk-SK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mne:</a:t>
            </a:r>
          </a:p>
          <a:p>
            <a:pPr>
              <a:defRPr sz="1800">
                <a:solidFill>
                  <a:srgbClr val="000066"/>
                </a:solidFill>
              </a:defRPr>
            </a:pPr>
            <a:r>
              <a:rPr lang="sk-SK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Ako zodpovedný za dokumentáciu pre projekt </a:t>
            </a:r>
            <a:r>
              <a:rPr lang="sk-SK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Easy</a:t>
            </a:r>
            <a:r>
              <a:rPr lang="sk-SK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Park </a:t>
            </a:r>
            <a:r>
              <a:rPr lang="sk-SK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pripravujem všetky dôležité dokumenty, ktoré poskytujú prehľad o projekte pre tím, vedenie aj budúcich používateľov. Mojím cieľom je vytvoriť úplnú a prehľadnú dokumentáciu, ktorá uľahčí vývoj a nasadenie projektu.</a:t>
            </a:r>
          </a:p>
          <a:p>
            <a:pPr>
              <a:defRPr sz="1800">
                <a:solidFill>
                  <a:srgbClr val="000066"/>
                </a:solidFill>
              </a:defRPr>
            </a:pPr>
            <a:endParaRPr lang="sk-SK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  <a:defRPr sz="1800">
                <a:solidFill>
                  <a:srgbClr val="000066"/>
                </a:solidFill>
              </a:defRPr>
            </a:pPr>
            <a:r>
              <a:rPr lang="sk-SK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Hlavné úlohy a príspevky</a:t>
            </a:r>
          </a:p>
          <a:p>
            <a:pPr>
              <a:defRPr sz="1800">
                <a:solidFill>
                  <a:srgbClr val="000066"/>
                </a:solidFill>
              </a:defRPr>
            </a:pPr>
            <a:r>
              <a:rPr lang="sk-SK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Motivačný dokument</a:t>
            </a:r>
          </a:p>
          <a:p>
            <a:pPr>
              <a:defRPr sz="1800">
                <a:solidFill>
                  <a:srgbClr val="000066"/>
                </a:solidFill>
              </a:defRPr>
            </a:pPr>
            <a:endParaRPr lang="sk-SK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 sz="1800">
                <a:solidFill>
                  <a:srgbClr val="000066"/>
                </a:solidFill>
              </a:defRPr>
            </a:pPr>
            <a:r>
              <a:rPr lang="sk-SK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Pripravujem dokument vysvetľujúci dôvody vzniku projektu a jeho prínos pre používateľov.</a:t>
            </a:r>
          </a:p>
          <a:p>
            <a:pPr>
              <a:defRPr sz="1800">
                <a:solidFill>
                  <a:srgbClr val="000066"/>
                </a:solidFill>
              </a:defRPr>
            </a:pPr>
            <a:r>
              <a:rPr lang="sk-SK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Popis cieľov, aktuálneho stavu parkovania a vízie budúcnosti projektu.</a:t>
            </a:r>
          </a:p>
          <a:p>
            <a:pPr>
              <a:defRPr sz="1800">
                <a:solidFill>
                  <a:srgbClr val="000066"/>
                </a:solidFill>
              </a:defRPr>
            </a:pPr>
            <a:r>
              <a:rPr lang="sk-SK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Príprava prezentácie</a:t>
            </a:r>
          </a:p>
          <a:p>
            <a:pPr>
              <a:defRPr sz="1800">
                <a:solidFill>
                  <a:srgbClr val="000066"/>
                </a:solidFill>
              </a:defRPr>
            </a:pPr>
            <a:r>
              <a:rPr lang="sk-SK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Tvorba vizuálneho sprievodcu pre vedenie a kontrolné body.</a:t>
            </a:r>
          </a:p>
          <a:p>
            <a:pPr>
              <a:defRPr sz="1800">
                <a:solidFill>
                  <a:srgbClr val="000066"/>
                </a:solidFill>
              </a:defRPr>
            </a:pPr>
            <a:r>
              <a:rPr lang="sk-SK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Vizualizácia cieľov, funkcií a harmonogramu projektu.</a:t>
            </a:r>
          </a:p>
          <a:p>
            <a:pPr>
              <a:defRPr sz="1800">
                <a:solidFill>
                  <a:srgbClr val="000066"/>
                </a:solidFill>
              </a:defRPr>
            </a:pPr>
            <a:r>
              <a:rPr lang="sk-SK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Grafické znázornenie práce tímu.</a:t>
            </a:r>
          </a:p>
          <a:p>
            <a:pPr marL="0" indent="0">
              <a:buNone/>
              <a:defRPr sz="1800">
                <a:solidFill>
                  <a:srgbClr val="000066"/>
                </a:solidFill>
              </a:defRPr>
            </a:pPr>
            <a:r>
              <a:rPr lang="sk-SK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Projektová a používateľská dokumentácia</a:t>
            </a:r>
          </a:p>
          <a:p>
            <a:pPr>
              <a:defRPr sz="1800">
                <a:solidFill>
                  <a:srgbClr val="000066"/>
                </a:solidFill>
              </a:defRPr>
            </a:pPr>
            <a:endParaRPr lang="sk-SK" sz="3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 sz="1800">
                <a:solidFill>
                  <a:srgbClr val="000066"/>
                </a:solidFill>
              </a:defRPr>
            </a:pPr>
            <a:r>
              <a:rPr lang="sk-SK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Tvorba technickej dokumentácie a používateľskej príručky.</a:t>
            </a:r>
          </a:p>
          <a:p>
            <a:pPr>
              <a:defRPr sz="1800">
                <a:solidFill>
                  <a:srgbClr val="000066"/>
                </a:solidFill>
              </a:defRPr>
            </a:pPr>
            <a:r>
              <a:rPr lang="sk-SK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Projektová dokumentácia</a:t>
            </a:r>
            <a:r>
              <a:rPr lang="sk-SK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Ciele, technológie a štruktúra projektu.</a:t>
            </a:r>
          </a:p>
          <a:p>
            <a:pPr>
              <a:defRPr sz="1800">
                <a:solidFill>
                  <a:srgbClr val="000066"/>
                </a:solidFill>
              </a:defRPr>
            </a:pPr>
            <a:r>
              <a:rPr lang="sk-SK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Používateľská príručka</a:t>
            </a:r>
            <a:r>
              <a:rPr lang="sk-SK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Jednoduché inštrukcie na použitie aplikácie.</a:t>
            </a:r>
          </a:p>
          <a:p>
            <a:pPr>
              <a:defRPr sz="1800">
                <a:solidFill>
                  <a:srgbClr val="000066"/>
                </a:solidFill>
              </a:defRPr>
            </a:pPr>
            <a:r>
              <a:rPr lang="sk-SK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Technická dokumentácia</a:t>
            </a:r>
            <a:r>
              <a:rPr lang="sk-SK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Detailné informácie o kóde a architektúre.</a:t>
            </a:r>
          </a:p>
          <a:p>
            <a:pPr>
              <a:defRPr sz="1800">
                <a:solidFill>
                  <a:srgbClr val="000066"/>
                </a:solidFill>
              </a:defRPr>
            </a:pPr>
            <a:endParaRPr lang="sk-SK" sz="800" dirty="0"/>
          </a:p>
        </p:txBody>
      </p:sp>
    </p:spTree>
    <p:extLst>
      <p:ext uri="{BB962C8B-B14F-4D97-AF65-F5344CB8AC3E}">
        <p14:creationId xmlns:p14="http://schemas.microsoft.com/office/powerpoint/2010/main" val="3005117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DA0BAFA-EC2D-7B49-B573-5D08E988F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rPr lang="sk-SK" dirty="0"/>
              <a:t>Peter Kováč – </a:t>
            </a:r>
            <a:r>
              <a:rPr lang="sk-SK" dirty="0" err="1"/>
              <a:t>Back</a:t>
            </a:r>
            <a:r>
              <a:rPr lang="sk-SK" dirty="0"/>
              <a:t>-end vývojár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B1B8511-CD38-D5FC-1997-580893C58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defRPr sz="1800">
                <a:solidFill>
                  <a:srgbClr val="000066"/>
                </a:solidFill>
              </a:defRPr>
            </a:pPr>
            <a:r>
              <a:rPr lang="sk-SK" sz="4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mne:</a:t>
            </a:r>
          </a:p>
          <a:p>
            <a:pPr>
              <a:lnSpc>
                <a:spcPct val="107000"/>
              </a:lnSpc>
              <a:spcAft>
                <a:spcPts val="800"/>
              </a:spcAft>
              <a:defRPr sz="1800">
                <a:solidFill>
                  <a:srgbClr val="000066"/>
                </a:solidFill>
              </a:defRPr>
            </a:pPr>
            <a:r>
              <a:rPr lang="sk-SK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Ako </a:t>
            </a:r>
            <a:r>
              <a:rPr lang="sk-SK" sz="3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</a:t>
            </a:r>
            <a:r>
              <a:rPr lang="sk-SK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-end vývojár </a:t>
            </a:r>
            <a:r>
              <a:rPr lang="sk-SK" sz="3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 </a:t>
            </a:r>
            <a:r>
              <a:rPr lang="sk-SK" sz="3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Easy</a:t>
            </a:r>
            <a:r>
              <a:rPr lang="sk-SK" sz="3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Park </a:t>
            </a:r>
            <a:r>
              <a:rPr lang="sk-SK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 zameriavam na správu serverovej časti aplikácie. Moja práca zabezpečuje správnu funkčnosť, efektívnu prácu s dátami a komunikáciu medzi </a:t>
            </a:r>
            <a:r>
              <a:rPr lang="sk-SK" sz="3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frontendom</a:t>
            </a:r>
            <a:r>
              <a:rPr lang="sk-SK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databázou.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defRPr sz="1800">
                <a:solidFill>
                  <a:srgbClr val="000066"/>
                </a:solidFill>
              </a:defRPr>
            </a:pPr>
            <a:r>
              <a:rPr lang="sk-SK" sz="4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Hlavné úlohy a príspevky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defRPr sz="1800">
                <a:solidFill>
                  <a:srgbClr val="000066"/>
                </a:solidFill>
              </a:defRPr>
            </a:pPr>
            <a:r>
              <a:rPr lang="sk-SK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sk-SK" sz="3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Návrh a implementácia databázovej štruktúry</a:t>
            </a:r>
          </a:p>
          <a:p>
            <a:pPr>
              <a:lnSpc>
                <a:spcPct val="107000"/>
              </a:lnSpc>
              <a:spcAft>
                <a:spcPts val="800"/>
              </a:spcAft>
              <a:defRPr sz="1800">
                <a:solidFill>
                  <a:srgbClr val="000066"/>
                </a:solidFill>
              </a:defRPr>
            </a:pPr>
            <a:r>
              <a:rPr lang="sk-SK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Vytváram databázovú štruktúru pre údaje o používateľoch, parkovacích miestach a rezerváciách.</a:t>
            </a:r>
          </a:p>
          <a:p>
            <a:pPr>
              <a:lnSpc>
                <a:spcPct val="107000"/>
              </a:lnSpc>
              <a:spcAft>
                <a:spcPts val="800"/>
              </a:spcAft>
              <a:defRPr sz="1800">
                <a:solidFill>
                  <a:srgbClr val="000066"/>
                </a:solidFill>
              </a:defRPr>
            </a:pPr>
            <a:r>
              <a:rPr lang="sk-SK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Nastavenie tabuliek a zabezpečenie integrity údajov.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defRPr sz="1800">
                <a:solidFill>
                  <a:srgbClr val="000066"/>
                </a:solidFill>
              </a:defRPr>
            </a:pPr>
            <a:r>
              <a:rPr lang="sk-SK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sk-SK" sz="4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Vývoj API pre komunikáciu medzi </a:t>
            </a:r>
            <a:r>
              <a:rPr lang="sk-SK" sz="40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frontendom</a:t>
            </a:r>
            <a:r>
              <a:rPr lang="sk-SK" sz="4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sk-SK" sz="40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backendom</a:t>
            </a:r>
            <a:endParaRPr lang="sk-SK" sz="40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defRPr sz="1800">
                <a:solidFill>
                  <a:srgbClr val="000066"/>
                </a:solidFill>
              </a:defRPr>
            </a:pPr>
            <a:r>
              <a:rPr lang="sk-SK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Tvorba API </a:t>
            </a:r>
            <a:r>
              <a:rPr lang="sk-SK" sz="3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endpointov</a:t>
            </a:r>
            <a:r>
              <a:rPr lang="sk-SK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pre vyhľadávanie parkovacích miest a spracovanie rezervácií.</a:t>
            </a:r>
          </a:p>
          <a:p>
            <a:pPr>
              <a:lnSpc>
                <a:spcPct val="107000"/>
              </a:lnSpc>
              <a:spcAft>
                <a:spcPts val="800"/>
              </a:spcAft>
              <a:defRPr sz="1800">
                <a:solidFill>
                  <a:srgbClr val="000066"/>
                </a:solidFill>
              </a:defRPr>
            </a:pPr>
            <a:r>
              <a:rPr lang="sk-SK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Optimalizácia API pre rýchlu odozvu.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defRPr sz="1800">
                <a:solidFill>
                  <a:srgbClr val="000066"/>
                </a:solidFill>
              </a:defRPr>
            </a:pPr>
            <a:r>
              <a:rPr lang="sk-SK" sz="4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Bezpečnosť a autentifikácia používateľov</a:t>
            </a:r>
          </a:p>
          <a:p>
            <a:pPr>
              <a:lnSpc>
                <a:spcPct val="107000"/>
              </a:lnSpc>
              <a:spcAft>
                <a:spcPts val="800"/>
              </a:spcAft>
              <a:defRPr sz="1800">
                <a:solidFill>
                  <a:srgbClr val="000066"/>
                </a:solidFill>
              </a:defRPr>
            </a:pPr>
            <a:r>
              <a:rPr lang="sk-SK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Zabezpečujem ochranu citlivých údajov</a:t>
            </a:r>
            <a:r>
              <a:rPr lang="sk-SK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Šifrovanie hesiel a bezpečné spracovanie citlivých informácií.</a:t>
            </a:r>
            <a:r>
              <a:rPr lang="sk-SK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  <a:defRPr sz="1800">
                <a:solidFill>
                  <a:srgbClr val="000066"/>
                </a:solidFill>
              </a:defRPr>
            </a:pPr>
            <a:r>
              <a:rPr lang="sk-SK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Zezpečné</a:t>
            </a:r>
            <a:r>
              <a:rPr lang="sk-SK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spracovanie a ochrana údajov v rámci rezervácií a ďalších funkcií aplikácie.</a:t>
            </a:r>
          </a:p>
        </p:txBody>
      </p:sp>
    </p:spTree>
    <p:extLst>
      <p:ext uri="{BB962C8B-B14F-4D97-AF65-F5344CB8AC3E}">
        <p14:creationId xmlns:p14="http://schemas.microsoft.com/office/powerpoint/2010/main" val="751812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466C31A-5DCA-35AA-767A-45996B97A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rPr lang="sk-SK" dirty="0"/>
              <a:t>Lukáš </a:t>
            </a:r>
            <a:r>
              <a:rPr lang="sk-SK" dirty="0" err="1"/>
              <a:t>Grúlik</a:t>
            </a:r>
            <a:r>
              <a:rPr lang="sk-SK" dirty="0"/>
              <a:t> – </a:t>
            </a:r>
            <a:r>
              <a:rPr lang="sk-SK" dirty="0" err="1"/>
              <a:t>Back</a:t>
            </a:r>
            <a:r>
              <a:rPr lang="sk-SK" dirty="0"/>
              <a:t>-end vývojár a tester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7A5F6C0-D7AE-EB9C-39C2-70D1DB4E2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259" y="2069502"/>
            <a:ext cx="10820400" cy="4024125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defRPr sz="1800">
                <a:solidFill>
                  <a:srgbClr val="000066"/>
                </a:solidFill>
              </a:defRPr>
            </a:pPr>
            <a:r>
              <a:rPr lang="sk-SK" sz="4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mne:</a:t>
            </a:r>
          </a:p>
          <a:p>
            <a:pPr>
              <a:lnSpc>
                <a:spcPct val="107000"/>
              </a:lnSpc>
              <a:spcAft>
                <a:spcPts val="800"/>
              </a:spcAft>
              <a:defRPr sz="1800">
                <a:solidFill>
                  <a:srgbClr val="000066"/>
                </a:solidFill>
              </a:defRPr>
            </a:pPr>
            <a:r>
              <a:rPr lang="sk-SK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Ako </a:t>
            </a:r>
            <a:r>
              <a:rPr lang="sk-SK" sz="3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</a:t>
            </a:r>
            <a:r>
              <a:rPr lang="sk-SK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-end vývojár a tester </a:t>
            </a:r>
            <a:r>
              <a:rPr lang="sk-SK" sz="3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 </a:t>
            </a:r>
            <a:r>
              <a:rPr lang="sk-SK" sz="3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Easy</a:t>
            </a:r>
            <a:r>
              <a:rPr lang="sk-SK" sz="3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Park </a:t>
            </a:r>
            <a:r>
              <a:rPr lang="sk-SK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 podieľam na vývoji a testovaní aplikácie, aby bola funkčná a bez chýb. Moje úsilie prispieva k plynulému chodu aplikácie a vylepšuje používateľský zážitok.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defRPr sz="1800">
                <a:solidFill>
                  <a:srgbClr val="000066"/>
                </a:solidFill>
              </a:defRPr>
            </a:pPr>
            <a:r>
              <a:rPr lang="sk-SK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4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Hlavné úlohy a príspevky</a:t>
            </a:r>
          </a:p>
          <a:p>
            <a:pPr>
              <a:lnSpc>
                <a:spcPct val="107000"/>
              </a:lnSpc>
              <a:spcAft>
                <a:spcPts val="800"/>
              </a:spcAft>
              <a:defRPr sz="1800">
                <a:solidFill>
                  <a:srgbClr val="000066"/>
                </a:solidFill>
              </a:defRPr>
            </a:pPr>
            <a:r>
              <a:rPr lang="sk-SK" sz="3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Správa dostupnosti parkovacích miest a rezervácií: </a:t>
            </a:r>
            <a:r>
              <a:rPr lang="sk-SK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Zabezpečujem, aby aplikácia poskytovala aktuálny prehľad o dostupných parkovacích miestach.</a:t>
            </a:r>
          </a:p>
          <a:p>
            <a:pPr>
              <a:lnSpc>
                <a:spcPct val="107000"/>
              </a:lnSpc>
              <a:spcAft>
                <a:spcPts val="800"/>
              </a:spcAft>
              <a:defRPr sz="1800">
                <a:solidFill>
                  <a:srgbClr val="000066"/>
                </a:solidFill>
              </a:defRPr>
            </a:pPr>
            <a:r>
              <a:rPr lang="sk-SK" sz="3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Práca na rozšíriteľnosti funkcionality: </a:t>
            </a:r>
            <a:r>
              <a:rPr lang="sk-SK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Navrhujem logiku tak, aby umožňovala jednoduché pridávanie ďalších funkcií do aplikácie.</a:t>
            </a:r>
          </a:p>
          <a:p>
            <a:pPr>
              <a:lnSpc>
                <a:spcPct val="107000"/>
              </a:lnSpc>
              <a:spcAft>
                <a:spcPts val="800"/>
              </a:spcAft>
              <a:defRPr sz="1800">
                <a:solidFill>
                  <a:srgbClr val="000066"/>
                </a:solidFill>
              </a:defRPr>
            </a:pPr>
            <a:r>
              <a:rPr lang="sk-SK" sz="3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Integrácia platobného systému (ako ukážka): </a:t>
            </a:r>
            <a:r>
              <a:rPr lang="sk-SK" sz="36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Pracujem na simulovanej verzii platobného procesu pre používateľov, ktorá demonštruje, ako by platobný systém mohol fungovať.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defRPr sz="1800">
                <a:solidFill>
                  <a:srgbClr val="000066"/>
                </a:solidFill>
              </a:defRPr>
            </a:pPr>
            <a:r>
              <a:rPr lang="sk-SK" sz="3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Ladenie a optimalizácia </a:t>
            </a:r>
            <a:r>
              <a:rPr lang="sk-SK" sz="3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backendu</a:t>
            </a:r>
            <a:endParaRPr lang="sk-SK" sz="36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defRPr sz="1800">
                <a:solidFill>
                  <a:srgbClr val="000066"/>
                </a:solidFill>
              </a:defRPr>
            </a:pPr>
            <a:r>
              <a:rPr lang="sk-SK" sz="3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Optimalizácia kódu pre rýchlejšiu odozvu: </a:t>
            </a:r>
            <a:r>
              <a:rPr lang="sk-SK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Analyzujem a optimalizujem kód, aby aplikácia reagovala efektívne aj pri vyššej záťaži.</a:t>
            </a:r>
          </a:p>
          <a:p>
            <a:pPr>
              <a:lnSpc>
                <a:spcPct val="107000"/>
              </a:lnSpc>
              <a:spcAft>
                <a:spcPts val="800"/>
              </a:spcAft>
              <a:defRPr sz="1800">
                <a:solidFill>
                  <a:srgbClr val="000066"/>
                </a:solidFill>
              </a:defRPr>
            </a:pPr>
            <a:r>
              <a:rPr lang="sk-SK" sz="3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Optimalizácia databázových dotazov: </a:t>
            </a:r>
            <a:r>
              <a:rPr lang="sk-SK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Pracujem na zvýšení výkonnosti aplikácie optimalizáciou databázových dotazov a riešením potenciálnych slabých miest.</a:t>
            </a:r>
          </a:p>
          <a:p>
            <a:pPr>
              <a:lnSpc>
                <a:spcPct val="107000"/>
              </a:lnSpc>
              <a:spcAft>
                <a:spcPts val="800"/>
              </a:spcAft>
              <a:defRPr sz="1800">
                <a:solidFill>
                  <a:srgbClr val="000066"/>
                </a:solidFill>
              </a:defRPr>
            </a:pPr>
            <a:r>
              <a:rPr lang="sk-SK" sz="3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Zníženie spotreby zdrojov: </a:t>
            </a:r>
            <a:r>
              <a:rPr lang="sk-SK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Zabezpečujem efektívne využívanie zdrojov pre plynulý chod aplikácie.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20468590"/>
      </p:ext>
    </p:extLst>
  </p:cSld>
  <p:clrMapOvr>
    <a:masterClrMapping/>
  </p:clrMapOvr>
</p:sld>
</file>

<file path=ppt/theme/theme1.xml><?xml version="1.0" encoding="utf-8"?>
<a:theme xmlns:a="http://schemas.openxmlformats.org/drawingml/2006/main" name="Dymová stopa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TM04033937[[fn=Dymová stopa]]</Template>
  <TotalTime>79</TotalTime>
  <Words>843</Words>
  <Application>Microsoft Office PowerPoint</Application>
  <PresentationFormat>Širokouhlá</PresentationFormat>
  <Paragraphs>82</Paragraphs>
  <Slides>6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13" baseType="lpstr">
      <vt:lpstr>Arial</vt:lpstr>
      <vt:lpstr>Calibri</vt:lpstr>
      <vt:lpstr>Century Gothic</vt:lpstr>
      <vt:lpstr>Courier New</vt:lpstr>
      <vt:lpstr>inherit</vt:lpstr>
      <vt:lpstr>Wingdings</vt:lpstr>
      <vt:lpstr>Dymová stopa</vt:lpstr>
      <vt:lpstr>Easy Park</vt:lpstr>
      <vt:lpstr>Patrik Gazdík – Vedúci tímu</vt:lpstr>
      <vt:lpstr>Tomáš Zajac – Tvorba a správa webovej stránky </vt:lpstr>
      <vt:lpstr>Vojtech Petrík – Tvorba dokumentácie</vt:lpstr>
      <vt:lpstr>Peter Kováč – Back-end vývojár</vt:lpstr>
      <vt:lpstr>Lukáš Grúlik – Back-end vývojár a tester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Vojtech Petrik</dc:creator>
  <cp:lastModifiedBy>Vojtech Petrik</cp:lastModifiedBy>
  <cp:revision>10</cp:revision>
  <dcterms:created xsi:type="dcterms:W3CDTF">2024-11-12T20:28:32Z</dcterms:created>
  <dcterms:modified xsi:type="dcterms:W3CDTF">2024-11-12T22:03:41Z</dcterms:modified>
</cp:coreProperties>
</file>