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1" r:id="rId2"/>
  </p:sldMasterIdLst>
  <p:notesMasterIdLst>
    <p:notesMasterId r:id="rId9"/>
  </p:notesMasterIdLst>
  <p:sldIdLst>
    <p:sldId id="266" r:id="rId3"/>
    <p:sldId id="267" r:id="rId4"/>
    <p:sldId id="258" r:id="rId5"/>
    <p:sldId id="260" r:id="rId6"/>
    <p:sldId id="257" r:id="rId7"/>
    <p:sldId id="259" r:id="rId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37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63" autoAdjust="0"/>
    <p:restoredTop sz="96187" autoAdjust="0"/>
  </p:normalViewPr>
  <p:slideViewPr>
    <p:cSldViewPr snapToGrid="0">
      <p:cViewPr varScale="1">
        <p:scale>
          <a:sx n="75" d="100"/>
          <a:sy n="75" d="100"/>
        </p:scale>
        <p:origin x="90" y="78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AB4021-39CF-42FD-A049-B8057F6707A0}" type="datetimeFigureOut">
              <a:rPr kumimoji="1" lang="ja-JP" altLang="en-US" smtClean="0"/>
              <a:t>2023/5/22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95F837-221E-45B2-B41D-CBDF152D9831}" type="slidenum">
              <a:rPr kumimoji="1" lang="ja-JP" altLang="en-US" smtClean="0"/>
              <a:t>‹#›</a:t>
            </a:fld>
            <a:endParaRPr kumimoji="1" lang="ja-JP" altLang="en-US"/>
          </a:p>
        </p:txBody>
      </p:sp>
    </p:spTree>
    <p:extLst>
      <p:ext uri="{BB962C8B-B14F-4D97-AF65-F5344CB8AC3E}">
        <p14:creationId xmlns:p14="http://schemas.microsoft.com/office/powerpoint/2010/main" val="6450519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白紙" userDrawn="1">
  <p:cSld name="白紙">
    <p:spTree>
      <p:nvGrpSpPr>
        <p:cNvPr id="1" name="Shape 22"/>
        <p:cNvGrpSpPr/>
        <p:nvPr/>
      </p:nvGrpSpPr>
      <p:grpSpPr>
        <a:xfrm>
          <a:off x="0" y="0"/>
          <a:ext cx="0" cy="0"/>
          <a:chOff x="0" y="0"/>
          <a:chExt cx="0" cy="0"/>
        </a:xfrm>
      </p:grpSpPr>
      <p:sp>
        <p:nvSpPr>
          <p:cNvPr id="10" name="正方形/長方形 9">
            <a:extLst>
              <a:ext uri="{FF2B5EF4-FFF2-40B4-BE49-F238E27FC236}">
                <a16:creationId xmlns:a16="http://schemas.microsoft.com/office/drawing/2014/main" id="{0E07A358-0A26-4F01-82B8-6ABB6242BA3B}"/>
              </a:ext>
            </a:extLst>
          </p:cNvPr>
          <p:cNvSpPr/>
          <p:nvPr userDrawn="1"/>
        </p:nvSpPr>
        <p:spPr>
          <a:xfrm>
            <a:off x="5060515" y="5398696"/>
            <a:ext cx="3958225" cy="12776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sz="3200" dirty="0">
              <a:solidFill>
                <a:srgbClr val="000000"/>
              </a:solidFill>
              <a:latin typeface="+mj-ea"/>
              <a:ea typeface="+mj-ea"/>
            </a:endParaRPr>
          </a:p>
        </p:txBody>
      </p:sp>
      <p:sp>
        <p:nvSpPr>
          <p:cNvPr id="3" name="図プレースホルダー 2">
            <a:extLst>
              <a:ext uri="{FF2B5EF4-FFF2-40B4-BE49-F238E27FC236}">
                <a16:creationId xmlns:a16="http://schemas.microsoft.com/office/drawing/2014/main" id="{3478316B-66F5-45F5-8A53-DE2642F8B679}"/>
              </a:ext>
            </a:extLst>
          </p:cNvPr>
          <p:cNvSpPr>
            <a:spLocks noGrp="1"/>
          </p:cNvSpPr>
          <p:nvPr>
            <p:ph type="pic" sz="quarter" idx="10" hasCustomPrompt="1"/>
          </p:nvPr>
        </p:nvSpPr>
        <p:spPr>
          <a:xfrm>
            <a:off x="720616" y="1097728"/>
            <a:ext cx="7702768" cy="3962787"/>
          </a:xfrm>
        </p:spPr>
        <p:txBody>
          <a:bodyPr>
            <a:normAutofit/>
          </a:bodyPr>
          <a:lstStyle>
            <a:lvl1pPr algn="ctr">
              <a:defRPr sz="6600">
                <a:solidFill>
                  <a:schemeClr val="bg1"/>
                </a:solidFill>
              </a:defRPr>
            </a:lvl1pPr>
          </a:lstStyle>
          <a:p>
            <a:r>
              <a:rPr kumimoji="1" lang="ja-JP" altLang="en-US" dirty="0"/>
              <a:t>サムネイル画像を入れてください。</a:t>
            </a:r>
          </a:p>
        </p:txBody>
      </p:sp>
    </p:spTree>
    <p:extLst>
      <p:ext uri="{BB962C8B-B14F-4D97-AF65-F5344CB8AC3E}">
        <p14:creationId xmlns:p14="http://schemas.microsoft.com/office/powerpoint/2010/main" val="1253565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reserve="1">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ja-JP" altLang="en-US"/>
              <a:t>マスター タイトルの書式設定</a:t>
            </a:r>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rmAutofit/>
          </a:bodyPr>
          <a:lstStyle>
            <a:lvl1pPr marL="495283" lvl="0" indent="-343946">
              <a:spcBef>
                <a:spcPts val="0"/>
              </a:spcBef>
              <a:spcAft>
                <a:spcPts val="0"/>
              </a:spcAft>
              <a:buSzPts val="1400"/>
              <a:buChar char="●"/>
              <a:defRPr sz="1517"/>
            </a:lvl1pPr>
            <a:lvl2pPr marL="990564" lvl="1" indent="-330188">
              <a:spcBef>
                <a:spcPts val="0"/>
              </a:spcBef>
              <a:spcAft>
                <a:spcPts val="0"/>
              </a:spcAft>
              <a:buSzPts val="1200"/>
              <a:buChar char="○"/>
              <a:defRPr sz="1300"/>
            </a:lvl2pPr>
            <a:lvl3pPr marL="1485846" lvl="2" indent="-330188">
              <a:spcBef>
                <a:spcPts val="0"/>
              </a:spcBef>
              <a:spcAft>
                <a:spcPts val="0"/>
              </a:spcAft>
              <a:buSzPts val="1200"/>
              <a:buChar char="■"/>
              <a:defRPr sz="1300"/>
            </a:lvl3pPr>
            <a:lvl4pPr marL="1981127" lvl="3" indent="-330188">
              <a:spcBef>
                <a:spcPts val="0"/>
              </a:spcBef>
              <a:spcAft>
                <a:spcPts val="0"/>
              </a:spcAft>
              <a:buSzPts val="1200"/>
              <a:buChar char="●"/>
              <a:defRPr sz="1300"/>
            </a:lvl4pPr>
            <a:lvl5pPr marL="2476410" lvl="4" indent="-330188">
              <a:spcBef>
                <a:spcPts val="0"/>
              </a:spcBef>
              <a:spcAft>
                <a:spcPts val="0"/>
              </a:spcAft>
              <a:buSzPts val="1200"/>
              <a:buChar char="○"/>
              <a:defRPr sz="1300"/>
            </a:lvl5pPr>
            <a:lvl6pPr marL="2971692" lvl="5" indent="-330188">
              <a:spcBef>
                <a:spcPts val="0"/>
              </a:spcBef>
              <a:spcAft>
                <a:spcPts val="0"/>
              </a:spcAft>
              <a:buSzPts val="1200"/>
              <a:buChar char="■"/>
              <a:defRPr sz="1300"/>
            </a:lvl6pPr>
            <a:lvl7pPr marL="3466973" lvl="6" indent="-330188">
              <a:spcBef>
                <a:spcPts val="0"/>
              </a:spcBef>
              <a:spcAft>
                <a:spcPts val="0"/>
              </a:spcAft>
              <a:buSzPts val="1200"/>
              <a:buChar char="●"/>
              <a:defRPr sz="1300"/>
            </a:lvl7pPr>
            <a:lvl8pPr marL="3962255" lvl="7" indent="-330188">
              <a:spcBef>
                <a:spcPts val="0"/>
              </a:spcBef>
              <a:spcAft>
                <a:spcPts val="0"/>
              </a:spcAft>
              <a:buSzPts val="1200"/>
              <a:buChar char="○"/>
              <a:defRPr sz="1300"/>
            </a:lvl8pPr>
            <a:lvl9pPr marL="4457537" lvl="8" indent="-330188">
              <a:spcBef>
                <a:spcPts val="0"/>
              </a:spcBef>
              <a:spcAft>
                <a:spcPts val="0"/>
              </a:spcAft>
              <a:buSzPts val="1200"/>
              <a:buChar char="■"/>
              <a:defRPr sz="1300"/>
            </a:lvl9pPr>
          </a:lstStyle>
          <a:p>
            <a:pPr lvl="0"/>
            <a:r>
              <a:rPr lang="ja-JP" altLang="en-US"/>
              <a:t>マスター テキストの書式設定</a:t>
            </a: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rmAutofit/>
          </a:bodyPr>
          <a:lstStyle>
            <a:lvl1pPr marL="495283" lvl="0" indent="-343946">
              <a:spcBef>
                <a:spcPts val="0"/>
              </a:spcBef>
              <a:spcAft>
                <a:spcPts val="0"/>
              </a:spcAft>
              <a:buSzPts val="1400"/>
              <a:buChar char="●"/>
              <a:defRPr sz="1517"/>
            </a:lvl1pPr>
            <a:lvl2pPr marL="990564" lvl="1" indent="-330188">
              <a:spcBef>
                <a:spcPts val="0"/>
              </a:spcBef>
              <a:spcAft>
                <a:spcPts val="0"/>
              </a:spcAft>
              <a:buSzPts val="1200"/>
              <a:buChar char="○"/>
              <a:defRPr sz="1300"/>
            </a:lvl2pPr>
            <a:lvl3pPr marL="1485846" lvl="2" indent="-330188">
              <a:spcBef>
                <a:spcPts val="0"/>
              </a:spcBef>
              <a:spcAft>
                <a:spcPts val="0"/>
              </a:spcAft>
              <a:buSzPts val="1200"/>
              <a:buChar char="■"/>
              <a:defRPr sz="1300"/>
            </a:lvl3pPr>
            <a:lvl4pPr marL="1981127" lvl="3" indent="-330188">
              <a:spcBef>
                <a:spcPts val="0"/>
              </a:spcBef>
              <a:spcAft>
                <a:spcPts val="0"/>
              </a:spcAft>
              <a:buSzPts val="1200"/>
              <a:buChar char="●"/>
              <a:defRPr sz="1300"/>
            </a:lvl4pPr>
            <a:lvl5pPr marL="2476410" lvl="4" indent="-330188">
              <a:spcBef>
                <a:spcPts val="0"/>
              </a:spcBef>
              <a:spcAft>
                <a:spcPts val="0"/>
              </a:spcAft>
              <a:buSzPts val="1200"/>
              <a:buChar char="○"/>
              <a:defRPr sz="1300"/>
            </a:lvl5pPr>
            <a:lvl6pPr marL="2971692" lvl="5" indent="-330188">
              <a:spcBef>
                <a:spcPts val="0"/>
              </a:spcBef>
              <a:spcAft>
                <a:spcPts val="0"/>
              </a:spcAft>
              <a:buSzPts val="1200"/>
              <a:buChar char="■"/>
              <a:defRPr sz="1300"/>
            </a:lvl6pPr>
            <a:lvl7pPr marL="3466973" lvl="6" indent="-330188">
              <a:spcBef>
                <a:spcPts val="0"/>
              </a:spcBef>
              <a:spcAft>
                <a:spcPts val="0"/>
              </a:spcAft>
              <a:buSzPts val="1200"/>
              <a:buChar char="●"/>
              <a:defRPr sz="1300"/>
            </a:lvl7pPr>
            <a:lvl8pPr marL="3962255" lvl="7" indent="-330188">
              <a:spcBef>
                <a:spcPts val="0"/>
              </a:spcBef>
              <a:spcAft>
                <a:spcPts val="0"/>
              </a:spcAft>
              <a:buSzPts val="1200"/>
              <a:buChar char="○"/>
              <a:defRPr sz="1300"/>
            </a:lvl8pPr>
            <a:lvl9pPr marL="4457537" lvl="8" indent="-330188">
              <a:spcBef>
                <a:spcPts val="0"/>
              </a:spcBef>
              <a:spcAft>
                <a:spcPts val="0"/>
              </a:spcAft>
              <a:buSzPts val="1200"/>
              <a:buChar char="■"/>
              <a:defRPr sz="1300"/>
            </a:lvl9pPr>
          </a:lstStyle>
          <a:p>
            <a:pPr lvl="0"/>
            <a:r>
              <a:rPr lang="ja-JP" altLang="en-US"/>
              <a:t>マスター テキストの書式設定</a:t>
            </a:r>
          </a:p>
        </p:txBody>
      </p:sp>
      <p:sp>
        <p:nvSpPr>
          <p:cNvPr id="24" name="Google Shape;24;p5"/>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55275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ja-JP" altLang="en-US"/>
              <a:t>マスター タイトルの書式設定</a:t>
            </a:r>
            <a:endParaRPr/>
          </a:p>
        </p:txBody>
      </p:sp>
      <p:sp>
        <p:nvSpPr>
          <p:cNvPr id="27" name="Google Shape;27;p6"/>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20423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reserve="1">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600"/>
            </a:lvl1pPr>
            <a:lvl2pPr lvl="1">
              <a:spcBef>
                <a:spcPts val="0"/>
              </a:spcBef>
              <a:spcAft>
                <a:spcPts val="0"/>
              </a:spcAft>
              <a:buSzPts val="2400"/>
              <a:buNone/>
              <a:defRPr sz="2600"/>
            </a:lvl2pPr>
            <a:lvl3pPr lvl="2">
              <a:spcBef>
                <a:spcPts val="0"/>
              </a:spcBef>
              <a:spcAft>
                <a:spcPts val="0"/>
              </a:spcAft>
              <a:buSzPts val="2400"/>
              <a:buNone/>
              <a:defRPr sz="2600"/>
            </a:lvl3pPr>
            <a:lvl4pPr lvl="3">
              <a:spcBef>
                <a:spcPts val="0"/>
              </a:spcBef>
              <a:spcAft>
                <a:spcPts val="0"/>
              </a:spcAft>
              <a:buSzPts val="2400"/>
              <a:buNone/>
              <a:defRPr sz="2600"/>
            </a:lvl4pPr>
            <a:lvl5pPr lvl="4">
              <a:spcBef>
                <a:spcPts val="0"/>
              </a:spcBef>
              <a:spcAft>
                <a:spcPts val="0"/>
              </a:spcAft>
              <a:buSzPts val="2400"/>
              <a:buNone/>
              <a:defRPr sz="2600"/>
            </a:lvl5pPr>
            <a:lvl6pPr lvl="5">
              <a:spcBef>
                <a:spcPts val="0"/>
              </a:spcBef>
              <a:spcAft>
                <a:spcPts val="0"/>
              </a:spcAft>
              <a:buSzPts val="2400"/>
              <a:buNone/>
              <a:defRPr sz="2600"/>
            </a:lvl6pPr>
            <a:lvl7pPr lvl="6">
              <a:spcBef>
                <a:spcPts val="0"/>
              </a:spcBef>
              <a:spcAft>
                <a:spcPts val="0"/>
              </a:spcAft>
              <a:buSzPts val="2400"/>
              <a:buNone/>
              <a:defRPr sz="2600"/>
            </a:lvl7pPr>
            <a:lvl8pPr lvl="7">
              <a:spcBef>
                <a:spcPts val="0"/>
              </a:spcBef>
              <a:spcAft>
                <a:spcPts val="0"/>
              </a:spcAft>
              <a:buSzPts val="2400"/>
              <a:buNone/>
              <a:defRPr sz="2600"/>
            </a:lvl8pPr>
            <a:lvl9pPr lvl="8">
              <a:spcBef>
                <a:spcPts val="0"/>
              </a:spcBef>
              <a:spcAft>
                <a:spcPts val="0"/>
              </a:spcAft>
              <a:buSzPts val="2400"/>
              <a:buNone/>
              <a:defRPr sz="2600"/>
            </a:lvl9pPr>
          </a:lstStyle>
          <a:p>
            <a:r>
              <a:rPr lang="ja-JP" altLang="en-US"/>
              <a:t>マスター タイトルの書式設定</a:t>
            </a:r>
            <a:endParaRPr/>
          </a:p>
        </p:txBody>
      </p:sp>
      <p:sp>
        <p:nvSpPr>
          <p:cNvPr id="30" name="Google Shape;30;p7"/>
          <p:cNvSpPr txBox="1">
            <a:spLocks noGrp="1"/>
          </p:cNvSpPr>
          <p:nvPr>
            <p:ph type="body" idx="1"/>
          </p:nvPr>
        </p:nvSpPr>
        <p:spPr>
          <a:xfrm>
            <a:off x="311700" y="1852800"/>
            <a:ext cx="2808000" cy="4239200"/>
          </a:xfrm>
          <a:prstGeom prst="rect">
            <a:avLst/>
          </a:prstGeom>
        </p:spPr>
        <p:txBody>
          <a:bodyPr spcFirstLastPara="1" wrap="square" lIns="91425" tIns="91425" rIns="91425" bIns="91425" anchor="t" anchorCtr="0">
            <a:normAutofit/>
          </a:bodyPr>
          <a:lstStyle>
            <a:lvl1pPr marL="495283" lvl="0" indent="-330188">
              <a:spcBef>
                <a:spcPts val="0"/>
              </a:spcBef>
              <a:spcAft>
                <a:spcPts val="0"/>
              </a:spcAft>
              <a:buSzPts val="1200"/>
              <a:buChar char="●"/>
              <a:defRPr sz="1300"/>
            </a:lvl1pPr>
            <a:lvl2pPr marL="990564" lvl="1" indent="-330188">
              <a:spcBef>
                <a:spcPts val="0"/>
              </a:spcBef>
              <a:spcAft>
                <a:spcPts val="0"/>
              </a:spcAft>
              <a:buSzPts val="1200"/>
              <a:buChar char="○"/>
              <a:defRPr sz="1300"/>
            </a:lvl2pPr>
            <a:lvl3pPr marL="1485846" lvl="2" indent="-330188">
              <a:spcBef>
                <a:spcPts val="0"/>
              </a:spcBef>
              <a:spcAft>
                <a:spcPts val="0"/>
              </a:spcAft>
              <a:buSzPts val="1200"/>
              <a:buChar char="■"/>
              <a:defRPr sz="1300"/>
            </a:lvl3pPr>
            <a:lvl4pPr marL="1981127" lvl="3" indent="-330188">
              <a:spcBef>
                <a:spcPts val="0"/>
              </a:spcBef>
              <a:spcAft>
                <a:spcPts val="0"/>
              </a:spcAft>
              <a:buSzPts val="1200"/>
              <a:buChar char="●"/>
              <a:defRPr sz="1300"/>
            </a:lvl4pPr>
            <a:lvl5pPr marL="2476410" lvl="4" indent="-330188">
              <a:spcBef>
                <a:spcPts val="0"/>
              </a:spcBef>
              <a:spcAft>
                <a:spcPts val="0"/>
              </a:spcAft>
              <a:buSzPts val="1200"/>
              <a:buChar char="○"/>
              <a:defRPr sz="1300"/>
            </a:lvl5pPr>
            <a:lvl6pPr marL="2971692" lvl="5" indent="-330188">
              <a:spcBef>
                <a:spcPts val="0"/>
              </a:spcBef>
              <a:spcAft>
                <a:spcPts val="0"/>
              </a:spcAft>
              <a:buSzPts val="1200"/>
              <a:buChar char="■"/>
              <a:defRPr sz="1300"/>
            </a:lvl6pPr>
            <a:lvl7pPr marL="3466973" lvl="6" indent="-330188">
              <a:spcBef>
                <a:spcPts val="0"/>
              </a:spcBef>
              <a:spcAft>
                <a:spcPts val="0"/>
              </a:spcAft>
              <a:buSzPts val="1200"/>
              <a:buChar char="●"/>
              <a:defRPr sz="1300"/>
            </a:lvl7pPr>
            <a:lvl8pPr marL="3962255" lvl="7" indent="-330188">
              <a:spcBef>
                <a:spcPts val="0"/>
              </a:spcBef>
              <a:spcAft>
                <a:spcPts val="0"/>
              </a:spcAft>
              <a:buSzPts val="1200"/>
              <a:buChar char="○"/>
              <a:defRPr sz="1300"/>
            </a:lvl8pPr>
            <a:lvl9pPr marL="4457537" lvl="8" indent="-330188">
              <a:spcBef>
                <a:spcPts val="0"/>
              </a:spcBef>
              <a:spcAft>
                <a:spcPts val="0"/>
              </a:spcAft>
              <a:buSzPts val="1200"/>
              <a:buChar char="■"/>
              <a:defRPr sz="1300"/>
            </a:lvl9pPr>
          </a:lstStyle>
          <a:p>
            <a:pPr lvl="0"/>
            <a:r>
              <a:rPr lang="ja-JP" altLang="en-US"/>
              <a:t>マスター テキストの書式設定</a:t>
            </a:r>
          </a:p>
        </p:txBody>
      </p:sp>
      <p:sp>
        <p:nvSpPr>
          <p:cNvPr id="31" name="Google Shape;31;p7"/>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21765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reserve="1">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5200"/>
            </a:lvl1pPr>
            <a:lvl2pPr lvl="1">
              <a:spcBef>
                <a:spcPts val="0"/>
              </a:spcBef>
              <a:spcAft>
                <a:spcPts val="0"/>
              </a:spcAft>
              <a:buSzPts val="4800"/>
              <a:buNone/>
              <a:defRPr sz="5200"/>
            </a:lvl2pPr>
            <a:lvl3pPr lvl="2">
              <a:spcBef>
                <a:spcPts val="0"/>
              </a:spcBef>
              <a:spcAft>
                <a:spcPts val="0"/>
              </a:spcAft>
              <a:buSzPts val="4800"/>
              <a:buNone/>
              <a:defRPr sz="5200"/>
            </a:lvl3pPr>
            <a:lvl4pPr lvl="3">
              <a:spcBef>
                <a:spcPts val="0"/>
              </a:spcBef>
              <a:spcAft>
                <a:spcPts val="0"/>
              </a:spcAft>
              <a:buSzPts val="4800"/>
              <a:buNone/>
              <a:defRPr sz="5200"/>
            </a:lvl4pPr>
            <a:lvl5pPr lvl="4">
              <a:spcBef>
                <a:spcPts val="0"/>
              </a:spcBef>
              <a:spcAft>
                <a:spcPts val="0"/>
              </a:spcAft>
              <a:buSzPts val="4800"/>
              <a:buNone/>
              <a:defRPr sz="5200"/>
            </a:lvl5pPr>
            <a:lvl6pPr lvl="5">
              <a:spcBef>
                <a:spcPts val="0"/>
              </a:spcBef>
              <a:spcAft>
                <a:spcPts val="0"/>
              </a:spcAft>
              <a:buSzPts val="4800"/>
              <a:buNone/>
              <a:defRPr sz="5200"/>
            </a:lvl6pPr>
            <a:lvl7pPr lvl="6">
              <a:spcBef>
                <a:spcPts val="0"/>
              </a:spcBef>
              <a:spcAft>
                <a:spcPts val="0"/>
              </a:spcAft>
              <a:buSzPts val="4800"/>
              <a:buNone/>
              <a:defRPr sz="5200"/>
            </a:lvl7pPr>
            <a:lvl8pPr lvl="7">
              <a:spcBef>
                <a:spcPts val="0"/>
              </a:spcBef>
              <a:spcAft>
                <a:spcPts val="0"/>
              </a:spcAft>
              <a:buSzPts val="4800"/>
              <a:buNone/>
              <a:defRPr sz="5200"/>
            </a:lvl8pPr>
            <a:lvl9pPr lvl="8">
              <a:spcBef>
                <a:spcPts val="0"/>
              </a:spcBef>
              <a:spcAft>
                <a:spcPts val="0"/>
              </a:spcAft>
              <a:buSzPts val="4800"/>
              <a:buNone/>
              <a:defRPr sz="5200"/>
            </a:lvl9pPr>
          </a:lstStyle>
          <a:p>
            <a:r>
              <a:rPr lang="ja-JP" altLang="en-US"/>
              <a:t>マスター タイトルの書式設定</a:t>
            </a:r>
            <a:endParaRPr/>
          </a:p>
        </p:txBody>
      </p:sp>
      <p:sp>
        <p:nvSpPr>
          <p:cNvPr id="34" name="Google Shape;34;p8"/>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38797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reserve="1">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9044" tIns="99044" rIns="99044" bIns="99044" anchor="ctr" anchorCtr="0">
            <a:noAutofit/>
          </a:bodyPr>
          <a:lstStyle/>
          <a:p>
            <a:pPr marL="0" lvl="0" indent="0" algn="l" rtl="0">
              <a:spcBef>
                <a:spcPts val="0"/>
              </a:spcBef>
              <a:spcAft>
                <a:spcPts val="0"/>
              </a:spcAft>
              <a:buNone/>
            </a:pPr>
            <a:endParaRPr sz="1517"/>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550"/>
            </a:lvl1pPr>
            <a:lvl2pPr lvl="1" algn="ctr">
              <a:spcBef>
                <a:spcPts val="0"/>
              </a:spcBef>
              <a:spcAft>
                <a:spcPts val="0"/>
              </a:spcAft>
              <a:buSzPts val="4200"/>
              <a:buNone/>
              <a:defRPr sz="4550"/>
            </a:lvl2pPr>
            <a:lvl3pPr lvl="2" algn="ctr">
              <a:spcBef>
                <a:spcPts val="0"/>
              </a:spcBef>
              <a:spcAft>
                <a:spcPts val="0"/>
              </a:spcAft>
              <a:buSzPts val="4200"/>
              <a:buNone/>
              <a:defRPr sz="4550"/>
            </a:lvl3pPr>
            <a:lvl4pPr lvl="3" algn="ctr">
              <a:spcBef>
                <a:spcPts val="0"/>
              </a:spcBef>
              <a:spcAft>
                <a:spcPts val="0"/>
              </a:spcAft>
              <a:buSzPts val="4200"/>
              <a:buNone/>
              <a:defRPr sz="4550"/>
            </a:lvl4pPr>
            <a:lvl5pPr lvl="4" algn="ctr">
              <a:spcBef>
                <a:spcPts val="0"/>
              </a:spcBef>
              <a:spcAft>
                <a:spcPts val="0"/>
              </a:spcAft>
              <a:buSzPts val="4200"/>
              <a:buNone/>
              <a:defRPr sz="4550"/>
            </a:lvl5pPr>
            <a:lvl6pPr lvl="5" algn="ctr">
              <a:spcBef>
                <a:spcPts val="0"/>
              </a:spcBef>
              <a:spcAft>
                <a:spcPts val="0"/>
              </a:spcAft>
              <a:buSzPts val="4200"/>
              <a:buNone/>
              <a:defRPr sz="4550"/>
            </a:lvl6pPr>
            <a:lvl7pPr lvl="6" algn="ctr">
              <a:spcBef>
                <a:spcPts val="0"/>
              </a:spcBef>
              <a:spcAft>
                <a:spcPts val="0"/>
              </a:spcAft>
              <a:buSzPts val="4200"/>
              <a:buNone/>
              <a:defRPr sz="4550"/>
            </a:lvl7pPr>
            <a:lvl8pPr lvl="7" algn="ctr">
              <a:spcBef>
                <a:spcPts val="0"/>
              </a:spcBef>
              <a:spcAft>
                <a:spcPts val="0"/>
              </a:spcAft>
              <a:buSzPts val="4200"/>
              <a:buNone/>
              <a:defRPr sz="4550"/>
            </a:lvl8pPr>
            <a:lvl9pPr lvl="8" algn="ctr">
              <a:spcBef>
                <a:spcPts val="0"/>
              </a:spcBef>
              <a:spcAft>
                <a:spcPts val="0"/>
              </a:spcAft>
              <a:buSzPts val="4200"/>
              <a:buNone/>
              <a:defRPr sz="4550"/>
            </a:lvl9pPr>
          </a:lstStyle>
          <a:p>
            <a:r>
              <a:rPr lang="ja-JP" altLang="en-US"/>
              <a:t>マスター タイトルの書式設定</a:t>
            </a:r>
            <a:endParaRPr/>
          </a:p>
        </p:txBody>
      </p:sp>
      <p:sp>
        <p:nvSpPr>
          <p:cNvPr id="38" name="Google Shape;38;p9"/>
          <p:cNvSpPr txBox="1">
            <a:spLocks noGrp="1"/>
          </p:cNvSpPr>
          <p:nvPr>
            <p:ph type="subTitle" idx="1"/>
          </p:nvPr>
        </p:nvSpPr>
        <p:spPr>
          <a:xfrm>
            <a:off x="265500" y="3737433"/>
            <a:ext cx="40452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275"/>
            </a:lvl1pPr>
            <a:lvl2pPr lvl="1" algn="ctr">
              <a:lnSpc>
                <a:spcPct val="100000"/>
              </a:lnSpc>
              <a:spcBef>
                <a:spcPts val="0"/>
              </a:spcBef>
              <a:spcAft>
                <a:spcPts val="0"/>
              </a:spcAft>
              <a:buSzPts val="2100"/>
              <a:buNone/>
              <a:defRPr sz="2275"/>
            </a:lvl2pPr>
            <a:lvl3pPr lvl="2" algn="ctr">
              <a:lnSpc>
                <a:spcPct val="100000"/>
              </a:lnSpc>
              <a:spcBef>
                <a:spcPts val="0"/>
              </a:spcBef>
              <a:spcAft>
                <a:spcPts val="0"/>
              </a:spcAft>
              <a:buSzPts val="2100"/>
              <a:buNone/>
              <a:defRPr sz="2275"/>
            </a:lvl3pPr>
            <a:lvl4pPr lvl="3" algn="ctr">
              <a:lnSpc>
                <a:spcPct val="100000"/>
              </a:lnSpc>
              <a:spcBef>
                <a:spcPts val="0"/>
              </a:spcBef>
              <a:spcAft>
                <a:spcPts val="0"/>
              </a:spcAft>
              <a:buSzPts val="2100"/>
              <a:buNone/>
              <a:defRPr sz="2275"/>
            </a:lvl4pPr>
            <a:lvl5pPr lvl="4" algn="ctr">
              <a:lnSpc>
                <a:spcPct val="100000"/>
              </a:lnSpc>
              <a:spcBef>
                <a:spcPts val="0"/>
              </a:spcBef>
              <a:spcAft>
                <a:spcPts val="0"/>
              </a:spcAft>
              <a:buSzPts val="2100"/>
              <a:buNone/>
              <a:defRPr sz="2275"/>
            </a:lvl5pPr>
            <a:lvl6pPr lvl="5" algn="ctr">
              <a:lnSpc>
                <a:spcPct val="100000"/>
              </a:lnSpc>
              <a:spcBef>
                <a:spcPts val="0"/>
              </a:spcBef>
              <a:spcAft>
                <a:spcPts val="0"/>
              </a:spcAft>
              <a:buSzPts val="2100"/>
              <a:buNone/>
              <a:defRPr sz="2275"/>
            </a:lvl6pPr>
            <a:lvl7pPr lvl="6" algn="ctr">
              <a:lnSpc>
                <a:spcPct val="100000"/>
              </a:lnSpc>
              <a:spcBef>
                <a:spcPts val="0"/>
              </a:spcBef>
              <a:spcAft>
                <a:spcPts val="0"/>
              </a:spcAft>
              <a:buSzPts val="2100"/>
              <a:buNone/>
              <a:defRPr sz="2275"/>
            </a:lvl7pPr>
            <a:lvl8pPr lvl="7" algn="ctr">
              <a:lnSpc>
                <a:spcPct val="100000"/>
              </a:lnSpc>
              <a:spcBef>
                <a:spcPts val="0"/>
              </a:spcBef>
              <a:spcAft>
                <a:spcPts val="0"/>
              </a:spcAft>
              <a:buSzPts val="2100"/>
              <a:buNone/>
              <a:defRPr sz="2275"/>
            </a:lvl8pPr>
            <a:lvl9pPr lvl="8" algn="ctr">
              <a:lnSpc>
                <a:spcPct val="100000"/>
              </a:lnSpc>
              <a:spcBef>
                <a:spcPts val="0"/>
              </a:spcBef>
              <a:spcAft>
                <a:spcPts val="0"/>
              </a:spcAft>
              <a:buSzPts val="2100"/>
              <a:buNone/>
              <a:defRPr sz="2275"/>
            </a:lvl9pPr>
          </a:lstStyle>
          <a:p>
            <a:r>
              <a:rPr lang="ja-JP" altLang="en-US"/>
              <a:t>マスター サブタイトルの書式設定</a:t>
            </a:r>
            <a:endParaRPr/>
          </a:p>
        </p:txBody>
      </p:sp>
      <p:sp>
        <p:nvSpPr>
          <p:cNvPr id="39" name="Google Shape;39;p9"/>
          <p:cNvSpPr txBox="1">
            <a:spLocks noGrp="1"/>
          </p:cNvSpPr>
          <p:nvPr>
            <p:ph type="body" idx="2"/>
          </p:nvPr>
        </p:nvSpPr>
        <p:spPr>
          <a:xfrm>
            <a:off x="4939500" y="965433"/>
            <a:ext cx="3837000" cy="4926800"/>
          </a:xfrm>
          <a:prstGeom prst="rect">
            <a:avLst/>
          </a:prstGeom>
        </p:spPr>
        <p:txBody>
          <a:bodyPr spcFirstLastPara="1" wrap="square" lIns="91425" tIns="91425" rIns="91425" bIns="91425" anchor="ctr" anchorCtr="0">
            <a:normAutofit/>
          </a:bodyPr>
          <a:lstStyle>
            <a:lvl1pPr marL="495283" lvl="0" indent="-371461">
              <a:spcBef>
                <a:spcPts val="0"/>
              </a:spcBef>
              <a:spcAft>
                <a:spcPts val="0"/>
              </a:spcAft>
              <a:buSzPts val="1800"/>
              <a:buChar char="●"/>
              <a:defRPr/>
            </a:lvl1pPr>
            <a:lvl2pPr marL="990564" lvl="1" indent="-343946">
              <a:spcBef>
                <a:spcPts val="0"/>
              </a:spcBef>
              <a:spcAft>
                <a:spcPts val="0"/>
              </a:spcAft>
              <a:buSzPts val="1400"/>
              <a:buChar char="○"/>
              <a:defRPr/>
            </a:lvl2pPr>
            <a:lvl3pPr marL="1485846" lvl="2" indent="-343946">
              <a:spcBef>
                <a:spcPts val="0"/>
              </a:spcBef>
              <a:spcAft>
                <a:spcPts val="0"/>
              </a:spcAft>
              <a:buSzPts val="1400"/>
              <a:buChar char="■"/>
              <a:defRPr/>
            </a:lvl3pPr>
            <a:lvl4pPr marL="1981127" lvl="3" indent="-343946">
              <a:spcBef>
                <a:spcPts val="0"/>
              </a:spcBef>
              <a:spcAft>
                <a:spcPts val="0"/>
              </a:spcAft>
              <a:buSzPts val="1400"/>
              <a:buChar char="●"/>
              <a:defRPr/>
            </a:lvl4pPr>
            <a:lvl5pPr marL="2476410" lvl="4" indent="-343946">
              <a:spcBef>
                <a:spcPts val="0"/>
              </a:spcBef>
              <a:spcAft>
                <a:spcPts val="0"/>
              </a:spcAft>
              <a:buSzPts val="1400"/>
              <a:buChar char="○"/>
              <a:defRPr/>
            </a:lvl5pPr>
            <a:lvl6pPr marL="2971692" lvl="5" indent="-343946">
              <a:spcBef>
                <a:spcPts val="0"/>
              </a:spcBef>
              <a:spcAft>
                <a:spcPts val="0"/>
              </a:spcAft>
              <a:buSzPts val="1400"/>
              <a:buChar char="■"/>
              <a:defRPr/>
            </a:lvl6pPr>
            <a:lvl7pPr marL="3466973" lvl="6" indent="-343946">
              <a:spcBef>
                <a:spcPts val="0"/>
              </a:spcBef>
              <a:spcAft>
                <a:spcPts val="0"/>
              </a:spcAft>
              <a:buSzPts val="1400"/>
              <a:buChar char="●"/>
              <a:defRPr/>
            </a:lvl7pPr>
            <a:lvl8pPr marL="3962255" lvl="7" indent="-343946">
              <a:spcBef>
                <a:spcPts val="0"/>
              </a:spcBef>
              <a:spcAft>
                <a:spcPts val="0"/>
              </a:spcAft>
              <a:buSzPts val="1400"/>
              <a:buChar char="○"/>
              <a:defRPr/>
            </a:lvl8pPr>
            <a:lvl9pPr marL="4457537" lvl="8" indent="-343946">
              <a:spcBef>
                <a:spcPts val="0"/>
              </a:spcBef>
              <a:spcAft>
                <a:spcPts val="0"/>
              </a:spcAft>
              <a:buSzPts val="1400"/>
              <a:buChar char="■"/>
              <a:defRPr/>
            </a:lvl9pPr>
          </a:lstStyle>
          <a:p>
            <a:pPr lvl="0"/>
            <a:r>
              <a:rPr lang="ja-JP" altLang="en-US"/>
              <a:t>マスター テキストの書式設定</a:t>
            </a:r>
          </a:p>
        </p:txBody>
      </p:sp>
      <p:sp>
        <p:nvSpPr>
          <p:cNvPr id="40" name="Google Shape;40;p9"/>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286545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reserve="1">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800"/>
          </a:xfrm>
          <a:prstGeom prst="rect">
            <a:avLst/>
          </a:prstGeom>
        </p:spPr>
        <p:txBody>
          <a:bodyPr spcFirstLastPara="1" wrap="square" lIns="91425" tIns="91425" rIns="91425" bIns="91425" anchor="ctr" anchorCtr="0">
            <a:normAutofit/>
          </a:bodyPr>
          <a:lstStyle>
            <a:lvl1pPr marL="495283" lvl="0" indent="-247640">
              <a:lnSpc>
                <a:spcPct val="100000"/>
              </a:lnSpc>
              <a:spcBef>
                <a:spcPts val="0"/>
              </a:spcBef>
              <a:spcAft>
                <a:spcPts val="0"/>
              </a:spcAft>
              <a:buSzPts val="1800"/>
              <a:buNone/>
              <a:defRPr/>
            </a:lvl1pPr>
          </a:lstStyle>
          <a:p>
            <a:pPr lvl="0"/>
            <a:r>
              <a:rPr lang="ja-JP" altLang="en-US"/>
              <a:t>マスター テキストの書式設定</a:t>
            </a:r>
          </a:p>
        </p:txBody>
      </p:sp>
      <p:sp>
        <p:nvSpPr>
          <p:cNvPr id="43" name="Google Shape;43;p10"/>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75392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reserve="1">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3000"/>
            </a:lvl1pPr>
            <a:lvl2pPr lvl="1" algn="ctr">
              <a:spcBef>
                <a:spcPts val="0"/>
              </a:spcBef>
              <a:spcAft>
                <a:spcPts val="0"/>
              </a:spcAft>
              <a:buSzPts val="12000"/>
              <a:buNone/>
              <a:defRPr sz="13000"/>
            </a:lvl2pPr>
            <a:lvl3pPr lvl="2" algn="ctr">
              <a:spcBef>
                <a:spcPts val="0"/>
              </a:spcBef>
              <a:spcAft>
                <a:spcPts val="0"/>
              </a:spcAft>
              <a:buSzPts val="12000"/>
              <a:buNone/>
              <a:defRPr sz="13000"/>
            </a:lvl3pPr>
            <a:lvl4pPr lvl="3" algn="ctr">
              <a:spcBef>
                <a:spcPts val="0"/>
              </a:spcBef>
              <a:spcAft>
                <a:spcPts val="0"/>
              </a:spcAft>
              <a:buSzPts val="12000"/>
              <a:buNone/>
              <a:defRPr sz="13000"/>
            </a:lvl4pPr>
            <a:lvl5pPr lvl="4" algn="ctr">
              <a:spcBef>
                <a:spcPts val="0"/>
              </a:spcBef>
              <a:spcAft>
                <a:spcPts val="0"/>
              </a:spcAft>
              <a:buSzPts val="12000"/>
              <a:buNone/>
              <a:defRPr sz="13000"/>
            </a:lvl5pPr>
            <a:lvl6pPr lvl="5" algn="ctr">
              <a:spcBef>
                <a:spcPts val="0"/>
              </a:spcBef>
              <a:spcAft>
                <a:spcPts val="0"/>
              </a:spcAft>
              <a:buSzPts val="12000"/>
              <a:buNone/>
              <a:defRPr sz="13000"/>
            </a:lvl6pPr>
            <a:lvl7pPr lvl="6" algn="ctr">
              <a:spcBef>
                <a:spcPts val="0"/>
              </a:spcBef>
              <a:spcAft>
                <a:spcPts val="0"/>
              </a:spcAft>
              <a:buSzPts val="12000"/>
              <a:buNone/>
              <a:defRPr sz="13000"/>
            </a:lvl7pPr>
            <a:lvl8pPr lvl="7" algn="ctr">
              <a:spcBef>
                <a:spcPts val="0"/>
              </a:spcBef>
              <a:spcAft>
                <a:spcPts val="0"/>
              </a:spcAft>
              <a:buSzPts val="12000"/>
              <a:buNone/>
              <a:defRPr sz="13000"/>
            </a:lvl8pPr>
            <a:lvl9pPr lvl="8" algn="ctr">
              <a:spcBef>
                <a:spcPts val="0"/>
              </a:spcBef>
              <a:spcAft>
                <a:spcPts val="0"/>
              </a:spcAft>
              <a:buSzPts val="12000"/>
              <a:buNone/>
              <a:defRPr sz="13000"/>
            </a:lvl9pPr>
          </a:lstStyle>
          <a:p>
            <a:r>
              <a:t>xx%</a:t>
            </a:r>
          </a:p>
        </p:txBody>
      </p:sp>
      <p:sp>
        <p:nvSpPr>
          <p:cNvPr id="46" name="Google Shape;46;p11"/>
          <p:cNvSpPr txBox="1">
            <a:spLocks noGrp="1"/>
          </p:cNvSpPr>
          <p:nvPr>
            <p:ph type="body" idx="1"/>
          </p:nvPr>
        </p:nvSpPr>
        <p:spPr>
          <a:xfrm>
            <a:off x="311700" y="4202967"/>
            <a:ext cx="8520600" cy="1734400"/>
          </a:xfrm>
          <a:prstGeom prst="rect">
            <a:avLst/>
          </a:prstGeom>
        </p:spPr>
        <p:txBody>
          <a:bodyPr spcFirstLastPara="1" wrap="square" lIns="91425" tIns="91425" rIns="91425" bIns="91425" anchor="t" anchorCtr="0">
            <a:normAutofit/>
          </a:bodyPr>
          <a:lstStyle>
            <a:lvl1pPr marL="495283" lvl="0" indent="-371461" algn="ctr">
              <a:spcBef>
                <a:spcPts val="0"/>
              </a:spcBef>
              <a:spcAft>
                <a:spcPts val="0"/>
              </a:spcAft>
              <a:buSzPts val="1800"/>
              <a:buChar char="●"/>
              <a:defRPr/>
            </a:lvl1pPr>
            <a:lvl2pPr marL="990564" lvl="1" indent="-343946" algn="ctr">
              <a:spcBef>
                <a:spcPts val="0"/>
              </a:spcBef>
              <a:spcAft>
                <a:spcPts val="0"/>
              </a:spcAft>
              <a:buSzPts val="1400"/>
              <a:buChar char="○"/>
              <a:defRPr/>
            </a:lvl2pPr>
            <a:lvl3pPr marL="1485846" lvl="2" indent="-343946" algn="ctr">
              <a:spcBef>
                <a:spcPts val="0"/>
              </a:spcBef>
              <a:spcAft>
                <a:spcPts val="0"/>
              </a:spcAft>
              <a:buSzPts val="1400"/>
              <a:buChar char="■"/>
              <a:defRPr/>
            </a:lvl3pPr>
            <a:lvl4pPr marL="1981127" lvl="3" indent="-343946" algn="ctr">
              <a:spcBef>
                <a:spcPts val="0"/>
              </a:spcBef>
              <a:spcAft>
                <a:spcPts val="0"/>
              </a:spcAft>
              <a:buSzPts val="1400"/>
              <a:buChar char="●"/>
              <a:defRPr/>
            </a:lvl4pPr>
            <a:lvl5pPr marL="2476410" lvl="4" indent="-343946" algn="ctr">
              <a:spcBef>
                <a:spcPts val="0"/>
              </a:spcBef>
              <a:spcAft>
                <a:spcPts val="0"/>
              </a:spcAft>
              <a:buSzPts val="1400"/>
              <a:buChar char="○"/>
              <a:defRPr/>
            </a:lvl5pPr>
            <a:lvl6pPr marL="2971692" lvl="5" indent="-343946" algn="ctr">
              <a:spcBef>
                <a:spcPts val="0"/>
              </a:spcBef>
              <a:spcAft>
                <a:spcPts val="0"/>
              </a:spcAft>
              <a:buSzPts val="1400"/>
              <a:buChar char="■"/>
              <a:defRPr/>
            </a:lvl6pPr>
            <a:lvl7pPr marL="3466973" lvl="6" indent="-343946" algn="ctr">
              <a:spcBef>
                <a:spcPts val="0"/>
              </a:spcBef>
              <a:spcAft>
                <a:spcPts val="0"/>
              </a:spcAft>
              <a:buSzPts val="1400"/>
              <a:buChar char="●"/>
              <a:defRPr/>
            </a:lvl7pPr>
            <a:lvl8pPr marL="3962255" lvl="7" indent="-343946" algn="ctr">
              <a:spcBef>
                <a:spcPts val="0"/>
              </a:spcBef>
              <a:spcAft>
                <a:spcPts val="0"/>
              </a:spcAft>
              <a:buSzPts val="1400"/>
              <a:buChar char="○"/>
              <a:defRPr/>
            </a:lvl8pPr>
            <a:lvl9pPr marL="4457537" lvl="8" indent="-343946" algn="ctr">
              <a:spcBef>
                <a:spcPts val="0"/>
              </a:spcBef>
              <a:spcAft>
                <a:spcPts val="0"/>
              </a:spcAft>
              <a:buSzPts val="1400"/>
              <a:buChar char="■"/>
              <a:defRPr/>
            </a:lvl9pPr>
          </a:lstStyle>
          <a:p>
            <a:pPr lvl="0"/>
            <a:r>
              <a:rPr lang="ja-JP" altLang="en-US"/>
              <a:t>マスター テキストの書式設定</a:t>
            </a:r>
          </a:p>
        </p:txBody>
      </p:sp>
      <p:sp>
        <p:nvSpPr>
          <p:cNvPr id="47" name="Google Shape;47;p11"/>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983250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021731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タイトルとコンテンツ" type="obj" preserve="1">
  <p:cSld name="タイトルとコンテンツ">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4" y="365125"/>
            <a:ext cx="7886700" cy="13256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r>
              <a:rPr lang="ja-JP" altLang="en-US"/>
              <a:t>マスター タイトルの書式設定</a:t>
            </a:r>
            <a:endParaRPr/>
          </a:p>
        </p:txBody>
      </p:sp>
      <p:sp>
        <p:nvSpPr>
          <p:cNvPr id="52" name="Google Shape;52;p13"/>
          <p:cNvSpPr txBox="1">
            <a:spLocks noGrp="1"/>
          </p:cNvSpPr>
          <p:nvPr>
            <p:ph type="body" idx="1"/>
          </p:nvPr>
        </p:nvSpPr>
        <p:spPr>
          <a:xfrm>
            <a:off x="628654" y="1825625"/>
            <a:ext cx="7886700" cy="4351200"/>
          </a:xfrm>
          <a:prstGeom prst="rect">
            <a:avLst/>
          </a:prstGeom>
          <a:noFill/>
          <a:ln>
            <a:noFill/>
          </a:ln>
        </p:spPr>
        <p:txBody>
          <a:bodyPr spcFirstLastPara="1" wrap="square" lIns="68575" tIns="34275" rIns="68575" bIns="34275" anchor="t" anchorCtr="0">
            <a:normAutofit/>
          </a:bodyPr>
          <a:lstStyle>
            <a:lvl1pPr marL="495283" lvl="0" indent="-343946" algn="l" rtl="0">
              <a:lnSpc>
                <a:spcPct val="90000"/>
              </a:lnSpc>
              <a:spcBef>
                <a:spcPts val="867"/>
              </a:spcBef>
              <a:spcAft>
                <a:spcPts val="0"/>
              </a:spcAft>
              <a:buClr>
                <a:schemeClr val="dk1"/>
              </a:buClr>
              <a:buSzPts val="1400"/>
              <a:buChar char="•"/>
              <a:defRPr/>
            </a:lvl1pPr>
            <a:lvl2pPr marL="990564" lvl="1" indent="-343946" algn="l" rtl="0">
              <a:lnSpc>
                <a:spcPct val="90000"/>
              </a:lnSpc>
              <a:spcBef>
                <a:spcPts val="433"/>
              </a:spcBef>
              <a:spcAft>
                <a:spcPts val="0"/>
              </a:spcAft>
              <a:buClr>
                <a:schemeClr val="dk1"/>
              </a:buClr>
              <a:buSzPts val="1400"/>
              <a:buChar char="•"/>
              <a:defRPr/>
            </a:lvl2pPr>
            <a:lvl3pPr marL="1485846" lvl="2" indent="-343946" algn="l" rtl="0">
              <a:lnSpc>
                <a:spcPct val="90000"/>
              </a:lnSpc>
              <a:spcBef>
                <a:spcPts val="433"/>
              </a:spcBef>
              <a:spcAft>
                <a:spcPts val="0"/>
              </a:spcAft>
              <a:buClr>
                <a:schemeClr val="dk1"/>
              </a:buClr>
              <a:buSzPts val="1400"/>
              <a:buChar char="•"/>
              <a:defRPr/>
            </a:lvl3pPr>
            <a:lvl4pPr marL="1981127" lvl="3" indent="-343946" algn="l" rtl="0">
              <a:lnSpc>
                <a:spcPct val="90000"/>
              </a:lnSpc>
              <a:spcBef>
                <a:spcPts val="433"/>
              </a:spcBef>
              <a:spcAft>
                <a:spcPts val="0"/>
              </a:spcAft>
              <a:buClr>
                <a:schemeClr val="dk1"/>
              </a:buClr>
              <a:buSzPts val="1400"/>
              <a:buChar char="•"/>
              <a:defRPr/>
            </a:lvl4pPr>
            <a:lvl5pPr marL="2476410" lvl="4" indent="-343946" algn="l" rtl="0">
              <a:lnSpc>
                <a:spcPct val="90000"/>
              </a:lnSpc>
              <a:spcBef>
                <a:spcPts val="433"/>
              </a:spcBef>
              <a:spcAft>
                <a:spcPts val="0"/>
              </a:spcAft>
              <a:buClr>
                <a:schemeClr val="dk1"/>
              </a:buClr>
              <a:buSzPts val="1400"/>
              <a:buChar char="•"/>
              <a:defRPr/>
            </a:lvl5pPr>
            <a:lvl6pPr marL="2971692" lvl="5" indent="-343946" algn="l" rtl="0">
              <a:lnSpc>
                <a:spcPct val="90000"/>
              </a:lnSpc>
              <a:spcBef>
                <a:spcPts val="433"/>
              </a:spcBef>
              <a:spcAft>
                <a:spcPts val="0"/>
              </a:spcAft>
              <a:buClr>
                <a:schemeClr val="dk1"/>
              </a:buClr>
              <a:buSzPts val="1400"/>
              <a:buChar char="•"/>
              <a:defRPr/>
            </a:lvl6pPr>
            <a:lvl7pPr marL="3466973" lvl="6" indent="-343946" algn="l" rtl="0">
              <a:lnSpc>
                <a:spcPct val="90000"/>
              </a:lnSpc>
              <a:spcBef>
                <a:spcPts val="433"/>
              </a:spcBef>
              <a:spcAft>
                <a:spcPts val="0"/>
              </a:spcAft>
              <a:buClr>
                <a:schemeClr val="dk1"/>
              </a:buClr>
              <a:buSzPts val="1400"/>
              <a:buChar char="•"/>
              <a:defRPr/>
            </a:lvl7pPr>
            <a:lvl8pPr marL="3962255" lvl="7" indent="-343946" algn="l" rtl="0">
              <a:lnSpc>
                <a:spcPct val="90000"/>
              </a:lnSpc>
              <a:spcBef>
                <a:spcPts val="433"/>
              </a:spcBef>
              <a:spcAft>
                <a:spcPts val="0"/>
              </a:spcAft>
              <a:buClr>
                <a:schemeClr val="dk1"/>
              </a:buClr>
              <a:buSzPts val="1400"/>
              <a:buChar char="•"/>
              <a:defRPr/>
            </a:lvl8pPr>
            <a:lvl9pPr marL="4457537" lvl="8" indent="-343946" algn="l" rtl="0">
              <a:lnSpc>
                <a:spcPct val="90000"/>
              </a:lnSpc>
              <a:spcBef>
                <a:spcPts val="433"/>
              </a:spcBef>
              <a:spcAft>
                <a:spcPts val="0"/>
              </a:spcAft>
              <a:buClr>
                <a:schemeClr val="dk1"/>
              </a:buClr>
              <a:buSzPts val="1400"/>
              <a:buChar char="•"/>
              <a:defRPr/>
            </a:lvl9pPr>
          </a:lstStyle>
          <a:p>
            <a:pPr lvl="0"/>
            <a:r>
              <a:rPr lang="ja-JP" altLang="en-US"/>
              <a:t>マスター テキストの書式設定</a:t>
            </a:r>
          </a:p>
        </p:txBody>
      </p:sp>
      <p:sp>
        <p:nvSpPr>
          <p:cNvPr id="53" name="Google Shape;53;p13"/>
          <p:cNvSpPr txBox="1">
            <a:spLocks noGrp="1"/>
          </p:cNvSpPr>
          <p:nvPr>
            <p:ph type="dt" idx="10"/>
          </p:nvPr>
        </p:nvSpPr>
        <p:spPr>
          <a:xfrm>
            <a:off x="628650" y="6356351"/>
            <a:ext cx="2057400" cy="3652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sz="1192"/>
            </a:lvl1pPr>
            <a:lvl2pPr lvl="1" algn="l" rtl="0">
              <a:lnSpc>
                <a:spcPct val="100000"/>
              </a:lnSpc>
              <a:spcBef>
                <a:spcPts val="0"/>
              </a:spcBef>
              <a:spcAft>
                <a:spcPts val="0"/>
              </a:spcAft>
              <a:buSzPts val="1100"/>
              <a:buNone/>
              <a:defRPr sz="1192"/>
            </a:lvl2pPr>
            <a:lvl3pPr lvl="2" algn="l" rtl="0">
              <a:lnSpc>
                <a:spcPct val="100000"/>
              </a:lnSpc>
              <a:spcBef>
                <a:spcPts val="0"/>
              </a:spcBef>
              <a:spcAft>
                <a:spcPts val="0"/>
              </a:spcAft>
              <a:buSzPts val="1100"/>
              <a:buNone/>
              <a:defRPr sz="1192"/>
            </a:lvl3pPr>
            <a:lvl4pPr lvl="3" algn="l" rtl="0">
              <a:lnSpc>
                <a:spcPct val="100000"/>
              </a:lnSpc>
              <a:spcBef>
                <a:spcPts val="0"/>
              </a:spcBef>
              <a:spcAft>
                <a:spcPts val="0"/>
              </a:spcAft>
              <a:buSzPts val="1100"/>
              <a:buNone/>
              <a:defRPr sz="1192"/>
            </a:lvl4pPr>
            <a:lvl5pPr lvl="4" algn="l" rtl="0">
              <a:lnSpc>
                <a:spcPct val="100000"/>
              </a:lnSpc>
              <a:spcBef>
                <a:spcPts val="0"/>
              </a:spcBef>
              <a:spcAft>
                <a:spcPts val="0"/>
              </a:spcAft>
              <a:buSzPts val="1100"/>
              <a:buNone/>
              <a:defRPr sz="1192"/>
            </a:lvl5pPr>
            <a:lvl6pPr lvl="5" algn="l" rtl="0">
              <a:lnSpc>
                <a:spcPct val="100000"/>
              </a:lnSpc>
              <a:spcBef>
                <a:spcPts val="0"/>
              </a:spcBef>
              <a:spcAft>
                <a:spcPts val="0"/>
              </a:spcAft>
              <a:buSzPts val="1100"/>
              <a:buNone/>
              <a:defRPr sz="1192"/>
            </a:lvl6pPr>
            <a:lvl7pPr lvl="6" algn="l" rtl="0">
              <a:lnSpc>
                <a:spcPct val="100000"/>
              </a:lnSpc>
              <a:spcBef>
                <a:spcPts val="0"/>
              </a:spcBef>
              <a:spcAft>
                <a:spcPts val="0"/>
              </a:spcAft>
              <a:buSzPts val="1100"/>
              <a:buNone/>
              <a:defRPr sz="1192"/>
            </a:lvl7pPr>
            <a:lvl8pPr lvl="7" algn="l" rtl="0">
              <a:lnSpc>
                <a:spcPct val="100000"/>
              </a:lnSpc>
              <a:spcBef>
                <a:spcPts val="0"/>
              </a:spcBef>
              <a:spcAft>
                <a:spcPts val="0"/>
              </a:spcAft>
              <a:buSzPts val="1100"/>
              <a:buNone/>
              <a:defRPr sz="1192"/>
            </a:lvl8pPr>
            <a:lvl9pPr lvl="8" algn="l" rtl="0">
              <a:lnSpc>
                <a:spcPct val="100000"/>
              </a:lnSpc>
              <a:spcBef>
                <a:spcPts val="0"/>
              </a:spcBef>
              <a:spcAft>
                <a:spcPts val="0"/>
              </a:spcAft>
              <a:buSzPts val="1100"/>
              <a:buNone/>
              <a:defRPr sz="1192"/>
            </a:lvl9pPr>
          </a:lstStyle>
          <a:p>
            <a:endParaRPr/>
          </a:p>
        </p:txBody>
      </p:sp>
      <p:sp>
        <p:nvSpPr>
          <p:cNvPr id="54" name="Google Shape;54;p13"/>
          <p:cNvSpPr txBox="1">
            <a:spLocks noGrp="1"/>
          </p:cNvSpPr>
          <p:nvPr>
            <p:ph type="ftr" idx="11"/>
          </p:nvPr>
        </p:nvSpPr>
        <p:spPr>
          <a:xfrm>
            <a:off x="3028954" y="6356351"/>
            <a:ext cx="3086100" cy="3652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sz="1192"/>
            </a:lvl1pPr>
            <a:lvl2pPr lvl="1" algn="l" rtl="0">
              <a:lnSpc>
                <a:spcPct val="100000"/>
              </a:lnSpc>
              <a:spcBef>
                <a:spcPts val="0"/>
              </a:spcBef>
              <a:spcAft>
                <a:spcPts val="0"/>
              </a:spcAft>
              <a:buSzPts val="1100"/>
              <a:buNone/>
              <a:defRPr sz="1192"/>
            </a:lvl2pPr>
            <a:lvl3pPr lvl="2" algn="l" rtl="0">
              <a:lnSpc>
                <a:spcPct val="100000"/>
              </a:lnSpc>
              <a:spcBef>
                <a:spcPts val="0"/>
              </a:spcBef>
              <a:spcAft>
                <a:spcPts val="0"/>
              </a:spcAft>
              <a:buSzPts val="1100"/>
              <a:buNone/>
              <a:defRPr sz="1192"/>
            </a:lvl3pPr>
            <a:lvl4pPr lvl="3" algn="l" rtl="0">
              <a:lnSpc>
                <a:spcPct val="100000"/>
              </a:lnSpc>
              <a:spcBef>
                <a:spcPts val="0"/>
              </a:spcBef>
              <a:spcAft>
                <a:spcPts val="0"/>
              </a:spcAft>
              <a:buSzPts val="1100"/>
              <a:buNone/>
              <a:defRPr sz="1192"/>
            </a:lvl4pPr>
            <a:lvl5pPr lvl="4" algn="l" rtl="0">
              <a:lnSpc>
                <a:spcPct val="100000"/>
              </a:lnSpc>
              <a:spcBef>
                <a:spcPts val="0"/>
              </a:spcBef>
              <a:spcAft>
                <a:spcPts val="0"/>
              </a:spcAft>
              <a:buSzPts val="1100"/>
              <a:buNone/>
              <a:defRPr sz="1192"/>
            </a:lvl5pPr>
            <a:lvl6pPr lvl="5" algn="l" rtl="0">
              <a:lnSpc>
                <a:spcPct val="100000"/>
              </a:lnSpc>
              <a:spcBef>
                <a:spcPts val="0"/>
              </a:spcBef>
              <a:spcAft>
                <a:spcPts val="0"/>
              </a:spcAft>
              <a:buSzPts val="1100"/>
              <a:buNone/>
              <a:defRPr sz="1192"/>
            </a:lvl6pPr>
            <a:lvl7pPr lvl="6" algn="l" rtl="0">
              <a:lnSpc>
                <a:spcPct val="100000"/>
              </a:lnSpc>
              <a:spcBef>
                <a:spcPts val="0"/>
              </a:spcBef>
              <a:spcAft>
                <a:spcPts val="0"/>
              </a:spcAft>
              <a:buSzPts val="1100"/>
              <a:buNone/>
              <a:defRPr sz="1192"/>
            </a:lvl7pPr>
            <a:lvl8pPr lvl="7" algn="l" rtl="0">
              <a:lnSpc>
                <a:spcPct val="100000"/>
              </a:lnSpc>
              <a:spcBef>
                <a:spcPts val="0"/>
              </a:spcBef>
              <a:spcAft>
                <a:spcPts val="0"/>
              </a:spcAft>
              <a:buSzPts val="1100"/>
              <a:buNone/>
              <a:defRPr sz="1192"/>
            </a:lvl8pPr>
            <a:lvl9pPr lvl="8" algn="l" rtl="0">
              <a:lnSpc>
                <a:spcPct val="100000"/>
              </a:lnSpc>
              <a:spcBef>
                <a:spcPts val="0"/>
              </a:spcBef>
              <a:spcAft>
                <a:spcPts val="0"/>
              </a:spcAft>
              <a:buSzPts val="1100"/>
              <a:buNone/>
              <a:defRPr sz="1192"/>
            </a:lvl9pPr>
          </a:lstStyle>
          <a:p>
            <a:endParaRPr/>
          </a:p>
        </p:txBody>
      </p:sp>
      <p:sp>
        <p:nvSpPr>
          <p:cNvPr id="55" name="Google Shape;55;p13"/>
          <p:cNvSpPr txBox="1">
            <a:spLocks noGrp="1"/>
          </p:cNvSpPr>
          <p:nvPr>
            <p:ph type="sldNum" idx="12"/>
          </p:nvPr>
        </p:nvSpPr>
        <p:spPr>
          <a:xfrm>
            <a:off x="6457950" y="6356351"/>
            <a:ext cx="2057400" cy="3652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75" b="0" i="0" u="none" strike="noStrike" cap="none">
                <a:solidFill>
                  <a:srgbClr val="888888"/>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108666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sets of bullets" preserve="1">
  <p:cSld name="Two sets of bullets">
    <p:bg>
      <p:bgPr>
        <a:solidFill>
          <a:srgbClr val="FFFFFF"/>
        </a:solidFill>
        <a:effectLst/>
      </p:bgPr>
    </p:bg>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158450" y="211400"/>
            <a:ext cx="8520600" cy="763600"/>
          </a:xfrm>
          <a:prstGeom prst="rect">
            <a:avLst/>
          </a:prstGeom>
        </p:spPr>
        <p:txBody>
          <a:bodyPr spcFirstLastPara="1" wrap="square" lIns="91425" tIns="91425" rIns="91425" bIns="91425" anchor="t" anchorCtr="0">
            <a:norm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ja-JP" altLang="en-US"/>
              <a:t>マスター タイトルの書式設定</a:t>
            </a:r>
            <a:endParaRPr/>
          </a:p>
        </p:txBody>
      </p:sp>
      <p:pic>
        <p:nvPicPr>
          <p:cNvPr id="58" name="Google Shape;58;p14"/>
          <p:cNvPicPr preferRelativeResize="0"/>
          <p:nvPr/>
        </p:nvPicPr>
        <p:blipFill>
          <a:blip r:embed="rId2">
            <a:alphaModFix/>
          </a:blip>
          <a:stretch>
            <a:fillRect/>
          </a:stretch>
        </p:blipFill>
        <p:spPr>
          <a:xfrm>
            <a:off x="0" y="6380841"/>
            <a:ext cx="9144000" cy="477167"/>
          </a:xfrm>
          <a:prstGeom prst="rect">
            <a:avLst/>
          </a:prstGeom>
          <a:noFill/>
          <a:ln>
            <a:noFill/>
          </a:ln>
        </p:spPr>
      </p:pic>
      <p:sp>
        <p:nvSpPr>
          <p:cNvPr id="59" name="Google Shape;59;p14"/>
          <p:cNvSpPr txBox="1">
            <a:spLocks noGrp="1"/>
          </p:cNvSpPr>
          <p:nvPr>
            <p:ph type="body" idx="1"/>
          </p:nvPr>
        </p:nvSpPr>
        <p:spPr>
          <a:xfrm>
            <a:off x="218425" y="1818000"/>
            <a:ext cx="4048500" cy="3480000"/>
          </a:xfrm>
          <a:prstGeom prst="rect">
            <a:avLst/>
          </a:prstGeom>
        </p:spPr>
        <p:txBody>
          <a:bodyPr spcFirstLastPara="1" wrap="square" lIns="91425" tIns="91425" rIns="91425" bIns="91425" anchor="t" anchorCtr="0">
            <a:normAutofit/>
          </a:bodyPr>
          <a:lstStyle>
            <a:lvl1pPr marL="495283" lvl="0" indent="-371461" rtl="0">
              <a:spcBef>
                <a:spcPts val="0"/>
              </a:spcBef>
              <a:spcAft>
                <a:spcPts val="0"/>
              </a:spcAft>
              <a:buSzPts val="1800"/>
              <a:buChar char="●"/>
              <a:defRPr/>
            </a:lvl1pPr>
            <a:lvl2pPr marL="990564" lvl="1" indent="-343946" rtl="0">
              <a:spcBef>
                <a:spcPts val="0"/>
              </a:spcBef>
              <a:spcAft>
                <a:spcPts val="0"/>
              </a:spcAft>
              <a:buSzPts val="1400"/>
              <a:buChar char="○"/>
              <a:defRPr/>
            </a:lvl2pPr>
            <a:lvl3pPr marL="1485846" lvl="2" indent="-343946" rtl="0">
              <a:spcBef>
                <a:spcPts val="0"/>
              </a:spcBef>
              <a:spcAft>
                <a:spcPts val="0"/>
              </a:spcAft>
              <a:buSzPts val="1400"/>
              <a:buChar char="■"/>
              <a:defRPr/>
            </a:lvl3pPr>
            <a:lvl4pPr marL="1981127" lvl="3" indent="-343946" rtl="0">
              <a:spcBef>
                <a:spcPts val="0"/>
              </a:spcBef>
              <a:spcAft>
                <a:spcPts val="0"/>
              </a:spcAft>
              <a:buSzPts val="1400"/>
              <a:buChar char="●"/>
              <a:defRPr/>
            </a:lvl4pPr>
            <a:lvl5pPr marL="2476410" lvl="4" indent="-343946" rtl="0">
              <a:spcBef>
                <a:spcPts val="0"/>
              </a:spcBef>
              <a:spcAft>
                <a:spcPts val="0"/>
              </a:spcAft>
              <a:buSzPts val="1400"/>
              <a:buChar char="○"/>
              <a:defRPr/>
            </a:lvl5pPr>
            <a:lvl6pPr marL="2971692" lvl="5" indent="-343946" rtl="0">
              <a:spcBef>
                <a:spcPts val="0"/>
              </a:spcBef>
              <a:spcAft>
                <a:spcPts val="0"/>
              </a:spcAft>
              <a:buSzPts val="1400"/>
              <a:buChar char="■"/>
              <a:defRPr/>
            </a:lvl6pPr>
            <a:lvl7pPr marL="3466973" lvl="6" indent="-343946" rtl="0">
              <a:spcBef>
                <a:spcPts val="0"/>
              </a:spcBef>
              <a:spcAft>
                <a:spcPts val="0"/>
              </a:spcAft>
              <a:buSzPts val="1400"/>
              <a:buChar char="●"/>
              <a:defRPr/>
            </a:lvl7pPr>
            <a:lvl8pPr marL="3962255" lvl="7" indent="-343946" rtl="0">
              <a:spcBef>
                <a:spcPts val="0"/>
              </a:spcBef>
              <a:spcAft>
                <a:spcPts val="0"/>
              </a:spcAft>
              <a:buSzPts val="1400"/>
              <a:buChar char="○"/>
              <a:defRPr/>
            </a:lvl8pPr>
            <a:lvl9pPr marL="4457537" lvl="8" indent="-343946" rtl="0">
              <a:spcBef>
                <a:spcPts val="0"/>
              </a:spcBef>
              <a:spcAft>
                <a:spcPts val="0"/>
              </a:spcAft>
              <a:buSzPts val="1400"/>
              <a:buChar char="■"/>
              <a:defRPr/>
            </a:lvl9pPr>
          </a:lstStyle>
          <a:p>
            <a:pPr lvl="0"/>
            <a:r>
              <a:rPr lang="ja-JP" altLang="en-US"/>
              <a:t>マスター テキストの書式設定</a:t>
            </a:r>
          </a:p>
        </p:txBody>
      </p:sp>
      <p:sp>
        <p:nvSpPr>
          <p:cNvPr id="60" name="Google Shape;60;p14"/>
          <p:cNvSpPr txBox="1">
            <a:spLocks noGrp="1"/>
          </p:cNvSpPr>
          <p:nvPr>
            <p:ph type="subTitle" idx="2"/>
          </p:nvPr>
        </p:nvSpPr>
        <p:spPr>
          <a:xfrm>
            <a:off x="218425" y="1153600"/>
            <a:ext cx="4048500" cy="629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b="1"/>
            </a:lvl1pPr>
            <a:lvl2pPr lvl="1" rtl="0">
              <a:spcBef>
                <a:spcPts val="1300"/>
              </a:spcBef>
              <a:spcAft>
                <a:spcPts val="0"/>
              </a:spcAft>
              <a:buNone/>
              <a:defRPr b="1"/>
            </a:lvl2pPr>
            <a:lvl3pPr lvl="2" rtl="0">
              <a:spcBef>
                <a:spcPts val="1300"/>
              </a:spcBef>
              <a:spcAft>
                <a:spcPts val="0"/>
              </a:spcAft>
              <a:buNone/>
              <a:defRPr b="1"/>
            </a:lvl3pPr>
            <a:lvl4pPr lvl="3" rtl="0">
              <a:spcBef>
                <a:spcPts val="1300"/>
              </a:spcBef>
              <a:spcAft>
                <a:spcPts val="0"/>
              </a:spcAft>
              <a:buNone/>
              <a:defRPr b="1"/>
            </a:lvl4pPr>
            <a:lvl5pPr lvl="4" rtl="0">
              <a:spcBef>
                <a:spcPts val="1300"/>
              </a:spcBef>
              <a:spcAft>
                <a:spcPts val="0"/>
              </a:spcAft>
              <a:buNone/>
              <a:defRPr b="1"/>
            </a:lvl5pPr>
            <a:lvl6pPr lvl="5" rtl="0">
              <a:spcBef>
                <a:spcPts val="1300"/>
              </a:spcBef>
              <a:spcAft>
                <a:spcPts val="0"/>
              </a:spcAft>
              <a:buNone/>
              <a:defRPr b="1"/>
            </a:lvl6pPr>
            <a:lvl7pPr lvl="6" rtl="0">
              <a:spcBef>
                <a:spcPts val="1300"/>
              </a:spcBef>
              <a:spcAft>
                <a:spcPts val="0"/>
              </a:spcAft>
              <a:buNone/>
              <a:defRPr b="1"/>
            </a:lvl7pPr>
            <a:lvl8pPr lvl="7" rtl="0">
              <a:spcBef>
                <a:spcPts val="1300"/>
              </a:spcBef>
              <a:spcAft>
                <a:spcPts val="0"/>
              </a:spcAft>
              <a:buNone/>
              <a:defRPr b="1"/>
            </a:lvl8pPr>
            <a:lvl9pPr lvl="8" rtl="0">
              <a:spcBef>
                <a:spcPts val="1300"/>
              </a:spcBef>
              <a:spcAft>
                <a:spcPts val="1300"/>
              </a:spcAft>
              <a:buNone/>
              <a:defRPr b="1"/>
            </a:lvl9pPr>
          </a:lstStyle>
          <a:p>
            <a:r>
              <a:rPr lang="ja-JP" altLang="en-US"/>
              <a:t>マスター サブタイトルの書式設定</a:t>
            </a:r>
            <a:endParaRPr/>
          </a:p>
        </p:txBody>
      </p:sp>
      <p:sp>
        <p:nvSpPr>
          <p:cNvPr id="61" name="Google Shape;61;p14"/>
          <p:cNvSpPr txBox="1">
            <a:spLocks noGrp="1"/>
          </p:cNvSpPr>
          <p:nvPr>
            <p:ph type="body" idx="3"/>
          </p:nvPr>
        </p:nvSpPr>
        <p:spPr>
          <a:xfrm>
            <a:off x="4409425" y="1818000"/>
            <a:ext cx="4048500" cy="3480000"/>
          </a:xfrm>
          <a:prstGeom prst="rect">
            <a:avLst/>
          </a:prstGeom>
        </p:spPr>
        <p:txBody>
          <a:bodyPr spcFirstLastPara="1" wrap="square" lIns="91425" tIns="91425" rIns="91425" bIns="91425" anchor="t" anchorCtr="0">
            <a:normAutofit/>
          </a:bodyPr>
          <a:lstStyle>
            <a:lvl1pPr marL="495283" lvl="0" indent="-371461" rtl="0">
              <a:spcBef>
                <a:spcPts val="0"/>
              </a:spcBef>
              <a:spcAft>
                <a:spcPts val="0"/>
              </a:spcAft>
              <a:buSzPts val="1800"/>
              <a:buChar char="●"/>
              <a:defRPr/>
            </a:lvl1pPr>
            <a:lvl2pPr marL="990564" lvl="1" indent="-343946" rtl="0">
              <a:spcBef>
                <a:spcPts val="0"/>
              </a:spcBef>
              <a:spcAft>
                <a:spcPts val="0"/>
              </a:spcAft>
              <a:buSzPts val="1400"/>
              <a:buChar char="○"/>
              <a:defRPr/>
            </a:lvl2pPr>
            <a:lvl3pPr marL="1485846" lvl="2" indent="-343946" rtl="0">
              <a:spcBef>
                <a:spcPts val="0"/>
              </a:spcBef>
              <a:spcAft>
                <a:spcPts val="0"/>
              </a:spcAft>
              <a:buSzPts val="1400"/>
              <a:buChar char="■"/>
              <a:defRPr/>
            </a:lvl3pPr>
            <a:lvl4pPr marL="1981127" lvl="3" indent="-343946" rtl="0">
              <a:spcBef>
                <a:spcPts val="0"/>
              </a:spcBef>
              <a:spcAft>
                <a:spcPts val="0"/>
              </a:spcAft>
              <a:buSzPts val="1400"/>
              <a:buChar char="●"/>
              <a:defRPr/>
            </a:lvl4pPr>
            <a:lvl5pPr marL="2476410" lvl="4" indent="-343946" rtl="0">
              <a:spcBef>
                <a:spcPts val="0"/>
              </a:spcBef>
              <a:spcAft>
                <a:spcPts val="0"/>
              </a:spcAft>
              <a:buSzPts val="1400"/>
              <a:buChar char="○"/>
              <a:defRPr/>
            </a:lvl5pPr>
            <a:lvl6pPr marL="2971692" lvl="5" indent="-343946" rtl="0">
              <a:spcBef>
                <a:spcPts val="0"/>
              </a:spcBef>
              <a:spcAft>
                <a:spcPts val="0"/>
              </a:spcAft>
              <a:buSzPts val="1400"/>
              <a:buChar char="■"/>
              <a:defRPr/>
            </a:lvl6pPr>
            <a:lvl7pPr marL="3466973" lvl="6" indent="-343946" rtl="0">
              <a:spcBef>
                <a:spcPts val="0"/>
              </a:spcBef>
              <a:spcAft>
                <a:spcPts val="0"/>
              </a:spcAft>
              <a:buSzPts val="1400"/>
              <a:buChar char="●"/>
              <a:defRPr/>
            </a:lvl7pPr>
            <a:lvl8pPr marL="3962255" lvl="7" indent="-343946" rtl="0">
              <a:spcBef>
                <a:spcPts val="0"/>
              </a:spcBef>
              <a:spcAft>
                <a:spcPts val="0"/>
              </a:spcAft>
              <a:buSzPts val="1400"/>
              <a:buChar char="○"/>
              <a:defRPr/>
            </a:lvl8pPr>
            <a:lvl9pPr marL="4457537" lvl="8" indent="-343946" rtl="0">
              <a:spcBef>
                <a:spcPts val="0"/>
              </a:spcBef>
              <a:spcAft>
                <a:spcPts val="0"/>
              </a:spcAft>
              <a:buSzPts val="1400"/>
              <a:buChar char="■"/>
              <a:defRPr/>
            </a:lvl9pPr>
          </a:lstStyle>
          <a:p>
            <a:pPr lvl="0"/>
            <a:r>
              <a:rPr lang="ja-JP" altLang="en-US"/>
              <a:t>マスター テキストの書式設定</a:t>
            </a:r>
          </a:p>
        </p:txBody>
      </p:sp>
      <p:sp>
        <p:nvSpPr>
          <p:cNvPr id="62" name="Google Shape;62;p14"/>
          <p:cNvSpPr txBox="1">
            <a:spLocks noGrp="1"/>
          </p:cNvSpPr>
          <p:nvPr>
            <p:ph type="subTitle" idx="4"/>
          </p:nvPr>
        </p:nvSpPr>
        <p:spPr>
          <a:xfrm>
            <a:off x="4409425" y="1153600"/>
            <a:ext cx="4048500" cy="629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None/>
              <a:defRPr b="1"/>
            </a:lvl1pPr>
            <a:lvl2pPr lvl="1" rtl="0">
              <a:spcBef>
                <a:spcPts val="1300"/>
              </a:spcBef>
              <a:spcAft>
                <a:spcPts val="0"/>
              </a:spcAft>
              <a:buNone/>
              <a:defRPr b="1"/>
            </a:lvl2pPr>
            <a:lvl3pPr lvl="2" rtl="0">
              <a:spcBef>
                <a:spcPts val="1300"/>
              </a:spcBef>
              <a:spcAft>
                <a:spcPts val="0"/>
              </a:spcAft>
              <a:buNone/>
              <a:defRPr b="1"/>
            </a:lvl3pPr>
            <a:lvl4pPr lvl="3" rtl="0">
              <a:spcBef>
                <a:spcPts val="1300"/>
              </a:spcBef>
              <a:spcAft>
                <a:spcPts val="0"/>
              </a:spcAft>
              <a:buNone/>
              <a:defRPr b="1"/>
            </a:lvl4pPr>
            <a:lvl5pPr lvl="4" rtl="0">
              <a:spcBef>
                <a:spcPts val="1300"/>
              </a:spcBef>
              <a:spcAft>
                <a:spcPts val="0"/>
              </a:spcAft>
              <a:buNone/>
              <a:defRPr b="1"/>
            </a:lvl5pPr>
            <a:lvl6pPr lvl="5" rtl="0">
              <a:spcBef>
                <a:spcPts val="1300"/>
              </a:spcBef>
              <a:spcAft>
                <a:spcPts val="0"/>
              </a:spcAft>
              <a:buNone/>
              <a:defRPr b="1"/>
            </a:lvl6pPr>
            <a:lvl7pPr lvl="6" rtl="0">
              <a:spcBef>
                <a:spcPts val="1300"/>
              </a:spcBef>
              <a:spcAft>
                <a:spcPts val="0"/>
              </a:spcAft>
              <a:buNone/>
              <a:defRPr b="1"/>
            </a:lvl7pPr>
            <a:lvl8pPr lvl="7" rtl="0">
              <a:spcBef>
                <a:spcPts val="1300"/>
              </a:spcBef>
              <a:spcAft>
                <a:spcPts val="0"/>
              </a:spcAft>
              <a:buNone/>
              <a:defRPr b="1"/>
            </a:lvl8pPr>
            <a:lvl9pPr lvl="8" rtl="0">
              <a:spcBef>
                <a:spcPts val="1300"/>
              </a:spcBef>
              <a:spcAft>
                <a:spcPts val="1300"/>
              </a:spcAft>
              <a:buNone/>
              <a:defRPr b="1"/>
            </a:lvl9pPr>
          </a:lstStyle>
          <a:p>
            <a:r>
              <a:rPr lang="ja-JP" altLang="en-US"/>
              <a:t>マスター サブタイトルの書式設定</a:t>
            </a:r>
            <a:endParaRPr/>
          </a:p>
        </p:txBody>
      </p:sp>
      <p:pic>
        <p:nvPicPr>
          <p:cNvPr id="63" name="Google Shape;63;p14"/>
          <p:cNvPicPr preferRelativeResize="0"/>
          <p:nvPr/>
        </p:nvPicPr>
        <p:blipFill rotWithShape="1">
          <a:blip r:embed="rId3">
            <a:alphaModFix/>
          </a:blip>
          <a:srcRect r="85575" b="79302"/>
          <a:stretch/>
        </p:blipFill>
        <p:spPr>
          <a:xfrm rot="-12">
            <a:off x="0" y="-45"/>
            <a:ext cx="9144000" cy="6380391"/>
          </a:xfrm>
          <a:prstGeom prst="rect">
            <a:avLst/>
          </a:prstGeom>
          <a:noFill/>
          <a:ln>
            <a:noFill/>
          </a:ln>
        </p:spPr>
      </p:pic>
    </p:spTree>
    <p:extLst>
      <p:ext uri="{BB962C8B-B14F-4D97-AF65-F5344CB8AC3E}">
        <p14:creationId xmlns:p14="http://schemas.microsoft.com/office/powerpoint/2010/main" val="3352600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A2A509-8481-47E7-9FD0-918733F1E40D}"/>
              </a:ext>
            </a:extLst>
          </p:cNvPr>
          <p:cNvSpPr>
            <a:spLocks noGrp="1"/>
          </p:cNvSpPr>
          <p:nvPr>
            <p:ph type="title"/>
          </p:nvPr>
        </p:nvSpPr>
        <p:spPr/>
        <p:txBody>
          <a:bodyPr/>
          <a:lstStyle/>
          <a:p>
            <a:r>
              <a:rPr kumimoji="1" lang="ja-JP" altLang="en-US"/>
              <a:t>マスター タイトルの書式設定</a:t>
            </a:r>
          </a:p>
        </p:txBody>
      </p:sp>
      <p:sp>
        <p:nvSpPr>
          <p:cNvPr id="3" name="フッター プレースホルダー 2">
            <a:extLst>
              <a:ext uri="{FF2B5EF4-FFF2-40B4-BE49-F238E27FC236}">
                <a16:creationId xmlns:a16="http://schemas.microsoft.com/office/drawing/2014/main" id="{CD20814C-6765-4AFE-A36E-67B6DEC7E06A}"/>
              </a:ext>
            </a:extLst>
          </p:cNvPr>
          <p:cNvSpPr>
            <a:spLocks noGrp="1"/>
          </p:cNvSpPr>
          <p:nvPr>
            <p:ph type="ft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F92926F-9627-423A-B8DF-771994FE2F3D}"/>
              </a:ext>
            </a:extLst>
          </p:cNvPr>
          <p:cNvSpPr>
            <a:spLocks noGrp="1"/>
          </p:cNvSpPr>
          <p:nvPr>
            <p:ph type="sldNum" idx="11"/>
          </p:nvPr>
        </p:nvSpPr>
        <p:spPr/>
        <p:txBody>
          <a:bodyPr/>
          <a:lstStyle/>
          <a:p>
            <a:fld id="{7250FCBD-E9CD-4902-8623-3600C6C70119}" type="slidenum">
              <a:rPr kumimoji="1" lang="ja-JP" altLang="en-US" smtClean="0"/>
              <a:t>‹#›</a:t>
            </a:fld>
            <a:endParaRPr kumimoji="1" lang="ja-JP" altLang="en-US"/>
          </a:p>
        </p:txBody>
      </p:sp>
    </p:spTree>
    <p:extLst>
      <p:ext uri="{BB962C8B-B14F-4D97-AF65-F5344CB8AC3E}">
        <p14:creationId xmlns:p14="http://schemas.microsoft.com/office/powerpoint/2010/main" val="198896134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中扉">
  <p:cSld name="1_中扉">
    <p:bg>
      <p:bgPr>
        <a:blipFill>
          <a:blip r:embed="rId2"/>
          <a:stretch>
            <a:fillRect/>
          </a:stretch>
        </a:blipFill>
        <a:effectLst/>
      </p:bgPr>
    </p:bg>
    <p:spTree>
      <p:nvGrpSpPr>
        <p:cNvPr id="1" name="Shape 69"/>
        <p:cNvGrpSpPr/>
        <p:nvPr/>
      </p:nvGrpSpPr>
      <p:grpSpPr>
        <a:xfrm>
          <a:off x="0" y="0"/>
          <a:ext cx="0" cy="0"/>
          <a:chOff x="0" y="0"/>
          <a:chExt cx="0" cy="0"/>
        </a:xfrm>
      </p:grpSpPr>
      <p:sp>
        <p:nvSpPr>
          <p:cNvPr id="73" name="Google Shape;73;p11"/>
          <p:cNvSpPr txBox="1">
            <a:spLocks noGrp="1"/>
          </p:cNvSpPr>
          <p:nvPr>
            <p:ph type="title"/>
          </p:nvPr>
        </p:nvSpPr>
        <p:spPr>
          <a:xfrm>
            <a:off x="505632" y="2449344"/>
            <a:ext cx="6610500" cy="3496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100"/>
              <a:buNone/>
              <a:defRPr sz="2058">
                <a:solidFill>
                  <a:srgbClr val="000000"/>
                </a:solidFill>
                <a:latin typeface="Quattrocento Sans"/>
                <a:ea typeface="Quattrocento Sans"/>
                <a:cs typeface="Quattrocento Sans"/>
                <a:sym typeface="Quattrocento Sans"/>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r>
              <a:rPr lang="ja-JP" altLang="en-US"/>
              <a:t>マスター タイトルの書式設定</a:t>
            </a:r>
            <a:endParaRPr/>
          </a:p>
        </p:txBody>
      </p:sp>
      <p:sp>
        <p:nvSpPr>
          <p:cNvPr id="75" name="Google Shape;75;p11"/>
          <p:cNvSpPr txBox="1">
            <a:spLocks noGrp="1"/>
          </p:cNvSpPr>
          <p:nvPr>
            <p:ph type="ftr" idx="11"/>
          </p:nvPr>
        </p:nvSpPr>
        <p:spPr>
          <a:xfrm>
            <a:off x="3028543" y="6588877"/>
            <a:ext cx="3087000" cy="1256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kumimoji="1" lang="ja-JP" altLang="en-US"/>
          </a:p>
        </p:txBody>
      </p:sp>
    </p:spTree>
    <p:extLst>
      <p:ext uri="{BB962C8B-B14F-4D97-AF65-F5344CB8AC3E}">
        <p14:creationId xmlns:p14="http://schemas.microsoft.com/office/powerpoint/2010/main" val="306453957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リード文付き本文（2行）">
  <p:cSld name="リード文付き本文（2行）">
    <p:spTree>
      <p:nvGrpSpPr>
        <p:cNvPr id="1" name="Shape 76"/>
        <p:cNvGrpSpPr/>
        <p:nvPr/>
      </p:nvGrpSpPr>
      <p:grpSpPr>
        <a:xfrm>
          <a:off x="0" y="0"/>
          <a:ext cx="0" cy="0"/>
          <a:chOff x="0" y="0"/>
          <a:chExt cx="0" cy="0"/>
        </a:xfrm>
      </p:grpSpPr>
      <p:sp>
        <p:nvSpPr>
          <p:cNvPr id="77" name="Google Shape;77;p12"/>
          <p:cNvSpPr>
            <a:spLocks noGrp="1"/>
          </p:cNvSpPr>
          <p:nvPr>
            <p:ph type="body" idx="1"/>
          </p:nvPr>
        </p:nvSpPr>
        <p:spPr>
          <a:xfrm>
            <a:off x="512628" y="1343347"/>
            <a:ext cx="8123400" cy="685600"/>
          </a:xfrm>
          <a:prstGeom prst="roundRect">
            <a:avLst>
              <a:gd name="adj" fmla="val 2871"/>
            </a:avLst>
          </a:prstGeom>
          <a:solidFill>
            <a:srgbClr val="EAECED"/>
          </a:solidFill>
          <a:ln>
            <a:noFill/>
          </a:ln>
        </p:spPr>
        <p:txBody>
          <a:bodyPr spcFirstLastPara="1" wrap="square" lIns="86025" tIns="14325" rIns="86025" bIns="0" anchor="ctr" anchorCtr="0">
            <a:noAutofit/>
          </a:bodyPr>
          <a:lstStyle>
            <a:lvl1pPr marL="495283" marR="0" lvl="0" indent="-247640" algn="just" rtl="0">
              <a:lnSpc>
                <a:spcPct val="120000"/>
              </a:lnSpc>
              <a:spcBef>
                <a:spcPts val="0"/>
              </a:spcBef>
              <a:spcAft>
                <a:spcPts val="0"/>
              </a:spcAft>
              <a:buClr>
                <a:srgbClr val="000026"/>
              </a:buClr>
              <a:buSzPts val="900"/>
              <a:buFont typeface="Noto Sans Symbols"/>
              <a:buNone/>
              <a:defRPr sz="1192" b="0" i="0" u="none" strike="noStrike" cap="none">
                <a:solidFill>
                  <a:srgbClr val="000000"/>
                </a:solidFill>
                <a:latin typeface="Quattrocento Sans"/>
                <a:ea typeface="Quattrocento Sans"/>
                <a:cs typeface="Quattrocento Sans"/>
                <a:sym typeface="Quattrocento Sans"/>
              </a:defRPr>
            </a:lvl1pPr>
            <a:lvl2pPr marL="990564" marR="0" lvl="1" indent="-316430" algn="l" rtl="0">
              <a:spcBef>
                <a:spcPts val="325"/>
              </a:spcBef>
              <a:spcAft>
                <a:spcPts val="0"/>
              </a:spcAft>
              <a:buClr>
                <a:srgbClr val="000026"/>
              </a:buClr>
              <a:buSzPts val="1000"/>
              <a:buFont typeface="Noto Sans Symbols"/>
              <a:buChar char="●"/>
              <a:defRPr sz="1408" b="0" i="0" u="none" strike="noStrike" cap="none">
                <a:solidFill>
                  <a:srgbClr val="2B3340"/>
                </a:solidFill>
                <a:latin typeface="Quattrocento Sans"/>
                <a:ea typeface="Quattrocento Sans"/>
                <a:cs typeface="Quattrocento Sans"/>
                <a:sym typeface="Quattrocento Sans"/>
              </a:defRPr>
            </a:lvl2pPr>
            <a:lvl3pPr marL="1485846" marR="0" lvl="2" indent="-316430" algn="l" rtl="0">
              <a:spcBef>
                <a:spcPts val="325"/>
              </a:spcBef>
              <a:spcAft>
                <a:spcPts val="0"/>
              </a:spcAft>
              <a:buClr>
                <a:srgbClr val="000026"/>
              </a:buClr>
              <a:buSzPts val="1000"/>
              <a:buFont typeface="Noto Sans Symbols"/>
              <a:buChar char="●"/>
              <a:defRPr sz="1408" b="0" i="0" u="none" strike="noStrike" cap="none">
                <a:solidFill>
                  <a:srgbClr val="2B3340"/>
                </a:solidFill>
                <a:latin typeface="Quattrocento Sans"/>
                <a:ea typeface="Quattrocento Sans"/>
                <a:cs typeface="Quattrocento Sans"/>
                <a:sym typeface="Quattrocento Sans"/>
              </a:defRPr>
            </a:lvl3pPr>
            <a:lvl4pPr marL="1981127" marR="0" lvl="3" indent="-316430" algn="l" rtl="0">
              <a:spcBef>
                <a:spcPts val="325"/>
              </a:spcBef>
              <a:spcAft>
                <a:spcPts val="0"/>
              </a:spcAft>
              <a:buClr>
                <a:schemeClr val="dk1"/>
              </a:buClr>
              <a:buSzPts val="1000"/>
              <a:buFont typeface="Noto Sans Symbols"/>
              <a:buChar char="●"/>
              <a:defRPr sz="1408" b="0" i="0" u="none" strike="noStrike" cap="none">
                <a:solidFill>
                  <a:srgbClr val="2B3340"/>
                </a:solidFill>
                <a:latin typeface="Quattrocento Sans"/>
                <a:ea typeface="Quattrocento Sans"/>
                <a:cs typeface="Quattrocento Sans"/>
                <a:sym typeface="Quattrocento Sans"/>
              </a:defRPr>
            </a:lvl4pPr>
            <a:lvl5pPr marL="2476410" marR="0" lvl="4" indent="-302672" algn="l" rtl="0">
              <a:spcBef>
                <a:spcPts val="325"/>
              </a:spcBef>
              <a:spcAft>
                <a:spcPts val="0"/>
              </a:spcAft>
              <a:buClr>
                <a:schemeClr val="hlink"/>
              </a:buClr>
              <a:buSzPts val="800"/>
              <a:buFont typeface="Noto Sans Symbols"/>
              <a:buChar char="●"/>
              <a:defRPr sz="1408" b="0" i="0" u="none" strike="noStrike" cap="none">
                <a:solidFill>
                  <a:srgbClr val="2B3340"/>
                </a:solidFill>
                <a:latin typeface="Quattrocento Sans"/>
                <a:ea typeface="Quattrocento Sans"/>
                <a:cs typeface="Quattrocento Sans"/>
                <a:sym typeface="Quattrocento Sans"/>
              </a:defRPr>
            </a:lvl5pPr>
            <a:lvl6pPr marL="2971692" marR="0" lvl="5" indent="-323309" algn="l" rtl="0">
              <a:spcBef>
                <a:spcPts val="433"/>
              </a:spcBef>
              <a:spcAft>
                <a:spcPts val="0"/>
              </a:spcAft>
              <a:buClr>
                <a:schemeClr val="hlink"/>
              </a:buClr>
              <a:buSzPts val="1100"/>
              <a:buFont typeface="Noto Sans Symbols"/>
              <a:buChar char="●"/>
              <a:defRPr sz="1950" b="0" i="0" u="none" strike="noStrike" cap="none">
                <a:solidFill>
                  <a:schemeClr val="dk1"/>
                </a:solidFill>
                <a:latin typeface="Quattrocento Sans"/>
                <a:ea typeface="Quattrocento Sans"/>
                <a:cs typeface="Quattrocento Sans"/>
                <a:sym typeface="Quattrocento Sans"/>
              </a:defRPr>
            </a:lvl6pPr>
            <a:lvl7pPr marL="3466973" marR="0" lvl="6" indent="-323309" algn="l" rtl="0">
              <a:spcBef>
                <a:spcPts val="433"/>
              </a:spcBef>
              <a:spcAft>
                <a:spcPts val="0"/>
              </a:spcAft>
              <a:buClr>
                <a:schemeClr val="hlink"/>
              </a:buClr>
              <a:buSzPts val="1100"/>
              <a:buFont typeface="Noto Sans Symbols"/>
              <a:buChar char="●"/>
              <a:defRPr sz="1950" b="0" i="0" u="none" strike="noStrike" cap="none">
                <a:solidFill>
                  <a:schemeClr val="dk1"/>
                </a:solidFill>
                <a:latin typeface="Quattrocento Sans"/>
                <a:ea typeface="Quattrocento Sans"/>
                <a:cs typeface="Quattrocento Sans"/>
                <a:sym typeface="Quattrocento Sans"/>
              </a:defRPr>
            </a:lvl7pPr>
            <a:lvl8pPr marL="3962255" marR="0" lvl="7" indent="-323309" algn="l" rtl="0">
              <a:spcBef>
                <a:spcPts val="433"/>
              </a:spcBef>
              <a:spcAft>
                <a:spcPts val="0"/>
              </a:spcAft>
              <a:buClr>
                <a:schemeClr val="hlink"/>
              </a:buClr>
              <a:buSzPts val="1100"/>
              <a:buFont typeface="Noto Sans Symbols"/>
              <a:buChar char="●"/>
              <a:defRPr sz="1950" b="0" i="0" u="none" strike="noStrike" cap="none">
                <a:solidFill>
                  <a:schemeClr val="dk1"/>
                </a:solidFill>
                <a:latin typeface="Quattrocento Sans"/>
                <a:ea typeface="Quattrocento Sans"/>
                <a:cs typeface="Quattrocento Sans"/>
                <a:sym typeface="Quattrocento Sans"/>
              </a:defRPr>
            </a:lvl8pPr>
            <a:lvl9pPr marL="4457537" marR="0" lvl="8" indent="-323309" algn="l" rtl="0">
              <a:spcBef>
                <a:spcPts val="433"/>
              </a:spcBef>
              <a:spcAft>
                <a:spcPts val="0"/>
              </a:spcAft>
              <a:buClr>
                <a:schemeClr val="hlink"/>
              </a:buClr>
              <a:buSzPts val="1100"/>
              <a:buFont typeface="Noto Sans Symbols"/>
              <a:buChar char="●"/>
              <a:defRPr sz="1950" b="0" i="0" u="none" strike="noStrike" cap="none">
                <a:solidFill>
                  <a:schemeClr val="dk1"/>
                </a:solidFill>
                <a:latin typeface="Quattrocento Sans"/>
                <a:ea typeface="Quattrocento Sans"/>
                <a:cs typeface="Quattrocento Sans"/>
                <a:sym typeface="Quattrocento Sans"/>
              </a:defRPr>
            </a:lvl9pPr>
          </a:lstStyle>
          <a:p>
            <a:pPr lvl="0"/>
            <a:r>
              <a:rPr lang="ja-JP" altLang="en-US"/>
              <a:t>マスター テキストの書式設定</a:t>
            </a:r>
          </a:p>
        </p:txBody>
      </p:sp>
      <p:sp>
        <p:nvSpPr>
          <p:cNvPr id="78" name="Google Shape;78;p12"/>
          <p:cNvSpPr txBox="1">
            <a:spLocks noGrp="1"/>
          </p:cNvSpPr>
          <p:nvPr>
            <p:ph type="title"/>
          </p:nvPr>
        </p:nvSpPr>
        <p:spPr>
          <a:xfrm>
            <a:off x="1392396" y="327004"/>
            <a:ext cx="7076700" cy="3348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100"/>
              <a:buNone/>
              <a:defRPr>
                <a:latin typeface="Quattrocento Sans"/>
                <a:ea typeface="Quattrocento Sans"/>
                <a:cs typeface="Quattrocento Sans"/>
                <a:sym typeface="Quattrocento Sans"/>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r>
              <a:rPr lang="ja-JP" altLang="en-US"/>
              <a:t>マスター タイトルの書式設定</a:t>
            </a:r>
            <a:endParaRPr dirty="0"/>
          </a:p>
        </p:txBody>
      </p:sp>
      <p:sp>
        <p:nvSpPr>
          <p:cNvPr id="79" name="Google Shape;79;p12"/>
          <p:cNvSpPr txBox="1">
            <a:spLocks noGrp="1"/>
          </p:cNvSpPr>
          <p:nvPr>
            <p:ph type="ftr" idx="11"/>
          </p:nvPr>
        </p:nvSpPr>
        <p:spPr>
          <a:xfrm>
            <a:off x="3028543" y="6588877"/>
            <a:ext cx="3087000" cy="1256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kumimoji="1" lang="ja-JP" altLang="en-US"/>
          </a:p>
        </p:txBody>
      </p:sp>
      <p:sp>
        <p:nvSpPr>
          <p:cNvPr id="80" name="Google Shape;80;p12"/>
          <p:cNvSpPr txBox="1">
            <a:spLocks noGrp="1"/>
          </p:cNvSpPr>
          <p:nvPr>
            <p:ph type="sldNum" idx="12"/>
          </p:nvPr>
        </p:nvSpPr>
        <p:spPr>
          <a:xfrm>
            <a:off x="6577977" y="6571275"/>
            <a:ext cx="2058000" cy="153600"/>
          </a:xfrm>
          <a:prstGeom prst="rect">
            <a:avLst/>
          </a:prstGeom>
          <a:noFill/>
          <a:ln>
            <a:noFill/>
          </a:ln>
        </p:spPr>
        <p:txBody>
          <a:bodyPr spcFirstLastPara="1" wrap="square" lIns="0" tIns="0" rIns="0" bIns="0" anchor="ctr" anchorCtr="0">
            <a:noAutofit/>
          </a:bodyPr>
          <a:lstStyle>
            <a:lvl1pPr marL="0" lvl="0" indent="0" algn="r" rtl="0">
              <a:spcBef>
                <a:spcPts val="0"/>
              </a:spcBef>
              <a:buNone/>
              <a:defRPr sz="975">
                <a:solidFill>
                  <a:schemeClr val="lt1"/>
                </a:solidFill>
                <a:latin typeface="Quattrocento Sans"/>
                <a:ea typeface="Quattrocento Sans"/>
                <a:cs typeface="Quattrocento Sans"/>
                <a:sym typeface="Quattrocento Sans"/>
              </a:defRPr>
            </a:lvl1pPr>
            <a:lvl2pPr marL="0" lvl="1" indent="0" algn="r" rtl="0">
              <a:spcBef>
                <a:spcPts val="0"/>
              </a:spcBef>
              <a:buNone/>
              <a:defRPr sz="975">
                <a:solidFill>
                  <a:schemeClr val="lt1"/>
                </a:solidFill>
                <a:latin typeface="Quattrocento Sans"/>
                <a:ea typeface="Quattrocento Sans"/>
                <a:cs typeface="Quattrocento Sans"/>
                <a:sym typeface="Quattrocento Sans"/>
              </a:defRPr>
            </a:lvl2pPr>
            <a:lvl3pPr marL="0" lvl="2" indent="0" algn="r" rtl="0">
              <a:spcBef>
                <a:spcPts val="0"/>
              </a:spcBef>
              <a:buNone/>
              <a:defRPr sz="975">
                <a:solidFill>
                  <a:schemeClr val="lt1"/>
                </a:solidFill>
                <a:latin typeface="Quattrocento Sans"/>
                <a:ea typeface="Quattrocento Sans"/>
                <a:cs typeface="Quattrocento Sans"/>
                <a:sym typeface="Quattrocento Sans"/>
              </a:defRPr>
            </a:lvl3pPr>
            <a:lvl4pPr marL="0" lvl="3" indent="0" algn="r" rtl="0">
              <a:spcBef>
                <a:spcPts val="0"/>
              </a:spcBef>
              <a:buNone/>
              <a:defRPr sz="975">
                <a:solidFill>
                  <a:schemeClr val="lt1"/>
                </a:solidFill>
                <a:latin typeface="Quattrocento Sans"/>
                <a:ea typeface="Quattrocento Sans"/>
                <a:cs typeface="Quattrocento Sans"/>
                <a:sym typeface="Quattrocento Sans"/>
              </a:defRPr>
            </a:lvl4pPr>
            <a:lvl5pPr marL="0" lvl="4" indent="0" algn="r" rtl="0">
              <a:spcBef>
                <a:spcPts val="0"/>
              </a:spcBef>
              <a:buNone/>
              <a:defRPr sz="975">
                <a:solidFill>
                  <a:schemeClr val="lt1"/>
                </a:solidFill>
                <a:latin typeface="Quattrocento Sans"/>
                <a:ea typeface="Quattrocento Sans"/>
                <a:cs typeface="Quattrocento Sans"/>
                <a:sym typeface="Quattrocento Sans"/>
              </a:defRPr>
            </a:lvl5pPr>
            <a:lvl6pPr marL="0" lvl="5" indent="0" algn="r" rtl="0">
              <a:spcBef>
                <a:spcPts val="0"/>
              </a:spcBef>
              <a:buNone/>
              <a:defRPr sz="975">
                <a:solidFill>
                  <a:schemeClr val="lt1"/>
                </a:solidFill>
                <a:latin typeface="Quattrocento Sans"/>
                <a:ea typeface="Quattrocento Sans"/>
                <a:cs typeface="Quattrocento Sans"/>
                <a:sym typeface="Quattrocento Sans"/>
              </a:defRPr>
            </a:lvl6pPr>
            <a:lvl7pPr marL="0" lvl="6" indent="0" algn="r" rtl="0">
              <a:spcBef>
                <a:spcPts val="0"/>
              </a:spcBef>
              <a:buNone/>
              <a:defRPr sz="975">
                <a:solidFill>
                  <a:schemeClr val="lt1"/>
                </a:solidFill>
                <a:latin typeface="Quattrocento Sans"/>
                <a:ea typeface="Quattrocento Sans"/>
                <a:cs typeface="Quattrocento Sans"/>
                <a:sym typeface="Quattrocento Sans"/>
              </a:defRPr>
            </a:lvl7pPr>
            <a:lvl8pPr marL="0" lvl="7" indent="0" algn="r" rtl="0">
              <a:spcBef>
                <a:spcPts val="0"/>
              </a:spcBef>
              <a:buNone/>
              <a:defRPr sz="975">
                <a:solidFill>
                  <a:schemeClr val="lt1"/>
                </a:solidFill>
                <a:latin typeface="Quattrocento Sans"/>
                <a:ea typeface="Quattrocento Sans"/>
                <a:cs typeface="Quattrocento Sans"/>
                <a:sym typeface="Quattrocento Sans"/>
              </a:defRPr>
            </a:lvl8pPr>
            <a:lvl9pPr marL="0" lvl="8" indent="0" algn="r" rtl="0">
              <a:spcBef>
                <a:spcPts val="0"/>
              </a:spcBef>
              <a:buNone/>
              <a:defRPr sz="975">
                <a:solidFill>
                  <a:schemeClr val="lt1"/>
                </a:solidFill>
                <a:latin typeface="Quattrocento Sans"/>
                <a:ea typeface="Quattrocento Sans"/>
                <a:cs typeface="Quattrocento Sans"/>
                <a:sym typeface="Quattrocento Sans"/>
              </a:defRPr>
            </a:lvl9pPr>
          </a:lstStyle>
          <a:p>
            <a:fld id="{7250FCBD-E9CD-4902-8623-3600C6C70119}" type="slidenum">
              <a:rPr kumimoji="1" lang="ja-JP" altLang="en-US" smtClean="0"/>
              <a:t>‹#›</a:t>
            </a:fld>
            <a:endParaRPr kumimoji="1" lang="ja-JP" altLang="en-US"/>
          </a:p>
        </p:txBody>
      </p:sp>
    </p:spTree>
    <p:extLst>
      <p:ext uri="{BB962C8B-B14F-4D97-AF65-F5344CB8AC3E}">
        <p14:creationId xmlns:p14="http://schemas.microsoft.com/office/powerpoint/2010/main" val="284935281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リード文付き本文（3行）">
  <p:cSld name="リード文付き本文（3行）">
    <p:spTree>
      <p:nvGrpSpPr>
        <p:cNvPr id="1" name="Shape 81"/>
        <p:cNvGrpSpPr/>
        <p:nvPr/>
      </p:nvGrpSpPr>
      <p:grpSpPr>
        <a:xfrm>
          <a:off x="0" y="0"/>
          <a:ext cx="0" cy="0"/>
          <a:chOff x="0" y="0"/>
          <a:chExt cx="0" cy="0"/>
        </a:xfrm>
      </p:grpSpPr>
      <p:sp>
        <p:nvSpPr>
          <p:cNvPr id="82" name="Google Shape;82;p13"/>
          <p:cNvSpPr>
            <a:spLocks noGrp="1"/>
          </p:cNvSpPr>
          <p:nvPr>
            <p:ph type="body" idx="1"/>
          </p:nvPr>
        </p:nvSpPr>
        <p:spPr>
          <a:xfrm>
            <a:off x="512628" y="1343347"/>
            <a:ext cx="8130900" cy="914400"/>
          </a:xfrm>
          <a:prstGeom prst="roundRect">
            <a:avLst>
              <a:gd name="adj" fmla="val 2257"/>
            </a:avLst>
          </a:prstGeom>
          <a:solidFill>
            <a:srgbClr val="EAECED"/>
          </a:solidFill>
          <a:ln>
            <a:noFill/>
          </a:ln>
        </p:spPr>
        <p:txBody>
          <a:bodyPr spcFirstLastPara="1" wrap="square" lIns="86025" tIns="14325" rIns="86025" bIns="0" anchor="ctr" anchorCtr="0">
            <a:noAutofit/>
          </a:bodyPr>
          <a:lstStyle>
            <a:lvl1pPr marL="495283" marR="0" lvl="0" indent="-247640" algn="just" rtl="0">
              <a:lnSpc>
                <a:spcPct val="120000"/>
              </a:lnSpc>
              <a:spcBef>
                <a:spcPts val="0"/>
              </a:spcBef>
              <a:spcAft>
                <a:spcPts val="0"/>
              </a:spcAft>
              <a:buClr>
                <a:srgbClr val="000026"/>
              </a:buClr>
              <a:buSzPts val="900"/>
              <a:buFont typeface="Noto Sans Symbols"/>
              <a:buNone/>
              <a:defRPr sz="1192" b="0" i="0" u="none" strike="noStrike" cap="none">
                <a:solidFill>
                  <a:srgbClr val="000000"/>
                </a:solidFill>
                <a:latin typeface="Quattrocento Sans"/>
                <a:ea typeface="Quattrocento Sans"/>
                <a:cs typeface="Quattrocento Sans"/>
                <a:sym typeface="Quattrocento Sans"/>
              </a:defRPr>
            </a:lvl1pPr>
            <a:lvl2pPr marL="990564" marR="0" lvl="1" indent="-316430" algn="l" rtl="0">
              <a:spcBef>
                <a:spcPts val="325"/>
              </a:spcBef>
              <a:spcAft>
                <a:spcPts val="0"/>
              </a:spcAft>
              <a:buClr>
                <a:srgbClr val="000026"/>
              </a:buClr>
              <a:buSzPts val="1000"/>
              <a:buFont typeface="Noto Sans Symbols"/>
              <a:buChar char="●"/>
              <a:defRPr sz="1408" b="0" i="0" u="none" strike="noStrike" cap="none">
                <a:solidFill>
                  <a:srgbClr val="2B3340"/>
                </a:solidFill>
                <a:latin typeface="Quattrocento Sans"/>
                <a:ea typeface="Quattrocento Sans"/>
                <a:cs typeface="Quattrocento Sans"/>
                <a:sym typeface="Quattrocento Sans"/>
              </a:defRPr>
            </a:lvl2pPr>
            <a:lvl3pPr marL="1485846" marR="0" lvl="2" indent="-316430" algn="l" rtl="0">
              <a:spcBef>
                <a:spcPts val="325"/>
              </a:spcBef>
              <a:spcAft>
                <a:spcPts val="0"/>
              </a:spcAft>
              <a:buClr>
                <a:srgbClr val="000026"/>
              </a:buClr>
              <a:buSzPts val="1000"/>
              <a:buFont typeface="Noto Sans Symbols"/>
              <a:buChar char="●"/>
              <a:defRPr sz="1408" b="0" i="0" u="none" strike="noStrike" cap="none">
                <a:solidFill>
                  <a:srgbClr val="2B3340"/>
                </a:solidFill>
                <a:latin typeface="Quattrocento Sans"/>
                <a:ea typeface="Quattrocento Sans"/>
                <a:cs typeface="Quattrocento Sans"/>
                <a:sym typeface="Quattrocento Sans"/>
              </a:defRPr>
            </a:lvl3pPr>
            <a:lvl4pPr marL="1981127" marR="0" lvl="3" indent="-316430" algn="l" rtl="0">
              <a:spcBef>
                <a:spcPts val="325"/>
              </a:spcBef>
              <a:spcAft>
                <a:spcPts val="0"/>
              </a:spcAft>
              <a:buClr>
                <a:schemeClr val="dk1"/>
              </a:buClr>
              <a:buSzPts val="1000"/>
              <a:buFont typeface="Noto Sans Symbols"/>
              <a:buChar char="●"/>
              <a:defRPr sz="1408" b="0" i="0" u="none" strike="noStrike" cap="none">
                <a:solidFill>
                  <a:srgbClr val="2B3340"/>
                </a:solidFill>
                <a:latin typeface="Quattrocento Sans"/>
                <a:ea typeface="Quattrocento Sans"/>
                <a:cs typeface="Quattrocento Sans"/>
                <a:sym typeface="Quattrocento Sans"/>
              </a:defRPr>
            </a:lvl4pPr>
            <a:lvl5pPr marL="2476410" marR="0" lvl="4" indent="-302672" algn="l" rtl="0">
              <a:spcBef>
                <a:spcPts val="325"/>
              </a:spcBef>
              <a:spcAft>
                <a:spcPts val="0"/>
              </a:spcAft>
              <a:buClr>
                <a:schemeClr val="hlink"/>
              </a:buClr>
              <a:buSzPts val="800"/>
              <a:buFont typeface="Noto Sans Symbols"/>
              <a:buChar char="●"/>
              <a:defRPr sz="1408" b="0" i="0" u="none" strike="noStrike" cap="none">
                <a:solidFill>
                  <a:srgbClr val="2B3340"/>
                </a:solidFill>
                <a:latin typeface="Quattrocento Sans"/>
                <a:ea typeface="Quattrocento Sans"/>
                <a:cs typeface="Quattrocento Sans"/>
                <a:sym typeface="Quattrocento Sans"/>
              </a:defRPr>
            </a:lvl5pPr>
            <a:lvl6pPr marL="2971692" marR="0" lvl="5" indent="-323309" algn="l" rtl="0">
              <a:spcBef>
                <a:spcPts val="433"/>
              </a:spcBef>
              <a:spcAft>
                <a:spcPts val="0"/>
              </a:spcAft>
              <a:buClr>
                <a:schemeClr val="hlink"/>
              </a:buClr>
              <a:buSzPts val="1100"/>
              <a:buFont typeface="Noto Sans Symbols"/>
              <a:buChar char="●"/>
              <a:defRPr sz="1950" b="0" i="0" u="none" strike="noStrike" cap="none">
                <a:solidFill>
                  <a:schemeClr val="dk1"/>
                </a:solidFill>
                <a:latin typeface="Quattrocento Sans"/>
                <a:ea typeface="Quattrocento Sans"/>
                <a:cs typeface="Quattrocento Sans"/>
                <a:sym typeface="Quattrocento Sans"/>
              </a:defRPr>
            </a:lvl6pPr>
            <a:lvl7pPr marL="3466973" marR="0" lvl="6" indent="-323309" algn="l" rtl="0">
              <a:spcBef>
                <a:spcPts val="433"/>
              </a:spcBef>
              <a:spcAft>
                <a:spcPts val="0"/>
              </a:spcAft>
              <a:buClr>
                <a:schemeClr val="hlink"/>
              </a:buClr>
              <a:buSzPts val="1100"/>
              <a:buFont typeface="Noto Sans Symbols"/>
              <a:buChar char="●"/>
              <a:defRPr sz="1950" b="0" i="0" u="none" strike="noStrike" cap="none">
                <a:solidFill>
                  <a:schemeClr val="dk1"/>
                </a:solidFill>
                <a:latin typeface="Quattrocento Sans"/>
                <a:ea typeface="Quattrocento Sans"/>
                <a:cs typeface="Quattrocento Sans"/>
                <a:sym typeface="Quattrocento Sans"/>
              </a:defRPr>
            </a:lvl7pPr>
            <a:lvl8pPr marL="3962255" marR="0" lvl="7" indent="-323309" algn="l" rtl="0">
              <a:spcBef>
                <a:spcPts val="433"/>
              </a:spcBef>
              <a:spcAft>
                <a:spcPts val="0"/>
              </a:spcAft>
              <a:buClr>
                <a:schemeClr val="hlink"/>
              </a:buClr>
              <a:buSzPts val="1100"/>
              <a:buFont typeface="Noto Sans Symbols"/>
              <a:buChar char="●"/>
              <a:defRPr sz="1950" b="0" i="0" u="none" strike="noStrike" cap="none">
                <a:solidFill>
                  <a:schemeClr val="dk1"/>
                </a:solidFill>
                <a:latin typeface="Quattrocento Sans"/>
                <a:ea typeface="Quattrocento Sans"/>
                <a:cs typeface="Quattrocento Sans"/>
                <a:sym typeface="Quattrocento Sans"/>
              </a:defRPr>
            </a:lvl8pPr>
            <a:lvl9pPr marL="4457537" marR="0" lvl="8" indent="-323309" algn="l" rtl="0">
              <a:spcBef>
                <a:spcPts val="433"/>
              </a:spcBef>
              <a:spcAft>
                <a:spcPts val="0"/>
              </a:spcAft>
              <a:buClr>
                <a:schemeClr val="hlink"/>
              </a:buClr>
              <a:buSzPts val="1100"/>
              <a:buFont typeface="Noto Sans Symbols"/>
              <a:buChar char="●"/>
              <a:defRPr sz="1950" b="0" i="0" u="none" strike="noStrike" cap="none">
                <a:solidFill>
                  <a:schemeClr val="dk1"/>
                </a:solidFill>
                <a:latin typeface="Quattrocento Sans"/>
                <a:ea typeface="Quattrocento Sans"/>
                <a:cs typeface="Quattrocento Sans"/>
                <a:sym typeface="Quattrocento Sans"/>
              </a:defRPr>
            </a:lvl9pPr>
          </a:lstStyle>
          <a:p>
            <a:pPr lvl="0"/>
            <a:r>
              <a:rPr lang="ja-JP" altLang="en-US"/>
              <a:t>マスター テキストの書式設定</a:t>
            </a:r>
          </a:p>
        </p:txBody>
      </p:sp>
      <p:sp>
        <p:nvSpPr>
          <p:cNvPr id="83" name="Google Shape;83;p13"/>
          <p:cNvSpPr txBox="1">
            <a:spLocks noGrp="1"/>
          </p:cNvSpPr>
          <p:nvPr>
            <p:ph type="ftr" idx="11"/>
          </p:nvPr>
        </p:nvSpPr>
        <p:spPr>
          <a:xfrm>
            <a:off x="3028543" y="6588877"/>
            <a:ext cx="3087000" cy="1256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kumimoji="1" lang="ja-JP" altLang="en-US"/>
          </a:p>
        </p:txBody>
      </p:sp>
      <p:sp>
        <p:nvSpPr>
          <p:cNvPr id="84" name="Google Shape;84;p13"/>
          <p:cNvSpPr txBox="1">
            <a:spLocks noGrp="1"/>
          </p:cNvSpPr>
          <p:nvPr>
            <p:ph type="sldNum" idx="12"/>
          </p:nvPr>
        </p:nvSpPr>
        <p:spPr>
          <a:xfrm>
            <a:off x="6577977" y="6571275"/>
            <a:ext cx="2058000" cy="153600"/>
          </a:xfrm>
          <a:prstGeom prst="rect">
            <a:avLst/>
          </a:prstGeom>
          <a:noFill/>
          <a:ln>
            <a:noFill/>
          </a:ln>
        </p:spPr>
        <p:txBody>
          <a:bodyPr spcFirstLastPara="1" wrap="square" lIns="0" tIns="0" rIns="0" bIns="0" anchor="ctr" anchorCtr="0">
            <a:noAutofit/>
          </a:bodyPr>
          <a:lstStyle>
            <a:lvl1pPr marL="0" lvl="0" indent="0" algn="r" rtl="0">
              <a:spcBef>
                <a:spcPts val="0"/>
              </a:spcBef>
              <a:buNone/>
              <a:defRPr sz="975">
                <a:solidFill>
                  <a:schemeClr val="lt1"/>
                </a:solidFill>
                <a:latin typeface="Quattrocento Sans"/>
                <a:ea typeface="Quattrocento Sans"/>
                <a:cs typeface="Quattrocento Sans"/>
                <a:sym typeface="Quattrocento Sans"/>
              </a:defRPr>
            </a:lvl1pPr>
            <a:lvl2pPr marL="0" lvl="1" indent="0" algn="r" rtl="0">
              <a:spcBef>
                <a:spcPts val="0"/>
              </a:spcBef>
              <a:buNone/>
              <a:defRPr sz="975">
                <a:solidFill>
                  <a:schemeClr val="lt1"/>
                </a:solidFill>
                <a:latin typeface="Quattrocento Sans"/>
                <a:ea typeface="Quattrocento Sans"/>
                <a:cs typeface="Quattrocento Sans"/>
                <a:sym typeface="Quattrocento Sans"/>
              </a:defRPr>
            </a:lvl2pPr>
            <a:lvl3pPr marL="0" lvl="2" indent="0" algn="r" rtl="0">
              <a:spcBef>
                <a:spcPts val="0"/>
              </a:spcBef>
              <a:buNone/>
              <a:defRPr sz="975">
                <a:solidFill>
                  <a:schemeClr val="lt1"/>
                </a:solidFill>
                <a:latin typeface="Quattrocento Sans"/>
                <a:ea typeface="Quattrocento Sans"/>
                <a:cs typeface="Quattrocento Sans"/>
                <a:sym typeface="Quattrocento Sans"/>
              </a:defRPr>
            </a:lvl3pPr>
            <a:lvl4pPr marL="0" lvl="3" indent="0" algn="r" rtl="0">
              <a:spcBef>
                <a:spcPts val="0"/>
              </a:spcBef>
              <a:buNone/>
              <a:defRPr sz="975">
                <a:solidFill>
                  <a:schemeClr val="lt1"/>
                </a:solidFill>
                <a:latin typeface="Quattrocento Sans"/>
                <a:ea typeface="Quattrocento Sans"/>
                <a:cs typeface="Quattrocento Sans"/>
                <a:sym typeface="Quattrocento Sans"/>
              </a:defRPr>
            </a:lvl4pPr>
            <a:lvl5pPr marL="0" lvl="4" indent="0" algn="r" rtl="0">
              <a:spcBef>
                <a:spcPts val="0"/>
              </a:spcBef>
              <a:buNone/>
              <a:defRPr sz="975">
                <a:solidFill>
                  <a:schemeClr val="lt1"/>
                </a:solidFill>
                <a:latin typeface="Quattrocento Sans"/>
                <a:ea typeface="Quattrocento Sans"/>
                <a:cs typeface="Quattrocento Sans"/>
                <a:sym typeface="Quattrocento Sans"/>
              </a:defRPr>
            </a:lvl5pPr>
            <a:lvl6pPr marL="0" lvl="5" indent="0" algn="r" rtl="0">
              <a:spcBef>
                <a:spcPts val="0"/>
              </a:spcBef>
              <a:buNone/>
              <a:defRPr sz="975">
                <a:solidFill>
                  <a:schemeClr val="lt1"/>
                </a:solidFill>
                <a:latin typeface="Quattrocento Sans"/>
                <a:ea typeface="Quattrocento Sans"/>
                <a:cs typeface="Quattrocento Sans"/>
                <a:sym typeface="Quattrocento Sans"/>
              </a:defRPr>
            </a:lvl6pPr>
            <a:lvl7pPr marL="0" lvl="6" indent="0" algn="r" rtl="0">
              <a:spcBef>
                <a:spcPts val="0"/>
              </a:spcBef>
              <a:buNone/>
              <a:defRPr sz="975">
                <a:solidFill>
                  <a:schemeClr val="lt1"/>
                </a:solidFill>
                <a:latin typeface="Quattrocento Sans"/>
                <a:ea typeface="Quattrocento Sans"/>
                <a:cs typeface="Quattrocento Sans"/>
                <a:sym typeface="Quattrocento Sans"/>
              </a:defRPr>
            </a:lvl7pPr>
            <a:lvl8pPr marL="0" lvl="7" indent="0" algn="r" rtl="0">
              <a:spcBef>
                <a:spcPts val="0"/>
              </a:spcBef>
              <a:buNone/>
              <a:defRPr sz="975">
                <a:solidFill>
                  <a:schemeClr val="lt1"/>
                </a:solidFill>
                <a:latin typeface="Quattrocento Sans"/>
                <a:ea typeface="Quattrocento Sans"/>
                <a:cs typeface="Quattrocento Sans"/>
                <a:sym typeface="Quattrocento Sans"/>
              </a:defRPr>
            </a:lvl8pPr>
            <a:lvl9pPr marL="0" lvl="8" indent="0" algn="r" rtl="0">
              <a:spcBef>
                <a:spcPts val="0"/>
              </a:spcBef>
              <a:buNone/>
              <a:defRPr sz="975">
                <a:solidFill>
                  <a:schemeClr val="lt1"/>
                </a:solidFill>
                <a:latin typeface="Quattrocento Sans"/>
                <a:ea typeface="Quattrocento Sans"/>
                <a:cs typeface="Quattrocento Sans"/>
                <a:sym typeface="Quattrocento Sans"/>
              </a:defRPr>
            </a:lvl9pPr>
          </a:lstStyle>
          <a:p>
            <a:fld id="{7250FCBD-E9CD-4902-8623-3600C6C70119}" type="slidenum">
              <a:rPr kumimoji="1" lang="ja-JP" altLang="en-US" smtClean="0"/>
              <a:t>‹#›</a:t>
            </a:fld>
            <a:endParaRPr kumimoji="1" lang="ja-JP" altLang="en-US"/>
          </a:p>
        </p:txBody>
      </p:sp>
      <p:sp>
        <p:nvSpPr>
          <p:cNvPr id="2" name="タイトル 1">
            <a:extLst>
              <a:ext uri="{FF2B5EF4-FFF2-40B4-BE49-F238E27FC236}">
                <a16:creationId xmlns:a16="http://schemas.microsoft.com/office/drawing/2014/main" id="{266AD814-5DC1-4865-B53D-9CBE1820A1E9}"/>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30692817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裏表紙">
  <p:cSld name="裏表紙">
    <p:spTree>
      <p:nvGrpSpPr>
        <p:cNvPr id="1" name="Shape 86"/>
        <p:cNvGrpSpPr/>
        <p:nvPr/>
      </p:nvGrpSpPr>
      <p:grpSpPr>
        <a:xfrm>
          <a:off x="0" y="0"/>
          <a:ext cx="0" cy="0"/>
          <a:chOff x="0" y="0"/>
          <a:chExt cx="0" cy="0"/>
        </a:xfrm>
      </p:grpSpPr>
      <p:pic>
        <p:nvPicPr>
          <p:cNvPr id="4" name="図 3" descr="ロゴ&#10;&#10;自動的に生成された説明">
            <a:extLst>
              <a:ext uri="{FF2B5EF4-FFF2-40B4-BE49-F238E27FC236}">
                <a16:creationId xmlns:a16="http://schemas.microsoft.com/office/drawing/2014/main" id="{EDC2E252-F89A-484D-8936-375E4924F0AE}"/>
              </a:ext>
            </a:extLst>
          </p:cNvPr>
          <p:cNvPicPr>
            <a:picLocks noChangeAspect="1"/>
          </p:cNvPicPr>
          <p:nvPr/>
        </p:nvPicPr>
        <p:blipFill>
          <a:blip r:embed="rId2"/>
          <a:stretch>
            <a:fillRect/>
          </a:stretch>
        </p:blipFill>
        <p:spPr>
          <a:xfrm>
            <a:off x="2944276" y="1245863"/>
            <a:ext cx="3255449" cy="4366281"/>
          </a:xfrm>
          <a:prstGeom prst="rect">
            <a:avLst/>
          </a:prstGeom>
        </p:spPr>
      </p:pic>
    </p:spTree>
    <p:extLst>
      <p:ext uri="{BB962C8B-B14F-4D97-AF65-F5344CB8AC3E}">
        <p14:creationId xmlns:p14="http://schemas.microsoft.com/office/powerpoint/2010/main" val="32121246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633"/>
            </a:lvl1pPr>
            <a:lvl2pPr lvl="1" algn="ctr">
              <a:spcBef>
                <a:spcPts val="0"/>
              </a:spcBef>
              <a:spcAft>
                <a:spcPts val="0"/>
              </a:spcAft>
              <a:buSzPts val="5200"/>
              <a:buNone/>
              <a:defRPr sz="5633"/>
            </a:lvl2pPr>
            <a:lvl3pPr lvl="2" algn="ctr">
              <a:spcBef>
                <a:spcPts val="0"/>
              </a:spcBef>
              <a:spcAft>
                <a:spcPts val="0"/>
              </a:spcAft>
              <a:buSzPts val="5200"/>
              <a:buNone/>
              <a:defRPr sz="5633"/>
            </a:lvl3pPr>
            <a:lvl4pPr lvl="3" algn="ctr">
              <a:spcBef>
                <a:spcPts val="0"/>
              </a:spcBef>
              <a:spcAft>
                <a:spcPts val="0"/>
              </a:spcAft>
              <a:buSzPts val="5200"/>
              <a:buNone/>
              <a:defRPr sz="5633"/>
            </a:lvl4pPr>
            <a:lvl5pPr lvl="4" algn="ctr">
              <a:spcBef>
                <a:spcPts val="0"/>
              </a:spcBef>
              <a:spcAft>
                <a:spcPts val="0"/>
              </a:spcAft>
              <a:buSzPts val="5200"/>
              <a:buNone/>
              <a:defRPr sz="5633"/>
            </a:lvl5pPr>
            <a:lvl6pPr lvl="5" algn="ctr">
              <a:spcBef>
                <a:spcPts val="0"/>
              </a:spcBef>
              <a:spcAft>
                <a:spcPts val="0"/>
              </a:spcAft>
              <a:buSzPts val="5200"/>
              <a:buNone/>
              <a:defRPr sz="5633"/>
            </a:lvl6pPr>
            <a:lvl7pPr lvl="6" algn="ctr">
              <a:spcBef>
                <a:spcPts val="0"/>
              </a:spcBef>
              <a:spcAft>
                <a:spcPts val="0"/>
              </a:spcAft>
              <a:buSzPts val="5200"/>
              <a:buNone/>
              <a:defRPr sz="5633"/>
            </a:lvl7pPr>
            <a:lvl8pPr lvl="7" algn="ctr">
              <a:spcBef>
                <a:spcPts val="0"/>
              </a:spcBef>
              <a:spcAft>
                <a:spcPts val="0"/>
              </a:spcAft>
              <a:buSzPts val="5200"/>
              <a:buNone/>
              <a:defRPr sz="5633"/>
            </a:lvl8pPr>
            <a:lvl9pPr lvl="8" algn="ctr">
              <a:spcBef>
                <a:spcPts val="0"/>
              </a:spcBef>
              <a:spcAft>
                <a:spcPts val="0"/>
              </a:spcAft>
              <a:buSzPts val="5200"/>
              <a:buNone/>
              <a:defRPr sz="5633"/>
            </a:lvl9pPr>
          </a:lstStyle>
          <a:p>
            <a:r>
              <a:rPr lang="ja-JP" altLang="en-US"/>
              <a:t>マスター タイトルの書式設定</a:t>
            </a:r>
            <a:endParaRPr/>
          </a:p>
        </p:txBody>
      </p:sp>
      <p:sp>
        <p:nvSpPr>
          <p:cNvPr id="11" name="Google Shape;11;p2"/>
          <p:cNvSpPr txBox="1">
            <a:spLocks noGrp="1"/>
          </p:cNvSpPr>
          <p:nvPr>
            <p:ph type="subTitle" idx="1"/>
          </p:nvPr>
        </p:nvSpPr>
        <p:spPr>
          <a:xfrm>
            <a:off x="311700" y="3778833"/>
            <a:ext cx="85206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033"/>
            </a:lvl1pPr>
            <a:lvl2pPr lvl="1" algn="ctr">
              <a:lnSpc>
                <a:spcPct val="100000"/>
              </a:lnSpc>
              <a:spcBef>
                <a:spcPts val="0"/>
              </a:spcBef>
              <a:spcAft>
                <a:spcPts val="0"/>
              </a:spcAft>
              <a:buSzPts val="2800"/>
              <a:buNone/>
              <a:defRPr sz="3033"/>
            </a:lvl2pPr>
            <a:lvl3pPr lvl="2" algn="ctr">
              <a:lnSpc>
                <a:spcPct val="100000"/>
              </a:lnSpc>
              <a:spcBef>
                <a:spcPts val="0"/>
              </a:spcBef>
              <a:spcAft>
                <a:spcPts val="0"/>
              </a:spcAft>
              <a:buSzPts val="2800"/>
              <a:buNone/>
              <a:defRPr sz="3033"/>
            </a:lvl3pPr>
            <a:lvl4pPr lvl="3" algn="ctr">
              <a:lnSpc>
                <a:spcPct val="100000"/>
              </a:lnSpc>
              <a:spcBef>
                <a:spcPts val="0"/>
              </a:spcBef>
              <a:spcAft>
                <a:spcPts val="0"/>
              </a:spcAft>
              <a:buSzPts val="2800"/>
              <a:buNone/>
              <a:defRPr sz="3033"/>
            </a:lvl4pPr>
            <a:lvl5pPr lvl="4" algn="ctr">
              <a:lnSpc>
                <a:spcPct val="100000"/>
              </a:lnSpc>
              <a:spcBef>
                <a:spcPts val="0"/>
              </a:spcBef>
              <a:spcAft>
                <a:spcPts val="0"/>
              </a:spcAft>
              <a:buSzPts val="2800"/>
              <a:buNone/>
              <a:defRPr sz="3033"/>
            </a:lvl5pPr>
            <a:lvl6pPr lvl="5" algn="ctr">
              <a:lnSpc>
                <a:spcPct val="100000"/>
              </a:lnSpc>
              <a:spcBef>
                <a:spcPts val="0"/>
              </a:spcBef>
              <a:spcAft>
                <a:spcPts val="0"/>
              </a:spcAft>
              <a:buSzPts val="2800"/>
              <a:buNone/>
              <a:defRPr sz="3033"/>
            </a:lvl6pPr>
            <a:lvl7pPr lvl="6" algn="ctr">
              <a:lnSpc>
                <a:spcPct val="100000"/>
              </a:lnSpc>
              <a:spcBef>
                <a:spcPts val="0"/>
              </a:spcBef>
              <a:spcAft>
                <a:spcPts val="0"/>
              </a:spcAft>
              <a:buSzPts val="2800"/>
              <a:buNone/>
              <a:defRPr sz="3033"/>
            </a:lvl7pPr>
            <a:lvl8pPr lvl="7" algn="ctr">
              <a:lnSpc>
                <a:spcPct val="100000"/>
              </a:lnSpc>
              <a:spcBef>
                <a:spcPts val="0"/>
              </a:spcBef>
              <a:spcAft>
                <a:spcPts val="0"/>
              </a:spcAft>
              <a:buSzPts val="2800"/>
              <a:buNone/>
              <a:defRPr sz="3033"/>
            </a:lvl8pPr>
            <a:lvl9pPr lvl="8" algn="ctr">
              <a:lnSpc>
                <a:spcPct val="100000"/>
              </a:lnSpc>
              <a:spcBef>
                <a:spcPts val="0"/>
              </a:spcBef>
              <a:spcAft>
                <a:spcPts val="0"/>
              </a:spcAft>
              <a:buSzPts val="2800"/>
              <a:buNone/>
              <a:defRPr sz="3033"/>
            </a:lvl9pPr>
          </a:lstStyle>
          <a:p>
            <a:r>
              <a:rPr lang="ja-JP" altLang="en-US"/>
              <a:t>マスター サブタイトルの書式設定</a:t>
            </a:r>
            <a:endParaRPr/>
          </a:p>
        </p:txBody>
      </p:sp>
      <p:sp>
        <p:nvSpPr>
          <p:cNvPr id="12" name="Google Shape;12;p2"/>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73273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reserve="1">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900"/>
            </a:lvl1pPr>
            <a:lvl2pPr lvl="1" algn="ctr">
              <a:spcBef>
                <a:spcPts val="0"/>
              </a:spcBef>
              <a:spcAft>
                <a:spcPts val="0"/>
              </a:spcAft>
              <a:buSzPts val="3600"/>
              <a:buNone/>
              <a:defRPr sz="3900"/>
            </a:lvl2pPr>
            <a:lvl3pPr lvl="2" algn="ctr">
              <a:spcBef>
                <a:spcPts val="0"/>
              </a:spcBef>
              <a:spcAft>
                <a:spcPts val="0"/>
              </a:spcAft>
              <a:buSzPts val="3600"/>
              <a:buNone/>
              <a:defRPr sz="3900"/>
            </a:lvl3pPr>
            <a:lvl4pPr lvl="3" algn="ctr">
              <a:spcBef>
                <a:spcPts val="0"/>
              </a:spcBef>
              <a:spcAft>
                <a:spcPts val="0"/>
              </a:spcAft>
              <a:buSzPts val="3600"/>
              <a:buNone/>
              <a:defRPr sz="3900"/>
            </a:lvl4pPr>
            <a:lvl5pPr lvl="4" algn="ctr">
              <a:spcBef>
                <a:spcPts val="0"/>
              </a:spcBef>
              <a:spcAft>
                <a:spcPts val="0"/>
              </a:spcAft>
              <a:buSzPts val="3600"/>
              <a:buNone/>
              <a:defRPr sz="3900"/>
            </a:lvl5pPr>
            <a:lvl6pPr lvl="5" algn="ctr">
              <a:spcBef>
                <a:spcPts val="0"/>
              </a:spcBef>
              <a:spcAft>
                <a:spcPts val="0"/>
              </a:spcAft>
              <a:buSzPts val="3600"/>
              <a:buNone/>
              <a:defRPr sz="3900"/>
            </a:lvl6pPr>
            <a:lvl7pPr lvl="6" algn="ctr">
              <a:spcBef>
                <a:spcPts val="0"/>
              </a:spcBef>
              <a:spcAft>
                <a:spcPts val="0"/>
              </a:spcAft>
              <a:buSzPts val="3600"/>
              <a:buNone/>
              <a:defRPr sz="3900"/>
            </a:lvl7pPr>
            <a:lvl8pPr lvl="7" algn="ctr">
              <a:spcBef>
                <a:spcPts val="0"/>
              </a:spcBef>
              <a:spcAft>
                <a:spcPts val="0"/>
              </a:spcAft>
              <a:buSzPts val="3600"/>
              <a:buNone/>
              <a:defRPr sz="3900"/>
            </a:lvl8pPr>
            <a:lvl9pPr lvl="8" algn="ctr">
              <a:spcBef>
                <a:spcPts val="0"/>
              </a:spcBef>
              <a:spcAft>
                <a:spcPts val="0"/>
              </a:spcAft>
              <a:buSzPts val="3600"/>
              <a:buNone/>
              <a:defRPr sz="3900"/>
            </a:lvl9pPr>
          </a:lstStyle>
          <a:p>
            <a:r>
              <a:rPr lang="ja-JP" altLang="en-US"/>
              <a:t>マスター タイトルの書式設定</a:t>
            </a:r>
            <a:endParaRPr/>
          </a:p>
        </p:txBody>
      </p:sp>
      <p:sp>
        <p:nvSpPr>
          <p:cNvPr id="15" name="Google Shape;15;p3"/>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47893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ja-JP" altLang="en-US"/>
              <a:t>マスター タイトルの書式設定</a:t>
            </a:r>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95283" lvl="0" indent="-371461">
              <a:spcBef>
                <a:spcPts val="0"/>
              </a:spcBef>
              <a:spcAft>
                <a:spcPts val="0"/>
              </a:spcAft>
              <a:buSzPts val="1800"/>
              <a:buChar char="●"/>
              <a:defRPr/>
            </a:lvl1pPr>
            <a:lvl2pPr marL="990564" lvl="1" indent="-343946">
              <a:spcBef>
                <a:spcPts val="0"/>
              </a:spcBef>
              <a:spcAft>
                <a:spcPts val="0"/>
              </a:spcAft>
              <a:buSzPts val="1400"/>
              <a:buChar char="○"/>
              <a:defRPr/>
            </a:lvl2pPr>
            <a:lvl3pPr marL="1485846" lvl="2" indent="-343946">
              <a:spcBef>
                <a:spcPts val="0"/>
              </a:spcBef>
              <a:spcAft>
                <a:spcPts val="0"/>
              </a:spcAft>
              <a:buSzPts val="1400"/>
              <a:buChar char="■"/>
              <a:defRPr/>
            </a:lvl3pPr>
            <a:lvl4pPr marL="1981127" lvl="3" indent="-343946">
              <a:spcBef>
                <a:spcPts val="0"/>
              </a:spcBef>
              <a:spcAft>
                <a:spcPts val="0"/>
              </a:spcAft>
              <a:buSzPts val="1400"/>
              <a:buChar char="●"/>
              <a:defRPr/>
            </a:lvl4pPr>
            <a:lvl5pPr marL="2476410" lvl="4" indent="-343946">
              <a:spcBef>
                <a:spcPts val="0"/>
              </a:spcBef>
              <a:spcAft>
                <a:spcPts val="0"/>
              </a:spcAft>
              <a:buSzPts val="1400"/>
              <a:buChar char="○"/>
              <a:defRPr/>
            </a:lvl5pPr>
            <a:lvl6pPr marL="2971692" lvl="5" indent="-343946">
              <a:spcBef>
                <a:spcPts val="0"/>
              </a:spcBef>
              <a:spcAft>
                <a:spcPts val="0"/>
              </a:spcAft>
              <a:buSzPts val="1400"/>
              <a:buChar char="■"/>
              <a:defRPr/>
            </a:lvl6pPr>
            <a:lvl7pPr marL="3466973" lvl="6" indent="-343946">
              <a:spcBef>
                <a:spcPts val="0"/>
              </a:spcBef>
              <a:spcAft>
                <a:spcPts val="0"/>
              </a:spcAft>
              <a:buSzPts val="1400"/>
              <a:buChar char="●"/>
              <a:defRPr/>
            </a:lvl7pPr>
            <a:lvl8pPr marL="3962255" lvl="7" indent="-343946">
              <a:spcBef>
                <a:spcPts val="0"/>
              </a:spcBef>
              <a:spcAft>
                <a:spcPts val="0"/>
              </a:spcAft>
              <a:buSzPts val="1400"/>
              <a:buChar char="○"/>
              <a:defRPr/>
            </a:lvl8pPr>
            <a:lvl9pPr marL="4457537" lvl="8" indent="-343946">
              <a:spcBef>
                <a:spcPts val="0"/>
              </a:spcBef>
              <a:spcAft>
                <a:spcPts val="0"/>
              </a:spcAft>
              <a:buSzPts val="1400"/>
              <a:buChar char="■"/>
              <a:defRPr/>
            </a:lvl9pPr>
          </a:lstStyle>
          <a:p>
            <a:pPr lvl="0"/>
            <a:r>
              <a:rPr lang="ja-JP" altLang="en-US"/>
              <a:t>マスター テキストの書式設定</a:t>
            </a:r>
          </a:p>
        </p:txBody>
      </p:sp>
      <p:sp>
        <p:nvSpPr>
          <p:cNvPr id="19" name="Google Shape;19;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92291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Shape 9"/>
        <p:cNvGrpSpPr/>
        <p:nvPr/>
      </p:nvGrpSpPr>
      <p:grpSpPr>
        <a:xfrm>
          <a:off x="0" y="0"/>
          <a:ext cx="0" cy="0"/>
          <a:chOff x="0" y="0"/>
          <a:chExt cx="0" cy="0"/>
        </a:xfrm>
      </p:grpSpPr>
      <p:pic>
        <p:nvPicPr>
          <p:cNvPr id="9" name="図 8">
            <a:extLst>
              <a:ext uri="{FF2B5EF4-FFF2-40B4-BE49-F238E27FC236}">
                <a16:creationId xmlns:a16="http://schemas.microsoft.com/office/drawing/2014/main" id="{949EBF5D-E28B-4649-8561-065530024A28}"/>
              </a:ext>
            </a:extLst>
          </p:cNvPr>
          <p:cNvPicPr>
            <a:picLocks noChangeAspect="1"/>
          </p:cNvPicPr>
          <p:nvPr userDrawn="1"/>
        </p:nvPicPr>
        <p:blipFill rotWithShape="1">
          <a:blip r:embed="rId9"/>
          <a:srcRect l="-4000" r="4000"/>
          <a:stretch/>
        </p:blipFill>
        <p:spPr>
          <a:xfrm>
            <a:off x="-381000" y="-1"/>
            <a:ext cx="9525000" cy="876300"/>
          </a:xfrm>
          <a:prstGeom prst="rect">
            <a:avLst/>
          </a:prstGeom>
        </p:spPr>
      </p:pic>
      <p:pic>
        <p:nvPicPr>
          <p:cNvPr id="5" name="図 4">
            <a:extLst>
              <a:ext uri="{FF2B5EF4-FFF2-40B4-BE49-F238E27FC236}">
                <a16:creationId xmlns:a16="http://schemas.microsoft.com/office/drawing/2014/main" id="{34AADF05-D08D-4157-8423-C0488D030296}"/>
              </a:ext>
            </a:extLst>
          </p:cNvPr>
          <p:cNvPicPr>
            <a:picLocks noChangeAspect="1"/>
          </p:cNvPicPr>
          <p:nvPr/>
        </p:nvPicPr>
        <p:blipFill>
          <a:blip r:embed="rId10"/>
          <a:stretch>
            <a:fillRect/>
          </a:stretch>
        </p:blipFill>
        <p:spPr>
          <a:xfrm>
            <a:off x="0" y="6410332"/>
            <a:ext cx="9144000" cy="447675"/>
          </a:xfrm>
          <a:prstGeom prst="rect">
            <a:avLst/>
          </a:prstGeom>
        </p:spPr>
      </p:pic>
      <p:sp>
        <p:nvSpPr>
          <p:cNvPr id="13" name="Google Shape;13;p1"/>
          <p:cNvSpPr txBox="1">
            <a:spLocks noGrp="1"/>
          </p:cNvSpPr>
          <p:nvPr>
            <p:ph type="ftr" idx="11"/>
          </p:nvPr>
        </p:nvSpPr>
        <p:spPr>
          <a:xfrm>
            <a:off x="3028543" y="6588877"/>
            <a:ext cx="3087000" cy="125600"/>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SzPts val="1100"/>
              <a:buNone/>
              <a:defRPr sz="758" b="0" i="0" u="none" strike="noStrike" cap="none">
                <a:solidFill>
                  <a:srgbClr val="787878"/>
                </a:solidFill>
                <a:latin typeface="Quattrocento Sans"/>
                <a:ea typeface="Quattrocento Sans"/>
                <a:cs typeface="Quattrocento Sans"/>
                <a:sym typeface="Quattrocento Sans"/>
              </a:defRPr>
            </a:lvl1pPr>
            <a:lvl2pPr marR="0" lvl="1" algn="l" rtl="0">
              <a:spcBef>
                <a:spcPts val="0"/>
              </a:spcBef>
              <a:spcAft>
                <a:spcPts val="0"/>
              </a:spcAft>
              <a:buSzPts val="1100"/>
              <a:buNone/>
              <a:defRPr sz="1842"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100"/>
              <a:buNone/>
              <a:defRPr sz="1842"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100"/>
              <a:buNone/>
              <a:defRPr sz="1842"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100"/>
              <a:buNone/>
              <a:defRPr sz="1842"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100"/>
              <a:buNone/>
              <a:defRPr sz="1842"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100"/>
              <a:buNone/>
              <a:defRPr sz="1842"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100"/>
              <a:buNone/>
              <a:defRPr sz="1842"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100"/>
              <a:buNone/>
              <a:defRPr sz="1842" b="0" i="0" u="none" strike="noStrike" cap="none">
                <a:solidFill>
                  <a:schemeClr val="dk1"/>
                </a:solidFill>
                <a:latin typeface="Quattrocento Sans"/>
                <a:ea typeface="Quattrocento Sans"/>
                <a:cs typeface="Quattrocento Sans"/>
                <a:sym typeface="Quattrocento Sans"/>
              </a:defRPr>
            </a:lvl9pPr>
          </a:lstStyle>
          <a:p>
            <a:endParaRPr kumimoji="1" lang="ja-JP" altLang="en-US"/>
          </a:p>
        </p:txBody>
      </p:sp>
      <p:sp>
        <p:nvSpPr>
          <p:cNvPr id="15" name="Google Shape;15;p1"/>
          <p:cNvSpPr txBox="1">
            <a:spLocks noGrp="1"/>
          </p:cNvSpPr>
          <p:nvPr>
            <p:ph type="sldNum" idx="12"/>
          </p:nvPr>
        </p:nvSpPr>
        <p:spPr>
          <a:xfrm>
            <a:off x="6577977" y="6571275"/>
            <a:ext cx="2058000" cy="153600"/>
          </a:xfrm>
          <a:prstGeom prst="rect">
            <a:avLst/>
          </a:prstGeom>
          <a:noFill/>
          <a:ln>
            <a:noFill/>
          </a:ln>
        </p:spPr>
        <p:txBody>
          <a:bodyPr spcFirstLastPara="1" wrap="square" lIns="0" tIns="0" rIns="0" bIns="0" anchor="ctr" anchorCtr="0">
            <a:noAutofit/>
          </a:bodyPr>
          <a:lstStyle>
            <a:lvl1pPr marL="0" marR="0" lvl="0" indent="0" algn="r" rtl="0">
              <a:spcBef>
                <a:spcPts val="0"/>
              </a:spcBef>
              <a:buNone/>
              <a:defRPr sz="975" b="0" i="0" u="none" strike="noStrike" cap="none">
                <a:solidFill>
                  <a:srgbClr val="787878"/>
                </a:solidFill>
                <a:latin typeface="Quattrocento Sans"/>
                <a:ea typeface="Quattrocento Sans"/>
                <a:cs typeface="Quattrocento Sans"/>
                <a:sym typeface="Quattrocento Sans"/>
              </a:defRPr>
            </a:lvl1pPr>
            <a:lvl2pPr marL="0" marR="0" lvl="1" indent="0" algn="r" rtl="0">
              <a:spcBef>
                <a:spcPts val="0"/>
              </a:spcBef>
              <a:buNone/>
              <a:defRPr sz="975" b="0" i="0" u="none" strike="noStrike" cap="none">
                <a:solidFill>
                  <a:srgbClr val="787878"/>
                </a:solidFill>
                <a:latin typeface="Quattrocento Sans"/>
                <a:ea typeface="Quattrocento Sans"/>
                <a:cs typeface="Quattrocento Sans"/>
                <a:sym typeface="Quattrocento Sans"/>
              </a:defRPr>
            </a:lvl2pPr>
            <a:lvl3pPr marL="0" marR="0" lvl="2" indent="0" algn="r" rtl="0">
              <a:spcBef>
                <a:spcPts val="0"/>
              </a:spcBef>
              <a:buNone/>
              <a:defRPr sz="975" b="0" i="0" u="none" strike="noStrike" cap="none">
                <a:solidFill>
                  <a:srgbClr val="787878"/>
                </a:solidFill>
                <a:latin typeface="Quattrocento Sans"/>
                <a:ea typeface="Quattrocento Sans"/>
                <a:cs typeface="Quattrocento Sans"/>
                <a:sym typeface="Quattrocento Sans"/>
              </a:defRPr>
            </a:lvl3pPr>
            <a:lvl4pPr marL="0" marR="0" lvl="3" indent="0" algn="r" rtl="0">
              <a:spcBef>
                <a:spcPts val="0"/>
              </a:spcBef>
              <a:buNone/>
              <a:defRPr sz="975" b="0" i="0" u="none" strike="noStrike" cap="none">
                <a:solidFill>
                  <a:srgbClr val="787878"/>
                </a:solidFill>
                <a:latin typeface="Quattrocento Sans"/>
                <a:ea typeface="Quattrocento Sans"/>
                <a:cs typeface="Quattrocento Sans"/>
                <a:sym typeface="Quattrocento Sans"/>
              </a:defRPr>
            </a:lvl4pPr>
            <a:lvl5pPr marL="0" marR="0" lvl="4" indent="0" algn="r" rtl="0">
              <a:spcBef>
                <a:spcPts val="0"/>
              </a:spcBef>
              <a:buNone/>
              <a:defRPr sz="975" b="0" i="0" u="none" strike="noStrike" cap="none">
                <a:solidFill>
                  <a:srgbClr val="787878"/>
                </a:solidFill>
                <a:latin typeface="Quattrocento Sans"/>
                <a:ea typeface="Quattrocento Sans"/>
                <a:cs typeface="Quattrocento Sans"/>
                <a:sym typeface="Quattrocento Sans"/>
              </a:defRPr>
            </a:lvl5pPr>
            <a:lvl6pPr marL="0" marR="0" lvl="5" indent="0" algn="r" rtl="0">
              <a:spcBef>
                <a:spcPts val="0"/>
              </a:spcBef>
              <a:buNone/>
              <a:defRPr sz="975" b="0" i="0" u="none" strike="noStrike" cap="none">
                <a:solidFill>
                  <a:srgbClr val="787878"/>
                </a:solidFill>
                <a:latin typeface="Quattrocento Sans"/>
                <a:ea typeface="Quattrocento Sans"/>
                <a:cs typeface="Quattrocento Sans"/>
                <a:sym typeface="Quattrocento Sans"/>
              </a:defRPr>
            </a:lvl6pPr>
            <a:lvl7pPr marL="0" marR="0" lvl="6" indent="0" algn="r" rtl="0">
              <a:spcBef>
                <a:spcPts val="0"/>
              </a:spcBef>
              <a:buNone/>
              <a:defRPr sz="975" b="0" i="0" u="none" strike="noStrike" cap="none">
                <a:solidFill>
                  <a:srgbClr val="787878"/>
                </a:solidFill>
                <a:latin typeface="Quattrocento Sans"/>
                <a:ea typeface="Quattrocento Sans"/>
                <a:cs typeface="Quattrocento Sans"/>
                <a:sym typeface="Quattrocento Sans"/>
              </a:defRPr>
            </a:lvl7pPr>
            <a:lvl8pPr marL="0" marR="0" lvl="7" indent="0" algn="r" rtl="0">
              <a:spcBef>
                <a:spcPts val="0"/>
              </a:spcBef>
              <a:buNone/>
              <a:defRPr sz="975" b="0" i="0" u="none" strike="noStrike" cap="none">
                <a:solidFill>
                  <a:srgbClr val="787878"/>
                </a:solidFill>
                <a:latin typeface="Quattrocento Sans"/>
                <a:ea typeface="Quattrocento Sans"/>
                <a:cs typeface="Quattrocento Sans"/>
                <a:sym typeface="Quattrocento Sans"/>
              </a:defRPr>
            </a:lvl8pPr>
            <a:lvl9pPr marL="0" marR="0" lvl="8" indent="0" algn="r" rtl="0">
              <a:spcBef>
                <a:spcPts val="0"/>
              </a:spcBef>
              <a:buNone/>
              <a:defRPr sz="975" b="0" i="0" u="none" strike="noStrike" cap="none">
                <a:solidFill>
                  <a:srgbClr val="787878"/>
                </a:solidFill>
                <a:latin typeface="Quattrocento Sans"/>
                <a:ea typeface="Quattrocento Sans"/>
                <a:cs typeface="Quattrocento Sans"/>
                <a:sym typeface="Quattrocento Sans"/>
              </a:defRPr>
            </a:lvl9pPr>
          </a:lstStyle>
          <a:p>
            <a:fld id="{7250FCBD-E9CD-4902-8623-3600C6C70119}" type="slidenum">
              <a:rPr kumimoji="1" lang="ja-JP" altLang="en-US" smtClean="0"/>
              <a:t>‹#›</a:t>
            </a:fld>
            <a:endParaRPr kumimoji="1" lang="ja-JP" altLang="en-US"/>
          </a:p>
        </p:txBody>
      </p:sp>
      <p:sp>
        <p:nvSpPr>
          <p:cNvPr id="14" name="Google Shape;14;p1"/>
          <p:cNvSpPr txBox="1">
            <a:spLocks noGrp="1"/>
          </p:cNvSpPr>
          <p:nvPr>
            <p:ph type="title"/>
          </p:nvPr>
        </p:nvSpPr>
        <p:spPr>
          <a:xfrm>
            <a:off x="1476731" y="270749"/>
            <a:ext cx="7076700" cy="33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100"/>
              <a:buNone/>
              <a:defRPr sz="1900" b="0" i="0" u="none" strike="noStrike" cap="none">
                <a:solidFill>
                  <a:srgbClr val="000000"/>
                </a:solidFill>
                <a:latin typeface="Quattrocento Sans"/>
                <a:ea typeface="Quattrocento Sans"/>
                <a:cs typeface="Quattrocento Sans"/>
                <a:sym typeface="Quattrocento Sans"/>
              </a:defRPr>
            </a:lvl1pPr>
            <a:lvl2pPr marR="0" lvl="1" algn="l" rtl="0">
              <a:spcBef>
                <a:spcPts val="0"/>
              </a:spcBef>
              <a:spcAft>
                <a:spcPts val="0"/>
              </a:spcAft>
              <a:buSzPts val="1100"/>
              <a:buNone/>
              <a:defRPr sz="2800" b="0" i="0" u="none" strike="noStrike" cap="none">
                <a:solidFill>
                  <a:srgbClr val="0063B2"/>
                </a:solidFill>
                <a:latin typeface="Quattrocento Sans"/>
                <a:ea typeface="Quattrocento Sans"/>
                <a:cs typeface="Quattrocento Sans"/>
                <a:sym typeface="Quattrocento Sans"/>
              </a:defRPr>
            </a:lvl2pPr>
            <a:lvl3pPr marR="0" lvl="2" algn="l" rtl="0">
              <a:spcBef>
                <a:spcPts val="0"/>
              </a:spcBef>
              <a:spcAft>
                <a:spcPts val="0"/>
              </a:spcAft>
              <a:buSzPts val="1100"/>
              <a:buNone/>
              <a:defRPr sz="2800" b="0" i="0" u="none" strike="noStrike" cap="none">
                <a:solidFill>
                  <a:srgbClr val="0063B2"/>
                </a:solidFill>
                <a:latin typeface="Quattrocento Sans"/>
                <a:ea typeface="Quattrocento Sans"/>
                <a:cs typeface="Quattrocento Sans"/>
                <a:sym typeface="Quattrocento Sans"/>
              </a:defRPr>
            </a:lvl3pPr>
            <a:lvl4pPr marR="0" lvl="3" algn="l" rtl="0">
              <a:spcBef>
                <a:spcPts val="0"/>
              </a:spcBef>
              <a:spcAft>
                <a:spcPts val="0"/>
              </a:spcAft>
              <a:buSzPts val="1100"/>
              <a:buNone/>
              <a:defRPr sz="2800" b="0" i="0" u="none" strike="noStrike" cap="none">
                <a:solidFill>
                  <a:srgbClr val="0063B2"/>
                </a:solidFill>
                <a:latin typeface="Quattrocento Sans"/>
                <a:ea typeface="Quattrocento Sans"/>
                <a:cs typeface="Quattrocento Sans"/>
                <a:sym typeface="Quattrocento Sans"/>
              </a:defRPr>
            </a:lvl4pPr>
            <a:lvl5pPr marR="0" lvl="4" algn="l" rtl="0">
              <a:spcBef>
                <a:spcPts val="0"/>
              </a:spcBef>
              <a:spcAft>
                <a:spcPts val="0"/>
              </a:spcAft>
              <a:buSzPts val="1100"/>
              <a:buNone/>
              <a:defRPr sz="2800" b="0" i="0" u="none" strike="noStrike" cap="none">
                <a:solidFill>
                  <a:srgbClr val="0063B2"/>
                </a:solidFill>
                <a:latin typeface="Quattrocento Sans"/>
                <a:ea typeface="Quattrocento Sans"/>
                <a:cs typeface="Quattrocento Sans"/>
                <a:sym typeface="Quattrocento Sans"/>
              </a:defRPr>
            </a:lvl5pPr>
            <a:lvl6pPr marR="0" lvl="5" algn="l" rtl="0">
              <a:spcBef>
                <a:spcPts val="0"/>
              </a:spcBef>
              <a:spcAft>
                <a:spcPts val="0"/>
              </a:spcAft>
              <a:buSzPts val="1100"/>
              <a:buNone/>
              <a:defRPr sz="2800" b="1" i="0" u="none" strike="noStrike" cap="none">
                <a:solidFill>
                  <a:schemeClr val="lt1"/>
                </a:solidFill>
                <a:latin typeface="Arial"/>
                <a:ea typeface="Arial"/>
                <a:cs typeface="Arial"/>
                <a:sym typeface="Arial"/>
              </a:defRPr>
            </a:lvl6pPr>
            <a:lvl7pPr marR="0" lvl="6" algn="l" rtl="0">
              <a:spcBef>
                <a:spcPts val="0"/>
              </a:spcBef>
              <a:spcAft>
                <a:spcPts val="0"/>
              </a:spcAft>
              <a:buSzPts val="1100"/>
              <a:buNone/>
              <a:defRPr sz="2800" b="1" i="0" u="none" strike="noStrike" cap="none">
                <a:solidFill>
                  <a:schemeClr val="lt1"/>
                </a:solidFill>
                <a:latin typeface="Arial"/>
                <a:ea typeface="Arial"/>
                <a:cs typeface="Arial"/>
                <a:sym typeface="Arial"/>
              </a:defRPr>
            </a:lvl7pPr>
            <a:lvl8pPr marR="0" lvl="7" algn="l" rtl="0">
              <a:spcBef>
                <a:spcPts val="0"/>
              </a:spcBef>
              <a:spcAft>
                <a:spcPts val="0"/>
              </a:spcAft>
              <a:buSzPts val="1100"/>
              <a:buNone/>
              <a:defRPr sz="2800" b="1" i="0" u="none" strike="noStrike" cap="none">
                <a:solidFill>
                  <a:schemeClr val="lt1"/>
                </a:solidFill>
                <a:latin typeface="Arial"/>
                <a:ea typeface="Arial"/>
                <a:cs typeface="Arial"/>
                <a:sym typeface="Arial"/>
              </a:defRPr>
            </a:lvl8pPr>
            <a:lvl9pPr marR="0" lvl="8" algn="l" rtl="0">
              <a:spcBef>
                <a:spcPts val="0"/>
              </a:spcBef>
              <a:spcAft>
                <a:spcPts val="0"/>
              </a:spcAft>
              <a:buSzPts val="1100"/>
              <a:buNone/>
              <a:defRPr sz="2800" b="1" i="0" u="none" strike="noStrike" cap="none">
                <a:solidFill>
                  <a:schemeClr val="lt1"/>
                </a:solidFill>
                <a:latin typeface="Arial"/>
                <a:ea typeface="Arial"/>
                <a:cs typeface="Arial"/>
                <a:sym typeface="Arial"/>
              </a:defRPr>
            </a:lvl9pPr>
          </a:lstStyle>
          <a:p>
            <a:r>
              <a:rPr lang="ja-JP" altLang="en-US" dirty="0">
                <a:latin typeface="わんぱくルイカ" panose="02010903020103020304" pitchFamily="2" charset="-128"/>
                <a:ea typeface="わんぱくルイカ" panose="02010903020103020304" pitchFamily="2" charset="-128"/>
              </a:rPr>
              <a:t>タイトル</a:t>
            </a:r>
            <a:endParaRPr dirty="0"/>
          </a:p>
        </p:txBody>
      </p:sp>
      <p:sp>
        <p:nvSpPr>
          <p:cNvPr id="2" name="テキスト プレースホルダー 1">
            <a:extLst>
              <a:ext uri="{FF2B5EF4-FFF2-40B4-BE49-F238E27FC236}">
                <a16:creationId xmlns:a16="http://schemas.microsoft.com/office/drawing/2014/main" id="{C46D23AB-DA3C-4DF4-9674-DA9B31A0B369}"/>
              </a:ext>
            </a:extLst>
          </p:cNvPr>
          <p:cNvSpPr>
            <a:spLocks noGrp="1"/>
          </p:cNvSpPr>
          <p:nvPr>
            <p:ph type="body" idx="1"/>
          </p:nvPr>
        </p:nvSpPr>
        <p:spPr>
          <a:xfrm>
            <a:off x="628654" y="1917060"/>
            <a:ext cx="7886700" cy="4349749"/>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856602631"/>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6" r:id="rId3"/>
    <p:sldLayoutId id="2147483677" r:id="rId4"/>
    <p:sldLayoutId id="2147483678" r:id="rId5"/>
    <p:sldLayoutId id="2147483679" r:id="rId6"/>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517" b="0" i="0" u="none" strike="noStrike" cap="none">
          <a:solidFill>
            <a:srgbClr val="E73373"/>
          </a:solidFill>
          <a:latin typeface="わんぱくルイカ" panose="02010903020103020304" pitchFamily="2" charset="-128"/>
          <a:ea typeface="わんぱくルイカ" panose="02010903020103020304" pitchFamily="2" charset="-128"/>
          <a:cs typeface="Arial"/>
          <a:sym typeface="Arial"/>
        </a:defRPr>
      </a:lvl1pPr>
      <a:lvl2pPr marR="0" lvl="1"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TBUDゴシック Std H" panose="020B0800000000000000" pitchFamily="34" charset="-128"/>
          <a:ea typeface="TBUDゴシック Std H" panose="020B0800000000000000" pitchFamily="34" charset="-128"/>
          <a:cs typeface="Arial"/>
          <a:sym typeface="Arial"/>
        </a:defRPr>
      </a:lvl1pPr>
      <a:lvl2pPr marR="0" lvl="1"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TBUDゴシック Std H" panose="020B0800000000000000" pitchFamily="34" charset="-128"/>
          <a:ea typeface="TBUDゴシック Std H" panose="020B0800000000000000" pitchFamily="34" charset="-128"/>
          <a:cs typeface="Arial"/>
          <a:sym typeface="Arial"/>
        </a:defRPr>
      </a:lvl2pPr>
      <a:lvl3pPr marR="0" lvl="2"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TBUDゴシック Std H" panose="020B0800000000000000" pitchFamily="34" charset="-128"/>
          <a:ea typeface="TBUDゴシック Std H" panose="020B0800000000000000" pitchFamily="34" charset="-128"/>
          <a:cs typeface="Arial"/>
          <a:sym typeface="Arial"/>
        </a:defRPr>
      </a:lvl3pPr>
      <a:lvl4pPr marR="0" lvl="3"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TBUDゴシック Std H" panose="020B0800000000000000" pitchFamily="34" charset="-128"/>
          <a:ea typeface="TBUDゴシック Std H" panose="020B0800000000000000" pitchFamily="34" charset="-128"/>
          <a:cs typeface="Arial"/>
          <a:sym typeface="Arial"/>
        </a:defRPr>
      </a:lvl4pPr>
      <a:lvl5pPr marR="0" lvl="4"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TBUDゴシック Std H" panose="020B0800000000000000" pitchFamily="34" charset="-128"/>
          <a:ea typeface="TBUDゴシック Std H" panose="020B0800000000000000" pitchFamily="34" charset="-128"/>
          <a:cs typeface="Arial"/>
          <a:sym typeface="Arial"/>
        </a:defRPr>
      </a:lvl5pPr>
      <a:lvl6pPr marR="0" lvl="5"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633" userDrawn="1">
          <p15:clr>
            <a:srgbClr val="F26B43"/>
          </p15:clr>
        </p15:guide>
        <p15:guide id="2" pos="294" userDrawn="1">
          <p15:clr>
            <a:srgbClr val="F26B43"/>
          </p15:clr>
        </p15:guide>
        <p15:guide id="3" pos="5022" userDrawn="1">
          <p15:clr>
            <a:srgbClr val="F26B43"/>
          </p15:clr>
        </p15:guide>
        <p15:guide id="4" orient="horz" pos="283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rmAutofit/>
          </a:bodyPr>
          <a:lstStyle>
            <a:lvl1pPr lvl="0" algn="r">
              <a:buNone/>
              <a:defRPr sz="1083">
                <a:solidFill>
                  <a:schemeClr val="dk2"/>
                </a:solidFill>
              </a:defRPr>
            </a:lvl1pPr>
            <a:lvl2pPr lvl="1" algn="r">
              <a:buNone/>
              <a:defRPr sz="1083">
                <a:solidFill>
                  <a:schemeClr val="dk2"/>
                </a:solidFill>
              </a:defRPr>
            </a:lvl2pPr>
            <a:lvl3pPr lvl="2" algn="r">
              <a:buNone/>
              <a:defRPr sz="1083">
                <a:solidFill>
                  <a:schemeClr val="dk2"/>
                </a:solidFill>
              </a:defRPr>
            </a:lvl3pPr>
            <a:lvl4pPr lvl="3" algn="r">
              <a:buNone/>
              <a:defRPr sz="1083">
                <a:solidFill>
                  <a:schemeClr val="dk2"/>
                </a:solidFill>
              </a:defRPr>
            </a:lvl4pPr>
            <a:lvl5pPr lvl="4" algn="r">
              <a:buNone/>
              <a:defRPr sz="1083">
                <a:solidFill>
                  <a:schemeClr val="dk2"/>
                </a:solidFill>
              </a:defRPr>
            </a:lvl5pPr>
            <a:lvl6pPr lvl="5" algn="r">
              <a:buNone/>
              <a:defRPr sz="1083">
                <a:solidFill>
                  <a:schemeClr val="dk2"/>
                </a:solidFill>
              </a:defRPr>
            </a:lvl6pPr>
            <a:lvl7pPr lvl="6" algn="r">
              <a:buNone/>
              <a:defRPr sz="1083">
                <a:solidFill>
                  <a:schemeClr val="dk2"/>
                </a:solidFill>
              </a:defRPr>
            </a:lvl7pPr>
            <a:lvl8pPr lvl="7" algn="r">
              <a:buNone/>
              <a:defRPr sz="1083">
                <a:solidFill>
                  <a:schemeClr val="dk2"/>
                </a:solidFill>
              </a:defRPr>
            </a:lvl8pPr>
            <a:lvl9pPr lvl="8" algn="r">
              <a:buNone/>
              <a:defRPr sz="1083">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15362500"/>
      </p:ext>
    </p:extLst>
  </p:cSld>
  <p:clrMap bg1="lt1" tx1="dk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51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プレースホルダー 3">
            <a:extLst>
              <a:ext uri="{FF2B5EF4-FFF2-40B4-BE49-F238E27FC236}">
                <a16:creationId xmlns:a16="http://schemas.microsoft.com/office/drawing/2014/main" id="{E5CB5D58-8A36-43B5-86FD-D6815B53F8A9}"/>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7842" t="6629" r="8325" b="16672"/>
          <a:stretch/>
        </p:blipFill>
        <p:spPr>
          <a:xfrm>
            <a:off x="720616" y="1097728"/>
            <a:ext cx="7702768" cy="3962787"/>
          </a:xfrm>
        </p:spPr>
      </p:pic>
      <p:sp>
        <p:nvSpPr>
          <p:cNvPr id="5" name="テキスト ボックス 4">
            <a:extLst>
              <a:ext uri="{FF2B5EF4-FFF2-40B4-BE49-F238E27FC236}">
                <a16:creationId xmlns:a16="http://schemas.microsoft.com/office/drawing/2014/main" id="{F8682D6A-DB8D-4CD2-9675-E890D450C756}"/>
              </a:ext>
            </a:extLst>
          </p:cNvPr>
          <p:cNvSpPr txBox="1"/>
          <p:nvPr/>
        </p:nvSpPr>
        <p:spPr>
          <a:xfrm>
            <a:off x="5201477" y="5574741"/>
            <a:ext cx="4167809" cy="830997"/>
          </a:xfrm>
          <a:prstGeom prst="rect">
            <a:avLst/>
          </a:prstGeom>
          <a:noFill/>
        </p:spPr>
        <p:txBody>
          <a:bodyPr wrap="square">
            <a:spAutoFit/>
          </a:bodyPr>
          <a:lstStyle/>
          <a:p>
            <a:pPr algn="l"/>
            <a:r>
              <a:rPr kumimoji="1" lang="ja-JP" altLang="en-US" sz="2400" dirty="0">
                <a:solidFill>
                  <a:srgbClr val="000000"/>
                </a:solidFill>
                <a:latin typeface="+mj-ea"/>
                <a:ea typeface="+mj-ea"/>
              </a:rPr>
              <a:t>チーム名：</a:t>
            </a:r>
            <a:r>
              <a:rPr kumimoji="1" lang="en-US" altLang="ja-JP" sz="2400" dirty="0">
                <a:latin typeface="+mj-ea"/>
                <a:ea typeface="+mj-ea"/>
              </a:rPr>
              <a:t>Universe</a:t>
            </a:r>
            <a:endParaRPr kumimoji="1" lang="en-US" altLang="ja-JP" sz="2400" dirty="0">
              <a:solidFill>
                <a:srgbClr val="000000"/>
              </a:solidFill>
              <a:latin typeface="+mj-ea"/>
              <a:ea typeface="+mj-ea"/>
            </a:endParaRPr>
          </a:p>
          <a:p>
            <a:pPr algn="l"/>
            <a:r>
              <a:rPr kumimoji="1" lang="ja-JP" altLang="en-US" sz="2400" dirty="0">
                <a:solidFill>
                  <a:srgbClr val="000000"/>
                </a:solidFill>
                <a:latin typeface="+mj-ea"/>
                <a:ea typeface="+mj-ea"/>
              </a:rPr>
              <a:t>作品タイトル「</a:t>
            </a:r>
            <a:r>
              <a:rPr kumimoji="1" lang="en-US" altLang="ja-JP" sz="2400" dirty="0">
                <a:solidFill>
                  <a:srgbClr val="000000"/>
                </a:solidFill>
                <a:latin typeface="+mj-ea"/>
                <a:ea typeface="+mj-ea"/>
              </a:rPr>
              <a:t>OIL GEAR</a:t>
            </a:r>
            <a:r>
              <a:rPr kumimoji="1" lang="ja-JP" altLang="en-US" sz="2400" dirty="0">
                <a:solidFill>
                  <a:srgbClr val="000000"/>
                </a:solidFill>
                <a:latin typeface="+mj-ea"/>
                <a:ea typeface="+mj-ea"/>
              </a:rPr>
              <a:t>」</a:t>
            </a:r>
            <a:endParaRPr kumimoji="1" lang="ja-JP" altLang="en-US" sz="3600" dirty="0">
              <a:solidFill>
                <a:srgbClr val="000000"/>
              </a:solidFill>
              <a:latin typeface="+mj-ea"/>
              <a:ea typeface="+mj-ea"/>
            </a:endParaRPr>
          </a:p>
        </p:txBody>
      </p:sp>
    </p:spTree>
    <p:extLst>
      <p:ext uri="{BB962C8B-B14F-4D97-AF65-F5344CB8AC3E}">
        <p14:creationId xmlns:p14="http://schemas.microsoft.com/office/powerpoint/2010/main" val="3450195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黒い背景に白い文字がある&#10;&#10;低い精度で自動的に生成された説明">
            <a:extLst>
              <a:ext uri="{FF2B5EF4-FFF2-40B4-BE49-F238E27FC236}">
                <a16:creationId xmlns:a16="http://schemas.microsoft.com/office/drawing/2014/main" id="{B3E71875-2EEF-460E-89A9-84DC98797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030" y="575872"/>
            <a:ext cx="2493480" cy="926672"/>
          </a:xfrm>
          <a:prstGeom prst="rect">
            <a:avLst/>
          </a:prstGeom>
        </p:spPr>
      </p:pic>
      <p:sp>
        <p:nvSpPr>
          <p:cNvPr id="12" name="四角形: 角を丸くする 11">
            <a:extLst>
              <a:ext uri="{FF2B5EF4-FFF2-40B4-BE49-F238E27FC236}">
                <a16:creationId xmlns:a16="http://schemas.microsoft.com/office/drawing/2014/main" id="{309E631E-6FE5-469F-80E0-79BB774A393A}"/>
              </a:ext>
            </a:extLst>
          </p:cNvPr>
          <p:cNvSpPr/>
          <p:nvPr/>
        </p:nvSpPr>
        <p:spPr>
          <a:xfrm>
            <a:off x="300031" y="1502544"/>
            <a:ext cx="8543923" cy="2020165"/>
          </a:xfrm>
          <a:prstGeom prst="round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dirty="0">
                <a:solidFill>
                  <a:srgbClr val="000000"/>
                </a:solidFill>
              </a:rPr>
              <a:t>スチームパンクな世界観が好きな人</a:t>
            </a:r>
            <a:r>
              <a:rPr kumimoji="1" lang="en-US" altLang="ja-JP" sz="2400" dirty="0">
                <a:solidFill>
                  <a:srgbClr val="000000"/>
                </a:solidFill>
              </a:rPr>
              <a:t>	</a:t>
            </a:r>
            <a:endParaRPr kumimoji="1" lang="ja-JP" altLang="en-US" sz="2400" dirty="0">
              <a:solidFill>
                <a:srgbClr val="000000"/>
              </a:solidFill>
            </a:endParaRPr>
          </a:p>
        </p:txBody>
      </p:sp>
      <p:sp>
        <p:nvSpPr>
          <p:cNvPr id="13" name="四角形: 角を丸くする 12">
            <a:extLst>
              <a:ext uri="{FF2B5EF4-FFF2-40B4-BE49-F238E27FC236}">
                <a16:creationId xmlns:a16="http://schemas.microsoft.com/office/drawing/2014/main" id="{40DE2E3C-79DA-4166-94AA-118566A6965F}"/>
              </a:ext>
            </a:extLst>
          </p:cNvPr>
          <p:cNvSpPr/>
          <p:nvPr/>
        </p:nvSpPr>
        <p:spPr>
          <a:xfrm>
            <a:off x="300030" y="4290651"/>
            <a:ext cx="8543923" cy="2020165"/>
          </a:xfrm>
          <a:prstGeom prst="round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dirty="0">
                <a:solidFill>
                  <a:srgbClr val="000000"/>
                </a:solidFill>
              </a:rPr>
              <a:t>６０パーセント</a:t>
            </a:r>
            <a:br>
              <a:rPr kumimoji="1" lang="en-US" altLang="ja-JP" sz="2400" dirty="0">
                <a:solidFill>
                  <a:srgbClr val="000000"/>
                </a:solidFill>
              </a:rPr>
            </a:br>
            <a:r>
              <a:rPr kumimoji="1" lang="ja-JP" altLang="en-US" sz="2400" dirty="0">
                <a:solidFill>
                  <a:srgbClr val="000000"/>
                </a:solidFill>
              </a:rPr>
              <a:t>再開発中です！</a:t>
            </a:r>
          </a:p>
        </p:txBody>
      </p:sp>
      <p:pic>
        <p:nvPicPr>
          <p:cNvPr id="21" name="図 20">
            <a:extLst>
              <a:ext uri="{FF2B5EF4-FFF2-40B4-BE49-F238E27FC236}">
                <a16:creationId xmlns:a16="http://schemas.microsoft.com/office/drawing/2014/main" id="{3D1EAA5D-CE54-4233-9EEB-270E107A7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030" y="3674419"/>
            <a:ext cx="7052032" cy="584667"/>
          </a:xfrm>
          <a:prstGeom prst="rect">
            <a:avLst/>
          </a:prstGeom>
        </p:spPr>
      </p:pic>
    </p:spTree>
    <p:extLst>
      <p:ext uri="{BB962C8B-B14F-4D97-AF65-F5344CB8AC3E}">
        <p14:creationId xmlns:p14="http://schemas.microsoft.com/office/powerpoint/2010/main" val="657688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3C7D0395-15F8-4615-99C0-2D44CF3F00B6}"/>
              </a:ext>
            </a:extLst>
          </p:cNvPr>
          <p:cNvSpPr/>
          <p:nvPr/>
        </p:nvSpPr>
        <p:spPr>
          <a:xfrm>
            <a:off x="300031" y="1502544"/>
            <a:ext cx="8543923" cy="2020165"/>
          </a:xfrm>
          <a:prstGeom prst="round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dirty="0">
                <a:solidFill>
                  <a:srgbClr val="000000"/>
                </a:solidFill>
              </a:rPr>
              <a:t>敵を倒して先に進み、ボスを倒せ！</a:t>
            </a:r>
            <a:r>
              <a:rPr kumimoji="1" lang="en-US" altLang="ja-JP" sz="2400" dirty="0">
                <a:solidFill>
                  <a:srgbClr val="000000"/>
                </a:solidFill>
              </a:rPr>
              <a:t>	</a:t>
            </a:r>
            <a:endParaRPr kumimoji="1" lang="ja-JP" altLang="en-US" sz="2400" dirty="0">
              <a:solidFill>
                <a:srgbClr val="000000"/>
              </a:solidFill>
            </a:endParaRPr>
          </a:p>
        </p:txBody>
      </p:sp>
      <p:sp>
        <p:nvSpPr>
          <p:cNvPr id="11" name="四角形: 角を丸くする 10">
            <a:extLst>
              <a:ext uri="{FF2B5EF4-FFF2-40B4-BE49-F238E27FC236}">
                <a16:creationId xmlns:a16="http://schemas.microsoft.com/office/drawing/2014/main" id="{3A024122-02D0-4C94-A72B-218882FC878E}"/>
              </a:ext>
            </a:extLst>
          </p:cNvPr>
          <p:cNvSpPr/>
          <p:nvPr/>
        </p:nvSpPr>
        <p:spPr>
          <a:xfrm>
            <a:off x="300030" y="4290651"/>
            <a:ext cx="8543923" cy="2020165"/>
          </a:xfrm>
          <a:prstGeom prst="round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dirty="0">
                <a:solidFill>
                  <a:srgbClr val="000000"/>
                </a:solidFill>
              </a:rPr>
              <a:t>プレイヤーの</a:t>
            </a:r>
            <a:r>
              <a:rPr kumimoji="1" lang="en-US" altLang="ja-JP" sz="2400" dirty="0">
                <a:solidFill>
                  <a:srgbClr val="000000"/>
                </a:solidFill>
              </a:rPr>
              <a:t>HP</a:t>
            </a:r>
            <a:r>
              <a:rPr kumimoji="1" lang="ja-JP" altLang="en-US" sz="2400" dirty="0">
                <a:solidFill>
                  <a:srgbClr val="000000"/>
                </a:solidFill>
              </a:rPr>
              <a:t>が０になると死亡です！</a:t>
            </a:r>
          </a:p>
        </p:txBody>
      </p:sp>
      <p:pic>
        <p:nvPicPr>
          <p:cNvPr id="3" name="図 2">
            <a:extLst>
              <a:ext uri="{FF2B5EF4-FFF2-40B4-BE49-F238E27FC236}">
                <a16:creationId xmlns:a16="http://schemas.microsoft.com/office/drawing/2014/main" id="{5FF858A8-BE78-4DDF-950D-20FD91A821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030" y="917277"/>
            <a:ext cx="4950381" cy="585267"/>
          </a:xfrm>
          <a:prstGeom prst="rect">
            <a:avLst/>
          </a:prstGeom>
        </p:spPr>
      </p:pic>
      <p:pic>
        <p:nvPicPr>
          <p:cNvPr id="5" name="図 4">
            <a:extLst>
              <a:ext uri="{FF2B5EF4-FFF2-40B4-BE49-F238E27FC236}">
                <a16:creationId xmlns:a16="http://schemas.microsoft.com/office/drawing/2014/main" id="{02336DB1-21B6-4FB5-9E1A-9F14A70120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030" y="3705384"/>
            <a:ext cx="4950381" cy="585267"/>
          </a:xfrm>
          <a:prstGeom prst="rect">
            <a:avLst/>
          </a:prstGeom>
        </p:spPr>
      </p:pic>
    </p:spTree>
    <p:extLst>
      <p:ext uri="{BB962C8B-B14F-4D97-AF65-F5344CB8AC3E}">
        <p14:creationId xmlns:p14="http://schemas.microsoft.com/office/powerpoint/2010/main" val="4274580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D70CB51D-2150-4765-A317-EEE0A7BAC274}"/>
              </a:ext>
            </a:extLst>
          </p:cNvPr>
          <p:cNvSpPr/>
          <p:nvPr/>
        </p:nvSpPr>
        <p:spPr>
          <a:xfrm>
            <a:off x="300035" y="1714500"/>
            <a:ext cx="8543923" cy="4525965"/>
          </a:xfrm>
          <a:prstGeom prst="roundRect">
            <a:avLst>
              <a:gd name="adj" fmla="val 7883"/>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dirty="0">
                <a:solidFill>
                  <a:srgbClr val="000000"/>
                </a:solidFill>
              </a:rPr>
              <a:t>キーボードとコントローラーの両対応です！</a:t>
            </a:r>
            <a:endParaRPr kumimoji="1" lang="en-US" altLang="ja-JP" sz="2400" dirty="0">
              <a:solidFill>
                <a:srgbClr val="000000"/>
              </a:solidFill>
            </a:endParaRPr>
          </a:p>
          <a:p>
            <a:r>
              <a:rPr kumimoji="1" lang="ja-JP" altLang="en-US" sz="2400" dirty="0">
                <a:solidFill>
                  <a:srgbClr val="000000"/>
                </a:solidFill>
              </a:rPr>
              <a:t>詳しくは操作説明ページをご覧ください！</a:t>
            </a:r>
          </a:p>
        </p:txBody>
      </p:sp>
      <p:pic>
        <p:nvPicPr>
          <p:cNvPr id="3" name="図 2">
            <a:extLst>
              <a:ext uri="{FF2B5EF4-FFF2-40B4-BE49-F238E27FC236}">
                <a16:creationId xmlns:a16="http://schemas.microsoft.com/office/drawing/2014/main" id="{25F0BDFE-7D9E-4327-8129-F1FD155CB1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035" y="841894"/>
            <a:ext cx="4950381" cy="585267"/>
          </a:xfrm>
          <a:prstGeom prst="rect">
            <a:avLst/>
          </a:prstGeom>
        </p:spPr>
      </p:pic>
      <p:pic>
        <p:nvPicPr>
          <p:cNvPr id="8" name="図 7" descr="ロゴ が含まれている画像&#10;&#10;自動的に生成された説明">
            <a:extLst>
              <a:ext uri="{FF2B5EF4-FFF2-40B4-BE49-F238E27FC236}">
                <a16:creationId xmlns:a16="http://schemas.microsoft.com/office/drawing/2014/main" id="{637F4949-75F0-4CB2-9226-17210EC152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035" y="1400657"/>
            <a:ext cx="8559526" cy="353599"/>
          </a:xfrm>
          <a:prstGeom prst="rect">
            <a:avLst/>
          </a:prstGeom>
        </p:spPr>
      </p:pic>
    </p:spTree>
    <p:extLst>
      <p:ext uri="{BB962C8B-B14F-4D97-AF65-F5344CB8AC3E}">
        <p14:creationId xmlns:p14="http://schemas.microsoft.com/office/powerpoint/2010/main" val="3819704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四角形: 角を丸くする 11">
            <a:extLst>
              <a:ext uri="{FF2B5EF4-FFF2-40B4-BE49-F238E27FC236}">
                <a16:creationId xmlns:a16="http://schemas.microsoft.com/office/drawing/2014/main" id="{309E631E-6FE5-469F-80E0-79BB774A393A}"/>
              </a:ext>
            </a:extLst>
          </p:cNvPr>
          <p:cNvSpPr/>
          <p:nvPr/>
        </p:nvSpPr>
        <p:spPr>
          <a:xfrm>
            <a:off x="300031" y="1502544"/>
            <a:ext cx="8543923" cy="2020165"/>
          </a:xfrm>
          <a:prstGeom prst="round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520" dirty="0">
                <a:solidFill>
                  <a:srgbClr val="000000"/>
                </a:solidFill>
              </a:rPr>
              <a:t>OILGEAR</a:t>
            </a:r>
            <a:r>
              <a:rPr kumimoji="1" lang="ja-JP" altLang="en-US" sz="1520" dirty="0">
                <a:solidFill>
                  <a:srgbClr val="000000"/>
                </a:solidFill>
              </a:rPr>
              <a:t>は</a:t>
            </a:r>
            <a:r>
              <a:rPr kumimoji="1" lang="en-US" altLang="ja-JP" sz="1520" dirty="0">
                <a:solidFill>
                  <a:srgbClr val="000000"/>
                </a:solidFill>
              </a:rPr>
              <a:t>3D</a:t>
            </a:r>
            <a:r>
              <a:rPr kumimoji="1" lang="ja-JP" altLang="en-US" sz="1520" dirty="0">
                <a:solidFill>
                  <a:srgbClr val="000000"/>
                </a:solidFill>
              </a:rPr>
              <a:t>空間で操作される</a:t>
            </a:r>
            <a:r>
              <a:rPr kumimoji="1" lang="en-US" altLang="ja-JP" sz="1520" dirty="0">
                <a:solidFill>
                  <a:srgbClr val="000000"/>
                </a:solidFill>
              </a:rPr>
              <a:t>2D</a:t>
            </a:r>
            <a:r>
              <a:rPr kumimoji="1" lang="ja-JP" altLang="en-US" sz="1520" dirty="0">
                <a:solidFill>
                  <a:srgbClr val="000000"/>
                </a:solidFill>
              </a:rPr>
              <a:t>アクションゲームです。スチームパンクの世界で主人公であるロボットがハンマーを武器に敵を倒すことがこのゲームの主な内容であり、次々になぎ倒すことができるスピード感あふれるゲームシステムと、オイルゲージを使用することでさらにスピードを出せたり、ブリンクによる高速移動ができる等多彩なアクションができることが本作の魅力です。</a:t>
            </a:r>
          </a:p>
        </p:txBody>
      </p:sp>
      <p:sp>
        <p:nvSpPr>
          <p:cNvPr id="13" name="四角形: 角を丸くする 12">
            <a:extLst>
              <a:ext uri="{FF2B5EF4-FFF2-40B4-BE49-F238E27FC236}">
                <a16:creationId xmlns:a16="http://schemas.microsoft.com/office/drawing/2014/main" id="{40DE2E3C-79DA-4166-94AA-118566A6965F}"/>
              </a:ext>
            </a:extLst>
          </p:cNvPr>
          <p:cNvSpPr/>
          <p:nvPr/>
        </p:nvSpPr>
        <p:spPr>
          <a:xfrm>
            <a:off x="300030" y="4290651"/>
            <a:ext cx="8543923" cy="2020165"/>
          </a:xfrm>
          <a:prstGeom prst="round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520">
                <a:solidFill>
                  <a:srgbClr val="000000"/>
                </a:solidFill>
              </a:rPr>
              <a:t>世界観を出すためのステージレイアウトと戦闘です！</a:t>
            </a:r>
            <a:endParaRPr kumimoji="1" lang="ja-JP" altLang="en-US" sz="1520" dirty="0">
              <a:solidFill>
                <a:srgbClr val="000000"/>
              </a:solidFill>
            </a:endParaRPr>
          </a:p>
        </p:txBody>
      </p:sp>
      <p:pic>
        <p:nvPicPr>
          <p:cNvPr id="18" name="図 17">
            <a:extLst>
              <a:ext uri="{FF2B5EF4-FFF2-40B4-BE49-F238E27FC236}">
                <a16:creationId xmlns:a16="http://schemas.microsoft.com/office/drawing/2014/main" id="{6D5E926F-A279-471C-9C26-A22876D4A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030" y="3705984"/>
            <a:ext cx="7052032" cy="584667"/>
          </a:xfrm>
          <a:prstGeom prst="rect">
            <a:avLst/>
          </a:prstGeom>
        </p:spPr>
      </p:pic>
      <p:pic>
        <p:nvPicPr>
          <p:cNvPr id="19" name="図 18">
            <a:extLst>
              <a:ext uri="{FF2B5EF4-FFF2-40B4-BE49-F238E27FC236}">
                <a16:creationId xmlns:a16="http://schemas.microsoft.com/office/drawing/2014/main" id="{56EA7AEF-B39E-432C-8E23-CD3839883E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030" y="908535"/>
            <a:ext cx="7052032" cy="584667"/>
          </a:xfrm>
          <a:prstGeom prst="rect">
            <a:avLst/>
          </a:prstGeom>
        </p:spPr>
      </p:pic>
    </p:spTree>
    <p:extLst>
      <p:ext uri="{BB962C8B-B14F-4D97-AF65-F5344CB8AC3E}">
        <p14:creationId xmlns:p14="http://schemas.microsoft.com/office/powerpoint/2010/main" val="3859800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D8E4B1FB-4E46-4D2E-8D67-73C04BF9E477}"/>
              </a:ext>
            </a:extLst>
          </p:cNvPr>
          <p:cNvSpPr/>
          <p:nvPr/>
        </p:nvSpPr>
        <p:spPr>
          <a:xfrm>
            <a:off x="300041" y="1478871"/>
            <a:ext cx="8543923" cy="4809731"/>
          </a:xfrm>
          <a:prstGeom prst="roundRect">
            <a:avLst>
              <a:gd name="adj" fmla="val 8660"/>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rgbClr val="000000"/>
                </a:solidFill>
              </a:rPr>
              <a:t>まだまだバグも残っていますが鋭意開発中です！</a:t>
            </a:r>
            <a:endParaRPr kumimoji="1" lang="en-US" altLang="ja-JP" sz="2400" dirty="0">
              <a:solidFill>
                <a:srgbClr val="000000"/>
              </a:solidFill>
            </a:endParaRPr>
          </a:p>
          <a:p>
            <a:pPr algn="ctr"/>
            <a:r>
              <a:rPr kumimoji="1" lang="en-US" altLang="ja-JP" sz="2400" dirty="0">
                <a:solidFill>
                  <a:srgbClr val="000000"/>
                </a:solidFill>
              </a:rPr>
              <a:t>OIL GEAR </a:t>
            </a:r>
            <a:r>
              <a:rPr kumimoji="1" lang="ja-JP" altLang="en-US" sz="2400" dirty="0">
                <a:solidFill>
                  <a:srgbClr val="000000"/>
                </a:solidFill>
              </a:rPr>
              <a:t>ぜひお楽しみください！</a:t>
            </a:r>
            <a:br>
              <a:rPr kumimoji="1" lang="en-US" altLang="ja-JP" sz="2400" dirty="0">
                <a:solidFill>
                  <a:srgbClr val="000000"/>
                </a:solidFill>
              </a:rPr>
            </a:br>
            <a:endParaRPr kumimoji="1" lang="en-US" altLang="ja-JP" sz="2400" dirty="0">
              <a:solidFill>
                <a:srgbClr val="000000"/>
              </a:solidFill>
            </a:endParaRPr>
          </a:p>
        </p:txBody>
      </p:sp>
      <p:pic>
        <p:nvPicPr>
          <p:cNvPr id="5" name="図 4">
            <a:extLst>
              <a:ext uri="{FF2B5EF4-FFF2-40B4-BE49-F238E27FC236}">
                <a16:creationId xmlns:a16="http://schemas.microsoft.com/office/drawing/2014/main" id="{96C4F54F-3E9B-46A4-A829-B0308B100E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041" y="890909"/>
            <a:ext cx="4950381" cy="579170"/>
          </a:xfrm>
          <a:prstGeom prst="rect">
            <a:avLst/>
          </a:prstGeom>
        </p:spPr>
      </p:pic>
    </p:spTree>
    <p:extLst>
      <p:ext uri="{BB962C8B-B14F-4D97-AF65-F5344CB8AC3E}">
        <p14:creationId xmlns:p14="http://schemas.microsoft.com/office/powerpoint/2010/main" val="2576821351"/>
      </p:ext>
    </p:extLst>
  </p:cSld>
  <p:clrMapOvr>
    <a:masterClrMapping/>
  </p:clrMapOvr>
</p:sld>
</file>

<file path=ppt/theme/theme1.xml><?xml version="1.0" encoding="utf-8"?>
<a:theme xmlns:a="http://schemas.openxmlformats.org/drawingml/2006/main" name="オルトプラス">
  <a:themeElements>
    <a:clrScheme name="オルトプラス">
      <a:dk1>
        <a:srgbClr val="D02227"/>
      </a:dk1>
      <a:lt1>
        <a:srgbClr val="FFFFFF"/>
      </a:lt1>
      <a:dk2>
        <a:srgbClr val="FEDCE1"/>
      </a:dk2>
      <a:lt2>
        <a:srgbClr val="EB8C96"/>
      </a:lt2>
      <a:accent1>
        <a:srgbClr val="0A3B85"/>
      </a:accent1>
      <a:accent2>
        <a:srgbClr val="5F83B3"/>
      </a:accent2>
      <a:accent3>
        <a:srgbClr val="D7E5F5"/>
      </a:accent3>
      <a:accent4>
        <a:srgbClr val="5AA32C"/>
      </a:accent4>
      <a:accent5>
        <a:srgbClr val="91C272"/>
      </a:accent5>
      <a:accent6>
        <a:srgbClr val="E3F1D4"/>
      </a:accent6>
      <a:hlink>
        <a:srgbClr val="D02227"/>
      </a:hlink>
      <a:folHlink>
        <a:srgbClr val="8C8C8C"/>
      </a:folHlink>
    </a:clrScheme>
    <a:fontScheme name="甲子園2021">
      <a:majorFont>
        <a:latin typeface="わんぱくルイカ"/>
        <a:ea typeface="わんぱくルイカ"/>
        <a:cs typeface=""/>
      </a:majorFont>
      <a:minorFont>
        <a:latin typeface="TBUDゴシック Std B"/>
        <a:ea typeface="TBUDゴシック Std 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Googleイベント資料_0616</Template>
  <TotalTime>831</TotalTime>
  <Words>170</Words>
  <Application>Microsoft Office PowerPoint</Application>
  <PresentationFormat>画面に合わせる (4:3)</PresentationFormat>
  <Paragraphs>12</Paragraphs>
  <Slides>6</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6</vt:i4>
      </vt:variant>
    </vt:vector>
  </HeadingPairs>
  <TitlesOfParts>
    <vt:vector size="15" baseType="lpstr">
      <vt:lpstr>Noto Sans Symbols</vt:lpstr>
      <vt:lpstr>Quattrocento Sans</vt:lpstr>
      <vt:lpstr>TBUDゴシック Std B</vt:lpstr>
      <vt:lpstr>TBUDゴシック Std H</vt:lpstr>
      <vt:lpstr>わんぱくルイカ</vt:lpstr>
      <vt:lpstr>游ゴシック</vt:lpstr>
      <vt:lpstr>Arial</vt:lpstr>
      <vt:lpstr>オルトプラス</vt:lpstr>
      <vt:lpstr>Simple Light</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荒谷 優季</dc:creator>
  <cp:lastModifiedBy>岡田　悠暉</cp:lastModifiedBy>
  <cp:revision>32</cp:revision>
  <dcterms:created xsi:type="dcterms:W3CDTF">2021-06-16T05:44:37Z</dcterms:created>
  <dcterms:modified xsi:type="dcterms:W3CDTF">2023-05-22T06:12:18Z</dcterms:modified>
</cp:coreProperties>
</file>