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4672"/>
  </p:normalViewPr>
  <p:slideViewPr>
    <p:cSldViewPr snapToGrid="0" snapToObjects="1">
      <p:cViewPr varScale="1">
        <p:scale>
          <a:sx n="106" d="100"/>
          <a:sy n="106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7E0D-C9D6-6441-A23D-CC066500D954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8189-ACE4-524F-9C53-32022AE7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9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7E0D-C9D6-6441-A23D-CC066500D954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8189-ACE4-524F-9C53-32022AE7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7E0D-C9D6-6441-A23D-CC066500D954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8189-ACE4-524F-9C53-32022AE7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1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7E0D-C9D6-6441-A23D-CC066500D954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8189-ACE4-524F-9C53-32022AE7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3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7E0D-C9D6-6441-A23D-CC066500D954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8189-ACE4-524F-9C53-32022AE7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7E0D-C9D6-6441-A23D-CC066500D954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8189-ACE4-524F-9C53-32022AE7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7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7E0D-C9D6-6441-A23D-CC066500D954}" type="datetimeFigureOut">
              <a:rPr lang="en-US" smtClean="0"/>
              <a:t>9/28/19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8189-ACE4-524F-9C53-32022AE7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0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7E0D-C9D6-6441-A23D-CC066500D954}" type="datetimeFigureOut">
              <a:rPr lang="en-US" smtClean="0"/>
              <a:t>9/28/19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8189-ACE4-524F-9C53-32022AE7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7E0D-C9D6-6441-A23D-CC066500D954}" type="datetimeFigureOut">
              <a:rPr lang="en-US" smtClean="0"/>
              <a:t>9/28/19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8189-ACE4-524F-9C53-32022AE7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6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7E0D-C9D6-6441-A23D-CC066500D954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8189-ACE4-524F-9C53-32022AE7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7E0D-C9D6-6441-A23D-CC066500D954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8189-ACE4-524F-9C53-32022AE7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8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C7E0D-C9D6-6441-A23D-CC066500D954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8189-ACE4-524F-9C53-32022AE7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1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786363-CF71-3945-8BEB-0B447F169F3B}"/>
              </a:ext>
            </a:extLst>
          </p:cNvPr>
          <p:cNvSpPr/>
          <p:nvPr/>
        </p:nvSpPr>
        <p:spPr>
          <a:xfrm>
            <a:off x="469231" y="1046748"/>
            <a:ext cx="6124074" cy="612407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E27271-7B82-0846-BF8A-A1A3AA74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30" y="2926681"/>
            <a:ext cx="4705685" cy="215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9B5B2E-1E2C-5348-B584-5BA397A2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38" y="2802189"/>
            <a:ext cx="3555655" cy="261319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6631100-3F40-AE41-A3B0-C4A5B3125845}"/>
              </a:ext>
            </a:extLst>
          </p:cNvPr>
          <p:cNvSpPr/>
          <p:nvPr/>
        </p:nvSpPr>
        <p:spPr>
          <a:xfrm>
            <a:off x="469231" y="1046748"/>
            <a:ext cx="6124074" cy="612407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998418B-8333-1147-8140-E11DA4050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6294" y="1167064"/>
            <a:ext cx="4066674" cy="569334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B710EBD-B36C-5941-B3B3-4DB3941739BE}"/>
              </a:ext>
            </a:extLst>
          </p:cNvPr>
          <p:cNvSpPr/>
          <p:nvPr/>
        </p:nvSpPr>
        <p:spPr>
          <a:xfrm>
            <a:off x="469231" y="1046748"/>
            <a:ext cx="6124074" cy="612407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3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3383CD2-24D3-3A40-9912-0B4E23789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85" y="704148"/>
            <a:ext cx="4863766" cy="680927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68C40E3-F34A-2646-8E30-6790A0993AC5}"/>
              </a:ext>
            </a:extLst>
          </p:cNvPr>
          <p:cNvSpPr/>
          <p:nvPr/>
        </p:nvSpPr>
        <p:spPr>
          <a:xfrm>
            <a:off x="469231" y="1046748"/>
            <a:ext cx="6124074" cy="612407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F079A9-531E-2E4B-B217-4EE10D83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19" y="2280986"/>
            <a:ext cx="4844897" cy="334979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F319330-05FE-6641-A335-7A93DAA7958B}"/>
              </a:ext>
            </a:extLst>
          </p:cNvPr>
          <p:cNvSpPr/>
          <p:nvPr/>
        </p:nvSpPr>
        <p:spPr>
          <a:xfrm>
            <a:off x="469231" y="1046748"/>
            <a:ext cx="6124074" cy="612407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5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841BBD-3523-0F4C-8476-17F64AF2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89" y="3067385"/>
            <a:ext cx="3251200" cy="2082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39A780-1E79-E842-962C-98E5B9D11B81}"/>
              </a:ext>
            </a:extLst>
          </p:cNvPr>
          <p:cNvSpPr/>
          <p:nvPr/>
        </p:nvSpPr>
        <p:spPr>
          <a:xfrm>
            <a:off x="469231" y="1046748"/>
            <a:ext cx="6124074" cy="612407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5B5D23-A162-7D40-92D1-0BDFC9759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17" y="3192379"/>
            <a:ext cx="5162285" cy="165634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DCB3816-330C-7E49-84CC-0383BF63C5E6}"/>
              </a:ext>
            </a:extLst>
          </p:cNvPr>
          <p:cNvSpPr/>
          <p:nvPr/>
        </p:nvSpPr>
        <p:spPr>
          <a:xfrm>
            <a:off x="469231" y="1046748"/>
            <a:ext cx="6124074" cy="612407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A34517-48D4-A74E-A747-BB817B73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15" y="1661304"/>
            <a:ext cx="3422649" cy="489496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29FE33A-750C-AE40-9CD4-92E9764D950B}"/>
              </a:ext>
            </a:extLst>
          </p:cNvPr>
          <p:cNvSpPr/>
          <p:nvPr/>
        </p:nvSpPr>
        <p:spPr>
          <a:xfrm>
            <a:off x="469231" y="1046748"/>
            <a:ext cx="6124074" cy="612407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4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A8234C-2545-B64D-B9FF-3217C3318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21" y="3004887"/>
            <a:ext cx="4568790" cy="240932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8F98CD-3F3B-2843-BA5C-1A347B19248B}"/>
              </a:ext>
            </a:extLst>
          </p:cNvPr>
          <p:cNvSpPr/>
          <p:nvPr/>
        </p:nvSpPr>
        <p:spPr>
          <a:xfrm>
            <a:off x="469231" y="1046748"/>
            <a:ext cx="6124074" cy="612407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61D5B7-CC40-CE45-AE1B-C0C85107B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9" y="1911684"/>
            <a:ext cx="2304048" cy="46812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8DB45DC-EF19-784C-A560-EFC0B85D32DC}"/>
              </a:ext>
            </a:extLst>
          </p:cNvPr>
          <p:cNvSpPr/>
          <p:nvPr/>
        </p:nvSpPr>
        <p:spPr>
          <a:xfrm>
            <a:off x="469231" y="1046748"/>
            <a:ext cx="6124074" cy="612407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5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3079</TotalTime>
  <Words>0</Words>
  <Application>Microsoft Macintosh PowerPoint</Application>
  <PresentationFormat>Letter Paper (8.5x11 in)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Warner, Jacob F.</dc:creator>
  <cp:lastModifiedBy>Warner, Jacob F.</cp:lastModifiedBy>
  <cp:revision>2</cp:revision>
  <cp:lastPrinted>2019-09-28T14:35:13Z</cp:lastPrinted>
  <dcterms:created xsi:type="dcterms:W3CDTF">2019-09-28T14:26:42Z</dcterms:created>
  <dcterms:modified xsi:type="dcterms:W3CDTF">2019-09-30T17:45:55Z</dcterms:modified>
</cp:coreProperties>
</file>