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EDD08-F257-0D53-F7D0-2C678FA43D91}"/>
              </a:ext>
            </a:extLst>
          </p:cNvPr>
          <p:cNvSpPr txBox="1"/>
          <p:nvPr/>
        </p:nvSpPr>
        <p:spPr>
          <a:xfrm>
            <a:off x="884663" y="2349190"/>
            <a:ext cx="7352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Teams most at risk: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HR and Marketing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Phishing emails are still one of the most effective ways attackers gain access to company systems.</a:t>
            </a: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our recent simulation: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-HR had a 75% click rate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-Marketing had a 38% click rate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numbers highlight a serious security gap. This awareness session is designed to close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Phishing is a cyberattack where someone pretends to be a trusted source (like IT, HR, or a manager) and tricks you into:</a:t>
            </a:r>
          </a:p>
          <a:p>
            <a:r>
              <a:rPr lang="en-GB" dirty="0"/>
              <a:t>Clicking on a malicious link</a:t>
            </a:r>
          </a:p>
          <a:p>
            <a:r>
              <a:rPr lang="en-GB" dirty="0"/>
              <a:t>Entering your login credentials on a fake page</a:t>
            </a:r>
          </a:p>
          <a:p>
            <a:r>
              <a:rPr lang="en-GB" dirty="0"/>
              <a:t>Downloading infected attachments</a:t>
            </a:r>
          </a:p>
          <a:p>
            <a:r>
              <a:rPr lang="en-GB" dirty="0"/>
              <a:t>The goal is simple: steal sensitive information or gain access to internal systems.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to spot phishing emails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859654-A87F-1CF5-781D-22CF49CDE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82672"/>
              </p:ext>
            </p:extLst>
          </p:nvPr>
        </p:nvGraphicFramePr>
        <p:xfrm>
          <a:off x="1397619" y="2282325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71239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2538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Tactic Used by Attackers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What to Watch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4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Urgency or threats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“Your account will be suspended if you don’t act now”</a:t>
                      </a:r>
                      <a:endParaRPr lang="en-IN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Suspicious sender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supportlT@mastercard.co (notice the lowercase ‘L’ and missing .com)</a:t>
                      </a:r>
                      <a:endParaRPr lang="en-IN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Fake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Hover to reveal where the link is actually leading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0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Poor spelling or formatting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Unprofessional tone or visual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121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stop getting phished?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700" cy="279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46050" indent="0">
              <a:buNone/>
            </a:pPr>
            <a:r>
              <a:rPr lang="en-GB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Simple habits to protect yourself from phishing:</a:t>
            </a:r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GB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Always check the sender’s email address.</a:t>
            </a:r>
            <a:b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A fake email may look official, but the address is often suspicious or misspelled.</a:t>
            </a:r>
          </a:p>
          <a:p>
            <a:pPr marL="146050" indent="0">
              <a:buNone/>
            </a:pPr>
            <a:r>
              <a:rPr lang="en-GB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Never click on unexpected links.</a:t>
            </a:r>
            <a:b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Hover over links to see where they actually go before clicking.</a:t>
            </a:r>
          </a:p>
          <a:p>
            <a:pPr marL="146050" indent="0">
              <a:buNone/>
            </a:pPr>
            <a:r>
              <a:rPr lang="en-GB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Don’t share sensitive info through email.</a:t>
            </a:r>
            <a:b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No legitimate company will ask for passwords or personal data via email.</a:t>
            </a:r>
          </a:p>
          <a:p>
            <a:pPr marL="146050" indent="0">
              <a:buNone/>
            </a:pPr>
            <a:r>
              <a:rPr lang="en-GB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Report anything suspicious.</a:t>
            </a:r>
            <a:b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If something feels off, trust your instincts. Report the email to IT or security.</a:t>
            </a:r>
          </a:p>
          <a:p>
            <a:pPr marL="146050" indent="0">
              <a:buNone/>
            </a:pPr>
            <a:r>
              <a:rPr lang="en-GB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5.Stay alert.</a:t>
            </a:r>
            <a:b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Phishing emails are designed to look real. Take a moment before reacting.</a:t>
            </a:r>
          </a:p>
          <a:p>
            <a:pPr marL="146050" indent="0">
              <a:buNone/>
            </a:pPr>
            <a:endParaRPr lang="en-GB" sz="1400" dirty="0">
              <a:highlight>
                <a:srgbClr val="FFFF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Raleway</vt:lpstr>
      <vt:lpstr>Lato</vt:lpstr>
      <vt:lpstr>Streamline</vt:lpstr>
      <vt:lpstr>Familiarize yourself with phishing attacks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Home</dc:creator>
  <cp:lastModifiedBy>Bhaskar Rao</cp:lastModifiedBy>
  <cp:revision>1</cp:revision>
  <dcterms:modified xsi:type="dcterms:W3CDTF">2025-07-17T21:11:16Z</dcterms:modified>
</cp:coreProperties>
</file>