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49" r:id="rId3"/>
    <p:sldId id="351" r:id="rId4"/>
    <p:sldId id="350" r:id="rId5"/>
    <p:sldId id="352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256"/>
            <p14:sldId id="349"/>
            <p14:sldId id="351"/>
            <p14:sldId id="350"/>
            <p14:sldId id="352"/>
          </p14:sldIdLst>
        </p14:section>
        <p14:section name="无标题节" id="{3749A525-2092-4210-9C4A-CC1ED9754E3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2014/4/26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059832" y="2463031"/>
            <a:ext cx="5976664" cy="147002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第九讲  问题讨论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2014.04.26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548680"/>
            <a:ext cx="3256955" cy="129614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两个问题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2132856"/>
            <a:ext cx="4536504" cy="1296144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挖地雷问题</a:t>
            </a:r>
            <a:endParaRPr lang="en-US" altLang="zh-CN" dirty="0"/>
          </a:p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探讨</a:t>
            </a:r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0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hiphotos.baidu.com/%B8%F1%C2%BE/pic/item/3a1a64a702b145c5461064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16824" cy="5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48072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挖地雷问题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0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挖地雷问题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62798"/>
              </p:ext>
            </p:extLst>
          </p:nvPr>
        </p:nvGraphicFramePr>
        <p:xfrm>
          <a:off x="971600" y="1988840"/>
          <a:ext cx="2448272" cy="244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81609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  <a:tr h="81609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  <a:tr h="81609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62908"/>
              </p:ext>
            </p:extLst>
          </p:nvPr>
        </p:nvGraphicFramePr>
        <p:xfrm>
          <a:off x="4283968" y="1988840"/>
          <a:ext cx="2448272" cy="244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8160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  <a:tr h="8160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8160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25" y="2233440"/>
            <a:ext cx="341565" cy="37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341565" cy="37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41565" cy="37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341565" cy="37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3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92767"/>
              </p:ext>
            </p:extLst>
          </p:nvPr>
        </p:nvGraphicFramePr>
        <p:xfrm>
          <a:off x="539552" y="1124744"/>
          <a:ext cx="3300365" cy="374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073"/>
                <a:gridCol w="660073"/>
                <a:gridCol w="660073"/>
                <a:gridCol w="660073"/>
                <a:gridCol w="660073"/>
              </a:tblGrid>
              <a:tr h="74888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2080" y="1412776"/>
            <a:ext cx="17780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5 5</a:t>
            </a:r>
          </a:p>
          <a:p>
            <a:r>
              <a:rPr lang="en-US" altLang="zh-CN" sz="3200" dirty="0" smtClean="0"/>
              <a:t>2 3 3 2 1</a:t>
            </a:r>
          </a:p>
          <a:p>
            <a:r>
              <a:rPr lang="en-US" altLang="zh-CN" sz="3200" dirty="0" smtClean="0"/>
              <a:t>3 4 4 4 3</a:t>
            </a:r>
          </a:p>
          <a:p>
            <a:r>
              <a:rPr lang="en-US" altLang="zh-CN" sz="3200" dirty="0" smtClean="0"/>
              <a:t>3 5 5 4 2</a:t>
            </a:r>
          </a:p>
          <a:p>
            <a:r>
              <a:rPr lang="en-US" altLang="zh-CN" sz="3200" dirty="0" smtClean="0"/>
              <a:t>2 3 4 4 3</a:t>
            </a:r>
          </a:p>
          <a:p>
            <a:r>
              <a:rPr lang="en-US" altLang="zh-CN" sz="3200" dirty="0" smtClean="0"/>
              <a:t>1 2 3 2 1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107</Words>
  <Application>Microsoft Office PowerPoint</Application>
  <PresentationFormat>全屏显示(4:3)</PresentationFormat>
  <Paragraphs>50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第九讲  问题讨论</vt:lpstr>
      <vt:lpstr>两个问题：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MC SYSTEM</cp:lastModifiedBy>
  <cp:revision>842</cp:revision>
  <dcterms:created xsi:type="dcterms:W3CDTF">2011-03-30T14:55:45Z</dcterms:created>
  <dcterms:modified xsi:type="dcterms:W3CDTF">2014-04-26T01:53:00Z</dcterms:modified>
</cp:coreProperties>
</file>