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9" r:id="rId3"/>
    <p:sldId id="262" r:id="rId4"/>
    <p:sldId id="260" r:id="rId5"/>
    <p:sldId id="264" r:id="rId6"/>
    <p:sldId id="265" r:id="rId7"/>
    <p:sldId id="266" r:id="rId8"/>
  </p:sldIdLst>
  <p:sldSz cx="9144000" cy="6858000" type="screen4x3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1B1"/>
    <a:srgbClr val="2C2C2C"/>
    <a:srgbClr val="344B64"/>
    <a:srgbClr val="5F7DA9"/>
    <a:srgbClr val="7C7C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2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A0BA74-8C42-4F1D-A1F6-0A66BF08E47B}" type="datetimeFigureOut">
              <a:rPr lang="zh-CN" altLang="en-US" smtClean="0"/>
              <a:t>2017/11/20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73E20-D6A9-4097-9A07-F12234CACD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922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73E20-D6A9-4097-9A07-F12234CACD7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378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64C4-1C59-4B76-857D-30E892CDC99E}" type="datetimeFigureOut">
              <a:rPr lang="zh-CN" altLang="en-US" smtClean="0"/>
              <a:t>2017/11/20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B876E-2FB4-4920-ACFD-53412C6F07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213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64C4-1C59-4B76-857D-30E892CDC99E}" type="datetimeFigureOut">
              <a:rPr lang="zh-CN" altLang="en-US" smtClean="0"/>
              <a:t>2017/11/20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B876E-2FB4-4920-ACFD-53412C6F07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414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64C4-1C59-4B76-857D-30E892CDC99E}" type="datetimeFigureOut">
              <a:rPr lang="zh-CN" altLang="en-US" smtClean="0"/>
              <a:t>2017/11/20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B876E-2FB4-4920-ACFD-53412C6F07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114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64C4-1C59-4B76-857D-30E892CDC99E}" type="datetimeFigureOut">
              <a:rPr lang="zh-CN" altLang="en-US" smtClean="0"/>
              <a:t>2017/11/20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B876E-2FB4-4920-ACFD-53412C6F07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41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64C4-1C59-4B76-857D-30E892CDC99E}" type="datetimeFigureOut">
              <a:rPr lang="zh-CN" altLang="en-US" smtClean="0"/>
              <a:t>2017/11/20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B876E-2FB4-4920-ACFD-53412C6F07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560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64C4-1C59-4B76-857D-30E892CDC99E}" type="datetimeFigureOut">
              <a:rPr lang="zh-CN" altLang="en-US" smtClean="0"/>
              <a:t>2017/11/20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B876E-2FB4-4920-ACFD-53412C6F07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093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64C4-1C59-4B76-857D-30E892CDC99E}" type="datetimeFigureOut">
              <a:rPr lang="zh-CN" altLang="en-US" smtClean="0"/>
              <a:t>2017/11/20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B876E-2FB4-4920-ACFD-53412C6F07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767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64C4-1C59-4B76-857D-30E892CDC99E}" type="datetimeFigureOut">
              <a:rPr lang="zh-CN" altLang="en-US" smtClean="0"/>
              <a:t>2017/11/20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B876E-2FB4-4920-ACFD-53412C6F07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210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64C4-1C59-4B76-857D-30E892CDC99E}" type="datetimeFigureOut">
              <a:rPr lang="zh-CN" altLang="en-US" smtClean="0"/>
              <a:t>2017/11/20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B876E-2FB4-4920-ACFD-53412C6F07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579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64C4-1C59-4B76-857D-30E892CDC99E}" type="datetimeFigureOut">
              <a:rPr lang="zh-CN" altLang="en-US" smtClean="0"/>
              <a:t>2017/11/20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B876E-2FB4-4920-ACFD-53412C6F07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781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64C4-1C59-4B76-857D-30E892CDC99E}" type="datetimeFigureOut">
              <a:rPr lang="zh-CN" altLang="en-US" smtClean="0"/>
              <a:t>2017/11/20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B876E-2FB4-4920-ACFD-53412C6F07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236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364C4-1C59-4B76-857D-30E892CDC99E}" type="datetimeFigureOut">
              <a:rPr lang="zh-CN" altLang="en-US" smtClean="0"/>
              <a:t>2017/11/20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B876E-2FB4-4920-ACFD-53412C6F07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972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09989" y="2035184"/>
            <a:ext cx="1349828" cy="1291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ounded Rectangle 8"/>
          <p:cNvSpPr/>
          <p:nvPr/>
        </p:nvSpPr>
        <p:spPr>
          <a:xfrm>
            <a:off x="3012760" y="2416181"/>
            <a:ext cx="544286" cy="529770"/>
          </a:xfrm>
          <a:prstGeom prst="round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367664" y="2011701"/>
            <a:ext cx="1349828" cy="1291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Oval 9"/>
          <p:cNvSpPr/>
          <p:nvPr/>
        </p:nvSpPr>
        <p:spPr>
          <a:xfrm>
            <a:off x="614407" y="2229414"/>
            <a:ext cx="856343" cy="856342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Straight Connector 10"/>
          <p:cNvCxnSpPr>
            <a:stCxn id="10" idx="7"/>
          </p:cNvCxnSpPr>
          <p:nvPr/>
        </p:nvCxnSpPr>
        <p:spPr>
          <a:xfrm flipH="1">
            <a:off x="759550" y="2354822"/>
            <a:ext cx="585791" cy="55676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263" y="1834352"/>
            <a:ext cx="1905000" cy="1905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339858" y="2696322"/>
            <a:ext cx="587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n>
                  <a:solidFill>
                    <a:srgbClr val="2C2C2C"/>
                  </a:solidFill>
                </a:ln>
                <a:solidFill>
                  <a:srgbClr val="2C2C2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</a:t>
            </a:r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2756948" y="3911788"/>
            <a:ext cx="986864" cy="9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094" y="4025153"/>
            <a:ext cx="1325337" cy="936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57" y="4088731"/>
            <a:ext cx="508884" cy="381663"/>
          </a:xfrm>
          <a:prstGeom prst="rect">
            <a:avLst/>
          </a:prstGeom>
        </p:spPr>
      </p:pic>
      <p:sp>
        <p:nvSpPr>
          <p:cNvPr id="16" name="Isosceles Triangle 15"/>
          <p:cNvSpPr/>
          <p:nvPr/>
        </p:nvSpPr>
        <p:spPr>
          <a:xfrm flipV="1">
            <a:off x="910363" y="4470394"/>
            <a:ext cx="171885" cy="102891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Rectangle 16"/>
          <p:cNvSpPr/>
          <p:nvPr/>
        </p:nvSpPr>
        <p:spPr>
          <a:xfrm>
            <a:off x="403818" y="256780"/>
            <a:ext cx="1349828" cy="1291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Isosceles Triangle 17"/>
          <p:cNvSpPr/>
          <p:nvPr/>
        </p:nvSpPr>
        <p:spPr>
          <a:xfrm>
            <a:off x="539892" y="403733"/>
            <a:ext cx="1077685" cy="99785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Rectangle 18"/>
          <p:cNvSpPr/>
          <p:nvPr/>
        </p:nvSpPr>
        <p:spPr>
          <a:xfrm rot="5400000">
            <a:off x="2580961" y="256780"/>
            <a:ext cx="1349828" cy="1291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2717035" y="403733"/>
            <a:ext cx="1077685" cy="99785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Rectangle 20"/>
          <p:cNvSpPr/>
          <p:nvPr/>
        </p:nvSpPr>
        <p:spPr>
          <a:xfrm rot="10800000">
            <a:off x="4986704" y="256780"/>
            <a:ext cx="1349828" cy="1291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Isosceles Triangle 21"/>
          <p:cNvSpPr/>
          <p:nvPr/>
        </p:nvSpPr>
        <p:spPr>
          <a:xfrm rot="10800000">
            <a:off x="5122778" y="403733"/>
            <a:ext cx="1077685" cy="99785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Rectangle 22"/>
          <p:cNvSpPr/>
          <p:nvPr/>
        </p:nvSpPr>
        <p:spPr>
          <a:xfrm rot="16200000">
            <a:off x="7392447" y="256780"/>
            <a:ext cx="1349828" cy="1291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Isosceles Triangle 23"/>
          <p:cNvSpPr/>
          <p:nvPr/>
        </p:nvSpPr>
        <p:spPr>
          <a:xfrm rot="16200000">
            <a:off x="7528521" y="403733"/>
            <a:ext cx="1077685" cy="99785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57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330804" y="4940275"/>
            <a:ext cx="2991394" cy="773975"/>
          </a:xfrm>
          <a:prstGeom prst="rect">
            <a:avLst/>
          </a:prstGeom>
          <a:solidFill>
            <a:srgbClr val="0070C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371" y="5023549"/>
            <a:ext cx="607424" cy="607424"/>
          </a:xfrm>
          <a:prstGeom prst="rect">
            <a:avLst/>
          </a:prstGeom>
          <a:effectLst/>
        </p:spPr>
      </p:pic>
      <p:sp>
        <p:nvSpPr>
          <p:cNvPr id="7" name="Rectangle 6"/>
          <p:cNvSpPr/>
          <p:nvPr/>
        </p:nvSpPr>
        <p:spPr>
          <a:xfrm>
            <a:off x="4578389" y="4940275"/>
            <a:ext cx="2991394" cy="773975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935" y="5032996"/>
            <a:ext cx="612445" cy="61244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330804" y="677237"/>
            <a:ext cx="2991394" cy="773975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991" y="716268"/>
            <a:ext cx="695229" cy="695229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330804" y="1830204"/>
            <a:ext cx="2991394" cy="7739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261" y="1909003"/>
            <a:ext cx="647699" cy="647699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330804" y="2837330"/>
            <a:ext cx="2991394" cy="7739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290" y="2914391"/>
            <a:ext cx="630506" cy="618856"/>
          </a:xfrm>
          <a:prstGeom prst="rect">
            <a:avLst/>
          </a:prstGeom>
          <a:ln>
            <a:noFill/>
          </a:ln>
        </p:spPr>
      </p:pic>
      <p:sp>
        <p:nvSpPr>
          <p:cNvPr id="21" name="Rectangle 20"/>
          <p:cNvSpPr/>
          <p:nvPr/>
        </p:nvSpPr>
        <p:spPr>
          <a:xfrm>
            <a:off x="4578389" y="1830204"/>
            <a:ext cx="2991394" cy="7739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846" y="1904144"/>
            <a:ext cx="647699" cy="647699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4578389" y="672378"/>
            <a:ext cx="2991394" cy="773975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576" y="711409"/>
            <a:ext cx="695229" cy="695229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4578389" y="2837330"/>
            <a:ext cx="2991394" cy="7739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875" y="2914389"/>
            <a:ext cx="630506" cy="618856"/>
          </a:xfrm>
          <a:prstGeom prst="rect">
            <a:avLst/>
          </a:prstGeom>
          <a:ln>
            <a:noFill/>
          </a:ln>
        </p:spPr>
      </p:pic>
      <p:sp>
        <p:nvSpPr>
          <p:cNvPr id="19" name="Rectangle 18"/>
          <p:cNvSpPr/>
          <p:nvPr/>
        </p:nvSpPr>
        <p:spPr>
          <a:xfrm>
            <a:off x="1330804" y="3995157"/>
            <a:ext cx="2991394" cy="7739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Rectangle 19"/>
          <p:cNvSpPr/>
          <p:nvPr/>
        </p:nvSpPr>
        <p:spPr>
          <a:xfrm>
            <a:off x="4578390" y="3995156"/>
            <a:ext cx="2991394" cy="7739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350" y="4071481"/>
            <a:ext cx="612445" cy="62132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878" y="4071481"/>
            <a:ext cx="612445" cy="62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676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>
            <a:spLocks/>
          </p:cNvSpPr>
          <p:nvPr/>
        </p:nvSpPr>
        <p:spPr>
          <a:xfrm>
            <a:off x="410174" y="651996"/>
            <a:ext cx="1440000" cy="889200"/>
          </a:xfrm>
          <a:prstGeom prst="roundRect">
            <a:avLst>
              <a:gd name="adj" fmla="val 21643"/>
            </a:avLst>
          </a:prstGeom>
          <a:gradFill flip="none" rotWithShape="1">
            <a:gsLst>
              <a:gs pos="0">
                <a:srgbClr val="5F7DA9"/>
              </a:gs>
              <a:gs pos="100000">
                <a:srgbClr val="344B64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16" y="843477"/>
            <a:ext cx="455116" cy="4551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36871" y="961427"/>
            <a:ext cx="587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</a:p>
        </p:txBody>
      </p:sp>
      <p:sp>
        <p:nvSpPr>
          <p:cNvPr id="8" name="Rounded Rectangle 7"/>
          <p:cNvSpPr>
            <a:spLocks/>
          </p:cNvSpPr>
          <p:nvPr/>
        </p:nvSpPr>
        <p:spPr>
          <a:xfrm>
            <a:off x="2080205" y="651999"/>
            <a:ext cx="1440000" cy="889200"/>
          </a:xfrm>
          <a:prstGeom prst="roundRect">
            <a:avLst>
              <a:gd name="adj" fmla="val 21643"/>
            </a:avLst>
          </a:prstGeom>
          <a:gradFill flip="none" rotWithShape="1">
            <a:gsLst>
              <a:gs pos="0">
                <a:srgbClr val="5F7DA9"/>
              </a:gs>
              <a:gs pos="100000">
                <a:srgbClr val="344B64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190" y="816979"/>
            <a:ext cx="529937" cy="5273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800208" y="926743"/>
            <a:ext cx="587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车辆</a:t>
            </a:r>
          </a:p>
        </p:txBody>
      </p:sp>
      <p:sp>
        <p:nvSpPr>
          <p:cNvPr id="11" name="Rounded Rectangle 10"/>
          <p:cNvSpPr>
            <a:spLocks/>
          </p:cNvSpPr>
          <p:nvPr/>
        </p:nvSpPr>
        <p:spPr>
          <a:xfrm>
            <a:off x="3851086" y="651999"/>
            <a:ext cx="1440000" cy="889200"/>
          </a:xfrm>
          <a:prstGeom prst="roundRect">
            <a:avLst>
              <a:gd name="adj" fmla="val 21643"/>
            </a:avLst>
          </a:prstGeom>
          <a:gradFill flip="none" rotWithShape="1">
            <a:gsLst>
              <a:gs pos="0">
                <a:srgbClr val="5F7DA9"/>
              </a:gs>
              <a:gs pos="100000">
                <a:srgbClr val="344B64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589561" y="926743"/>
            <a:ext cx="587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田地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836" y="822583"/>
            <a:ext cx="580742" cy="586046"/>
          </a:xfrm>
          <a:prstGeom prst="rect">
            <a:avLst/>
          </a:prstGeom>
        </p:spPr>
      </p:pic>
      <p:sp>
        <p:nvSpPr>
          <p:cNvPr id="15" name="Rounded Rectangle 14"/>
          <p:cNvSpPr>
            <a:spLocks/>
          </p:cNvSpPr>
          <p:nvPr/>
        </p:nvSpPr>
        <p:spPr>
          <a:xfrm>
            <a:off x="5501836" y="651999"/>
            <a:ext cx="1440000" cy="889200"/>
          </a:xfrm>
          <a:prstGeom prst="roundRect">
            <a:avLst>
              <a:gd name="adj" fmla="val 21643"/>
            </a:avLst>
          </a:prstGeom>
          <a:gradFill flip="none" rotWithShape="1">
            <a:gsLst>
              <a:gs pos="0">
                <a:srgbClr val="5F7DA9"/>
              </a:gs>
              <a:gs pos="100000">
                <a:srgbClr val="344B64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221839" y="926710"/>
            <a:ext cx="587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导航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678" y="808763"/>
            <a:ext cx="599869" cy="599869"/>
          </a:xfrm>
          <a:prstGeom prst="rect">
            <a:avLst/>
          </a:prstGeom>
        </p:spPr>
      </p:pic>
      <p:sp>
        <p:nvSpPr>
          <p:cNvPr id="19" name="Rounded Rectangle 18"/>
          <p:cNvSpPr>
            <a:spLocks/>
          </p:cNvSpPr>
          <p:nvPr/>
        </p:nvSpPr>
        <p:spPr>
          <a:xfrm>
            <a:off x="7152586" y="651996"/>
            <a:ext cx="1440000" cy="889200"/>
          </a:xfrm>
          <a:prstGeom prst="roundRect">
            <a:avLst>
              <a:gd name="adj" fmla="val 21643"/>
            </a:avLst>
          </a:prstGeom>
          <a:gradFill flip="none" rotWithShape="1">
            <a:gsLst>
              <a:gs pos="0">
                <a:srgbClr val="5F7DA9"/>
              </a:gs>
              <a:gs pos="100000">
                <a:srgbClr val="344B64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7872589" y="926707"/>
            <a:ext cx="587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规划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642" y="744322"/>
            <a:ext cx="664307" cy="664307"/>
          </a:xfrm>
          <a:prstGeom prst="rect">
            <a:avLst/>
          </a:prstGeom>
        </p:spPr>
      </p:pic>
      <p:sp>
        <p:nvSpPr>
          <p:cNvPr id="23" name="Rounded Rectangle 22"/>
          <p:cNvSpPr>
            <a:spLocks/>
          </p:cNvSpPr>
          <p:nvPr/>
        </p:nvSpPr>
        <p:spPr>
          <a:xfrm>
            <a:off x="405645" y="1993311"/>
            <a:ext cx="1440000" cy="889200"/>
          </a:xfrm>
          <a:prstGeom prst="roundRect">
            <a:avLst>
              <a:gd name="adj" fmla="val 21643"/>
            </a:avLst>
          </a:prstGeom>
          <a:gradFill flip="none" rotWithShape="1">
            <a:gsLst>
              <a:gs pos="0">
                <a:schemeClr val="bg2">
                  <a:lumMod val="9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87" y="2184792"/>
            <a:ext cx="455116" cy="455116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032342" y="2302742"/>
            <a:ext cx="587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</a:p>
        </p:txBody>
      </p:sp>
      <p:sp>
        <p:nvSpPr>
          <p:cNvPr id="26" name="Rounded Rectangle 25"/>
          <p:cNvSpPr>
            <a:spLocks/>
          </p:cNvSpPr>
          <p:nvPr/>
        </p:nvSpPr>
        <p:spPr>
          <a:xfrm>
            <a:off x="2080208" y="2001529"/>
            <a:ext cx="1440000" cy="889200"/>
          </a:xfrm>
          <a:prstGeom prst="roundRect">
            <a:avLst>
              <a:gd name="adj" fmla="val 21643"/>
            </a:avLst>
          </a:prstGeom>
          <a:gradFill flip="none" rotWithShape="1">
            <a:gsLst>
              <a:gs pos="0">
                <a:schemeClr val="bg2">
                  <a:lumMod val="9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193" y="2166509"/>
            <a:ext cx="529937" cy="52730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800211" y="2276273"/>
            <a:ext cx="587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车辆</a:t>
            </a:r>
          </a:p>
        </p:txBody>
      </p:sp>
      <p:sp>
        <p:nvSpPr>
          <p:cNvPr id="29" name="Rounded Rectangle 28"/>
          <p:cNvSpPr>
            <a:spLocks/>
          </p:cNvSpPr>
          <p:nvPr/>
        </p:nvSpPr>
        <p:spPr>
          <a:xfrm>
            <a:off x="3848065" y="1993311"/>
            <a:ext cx="1440000" cy="889200"/>
          </a:xfrm>
          <a:prstGeom prst="roundRect">
            <a:avLst>
              <a:gd name="adj" fmla="val 21643"/>
            </a:avLst>
          </a:prstGeom>
          <a:gradFill flip="none" rotWithShape="1">
            <a:gsLst>
              <a:gs pos="0">
                <a:schemeClr val="bg2">
                  <a:lumMod val="9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586540" y="2268055"/>
            <a:ext cx="587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田地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815" y="2163895"/>
            <a:ext cx="580742" cy="586046"/>
          </a:xfrm>
          <a:prstGeom prst="rect">
            <a:avLst/>
          </a:prstGeom>
        </p:spPr>
      </p:pic>
      <p:sp>
        <p:nvSpPr>
          <p:cNvPr id="32" name="Rounded Rectangle 31"/>
          <p:cNvSpPr>
            <a:spLocks/>
          </p:cNvSpPr>
          <p:nvPr/>
        </p:nvSpPr>
        <p:spPr>
          <a:xfrm>
            <a:off x="5501839" y="1996777"/>
            <a:ext cx="1440000" cy="889200"/>
          </a:xfrm>
          <a:prstGeom prst="roundRect">
            <a:avLst>
              <a:gd name="adj" fmla="val 21643"/>
            </a:avLst>
          </a:prstGeom>
          <a:gradFill flip="none" rotWithShape="1">
            <a:gsLst>
              <a:gs pos="0">
                <a:schemeClr val="bg2">
                  <a:lumMod val="9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6221842" y="2271488"/>
            <a:ext cx="587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导航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681" y="2153541"/>
            <a:ext cx="599869" cy="599869"/>
          </a:xfrm>
          <a:prstGeom prst="rect">
            <a:avLst/>
          </a:prstGeom>
        </p:spPr>
      </p:pic>
      <p:sp>
        <p:nvSpPr>
          <p:cNvPr id="35" name="Rounded Rectangle 34"/>
          <p:cNvSpPr>
            <a:spLocks/>
          </p:cNvSpPr>
          <p:nvPr/>
        </p:nvSpPr>
        <p:spPr>
          <a:xfrm>
            <a:off x="7155613" y="1996777"/>
            <a:ext cx="1440000" cy="889200"/>
          </a:xfrm>
          <a:prstGeom prst="roundRect">
            <a:avLst>
              <a:gd name="adj" fmla="val 21643"/>
            </a:avLst>
          </a:prstGeom>
          <a:gradFill flip="none" rotWithShape="1">
            <a:gsLst>
              <a:gs pos="0">
                <a:schemeClr val="bg2">
                  <a:lumMod val="9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875616" y="2271488"/>
            <a:ext cx="587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规划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669" y="2089103"/>
            <a:ext cx="664307" cy="66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653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50510" y="1844408"/>
            <a:ext cx="1951463" cy="879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ounded Rectangle 4"/>
          <p:cNvSpPr/>
          <p:nvPr/>
        </p:nvSpPr>
        <p:spPr>
          <a:xfrm>
            <a:off x="450510" y="2820353"/>
            <a:ext cx="1951463" cy="87994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Rounded Rectangle 1"/>
          <p:cNvSpPr/>
          <p:nvPr/>
        </p:nvSpPr>
        <p:spPr>
          <a:xfrm>
            <a:off x="348975" y="366092"/>
            <a:ext cx="900000" cy="900000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dirty="0">
                <a:ln w="0"/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7200" dirty="0">
              <a:ln w="0"/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501973" y="366092"/>
            <a:ext cx="900000" cy="900000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dirty="0">
                <a:ln w="0"/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7200" dirty="0">
              <a:ln w="0"/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Oval 6"/>
          <p:cNvSpPr/>
          <p:nvPr/>
        </p:nvSpPr>
        <p:spPr>
          <a:xfrm>
            <a:off x="3307469" y="366092"/>
            <a:ext cx="1074817" cy="1025864"/>
          </a:xfrm>
          <a:prstGeom prst="ellipse">
            <a:avLst/>
          </a:prstGeom>
          <a:gradFill flip="none" rotWithShape="1">
            <a:gsLst>
              <a:gs pos="0">
                <a:srgbClr val="5F7DA9"/>
              </a:gs>
              <a:gs pos="100000">
                <a:srgbClr val="344B64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332" y="574934"/>
            <a:ext cx="664521" cy="633817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4576397" y="366092"/>
            <a:ext cx="1074817" cy="1025864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9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990" y="562118"/>
            <a:ext cx="664521" cy="633817"/>
          </a:xfrm>
          <a:prstGeom prst="rect">
            <a:avLst/>
          </a:prstGeom>
        </p:spPr>
      </p:pic>
      <p:sp>
        <p:nvSpPr>
          <p:cNvPr id="11" name="Rounded Rectangle 10"/>
          <p:cNvSpPr>
            <a:spLocks/>
          </p:cNvSpPr>
          <p:nvPr/>
        </p:nvSpPr>
        <p:spPr>
          <a:xfrm>
            <a:off x="4000661" y="2093242"/>
            <a:ext cx="1209979" cy="509145"/>
          </a:xfrm>
          <a:prstGeom prst="roundRect">
            <a:avLst>
              <a:gd name="adj" fmla="val 21643"/>
            </a:avLst>
          </a:prstGeom>
          <a:gradFill flip="none" rotWithShape="1">
            <a:gsLst>
              <a:gs pos="0">
                <a:srgbClr val="5F7DA9"/>
              </a:gs>
              <a:gs pos="100000">
                <a:srgbClr val="344B64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289783" y="2147759"/>
            <a:ext cx="7884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Rounded Rectangle 13"/>
          <p:cNvSpPr>
            <a:spLocks/>
          </p:cNvSpPr>
          <p:nvPr/>
        </p:nvSpPr>
        <p:spPr>
          <a:xfrm>
            <a:off x="3996132" y="3185723"/>
            <a:ext cx="1440000" cy="889200"/>
          </a:xfrm>
          <a:prstGeom prst="roundRect">
            <a:avLst>
              <a:gd name="adj" fmla="val 21643"/>
            </a:avLst>
          </a:prstGeom>
          <a:gradFill flip="none" rotWithShape="1">
            <a:gsLst>
              <a:gs pos="0">
                <a:schemeClr val="bg2">
                  <a:lumMod val="9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874" y="3377204"/>
            <a:ext cx="455116" cy="45511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622829" y="3495154"/>
            <a:ext cx="587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</a:p>
        </p:txBody>
      </p:sp>
      <p:sp>
        <p:nvSpPr>
          <p:cNvPr id="17" name="Oval 16"/>
          <p:cNvSpPr/>
          <p:nvPr/>
        </p:nvSpPr>
        <p:spPr>
          <a:xfrm>
            <a:off x="117858" y="4580130"/>
            <a:ext cx="1074817" cy="1025864"/>
          </a:xfrm>
          <a:prstGeom prst="ellipse">
            <a:avLst/>
          </a:prstGeom>
          <a:gradFill flip="none" rotWithShape="1">
            <a:gsLst>
              <a:gs pos="0">
                <a:srgbClr val="5F7DA9"/>
              </a:gs>
              <a:gs pos="100000">
                <a:srgbClr val="344B64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386786" y="4580130"/>
            <a:ext cx="1074817" cy="1025864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9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999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>
            <a:spLocks/>
          </p:cNvSpPr>
          <p:nvPr/>
        </p:nvSpPr>
        <p:spPr>
          <a:xfrm>
            <a:off x="1956637" y="4112786"/>
            <a:ext cx="1323394" cy="2053530"/>
          </a:xfrm>
          <a:prstGeom prst="roundRect">
            <a:avLst>
              <a:gd name="adj" fmla="val 5634"/>
            </a:avLst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ounded Rectangle 13"/>
          <p:cNvSpPr>
            <a:spLocks/>
          </p:cNvSpPr>
          <p:nvPr/>
        </p:nvSpPr>
        <p:spPr>
          <a:xfrm>
            <a:off x="172028" y="4114941"/>
            <a:ext cx="1323394" cy="2053530"/>
          </a:xfrm>
          <a:prstGeom prst="roundRect">
            <a:avLst>
              <a:gd name="adj" fmla="val 5634"/>
            </a:avLst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ounded Rectangle 15"/>
          <p:cNvSpPr>
            <a:spLocks/>
          </p:cNvSpPr>
          <p:nvPr/>
        </p:nvSpPr>
        <p:spPr>
          <a:xfrm>
            <a:off x="3909456" y="1916254"/>
            <a:ext cx="1323394" cy="2053530"/>
          </a:xfrm>
          <a:prstGeom prst="roundRect">
            <a:avLst>
              <a:gd name="adj" fmla="val 5634"/>
            </a:avLst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ounded Rectangle 12"/>
          <p:cNvSpPr>
            <a:spLocks/>
          </p:cNvSpPr>
          <p:nvPr/>
        </p:nvSpPr>
        <p:spPr>
          <a:xfrm>
            <a:off x="1956637" y="1916254"/>
            <a:ext cx="1323394" cy="2053530"/>
          </a:xfrm>
          <a:prstGeom prst="roundRect">
            <a:avLst>
              <a:gd name="adj" fmla="val 5634"/>
            </a:avLst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ounded Rectangle 7"/>
          <p:cNvSpPr>
            <a:spLocks/>
          </p:cNvSpPr>
          <p:nvPr/>
        </p:nvSpPr>
        <p:spPr>
          <a:xfrm>
            <a:off x="84660" y="1898710"/>
            <a:ext cx="1323394" cy="2053530"/>
          </a:xfrm>
          <a:prstGeom prst="roundRect">
            <a:avLst>
              <a:gd name="adj" fmla="val 5634"/>
            </a:avLst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208" y="2000282"/>
            <a:ext cx="1203388" cy="1868334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62" y="1898710"/>
            <a:ext cx="1307791" cy="205353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9456" y="1898711"/>
            <a:ext cx="1323394" cy="207803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028" y="4093397"/>
            <a:ext cx="1320140" cy="2072919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0208" y="4190223"/>
            <a:ext cx="1179717" cy="1847167"/>
          </a:xfrm>
          <a:prstGeom prst="rect">
            <a:avLst/>
          </a:prstGeom>
        </p:spPr>
      </p:pic>
      <p:sp>
        <p:nvSpPr>
          <p:cNvPr id="58" name="Rounded Rectangle 57"/>
          <p:cNvSpPr/>
          <p:nvPr/>
        </p:nvSpPr>
        <p:spPr>
          <a:xfrm>
            <a:off x="97598" y="671492"/>
            <a:ext cx="1951463" cy="879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Rounded Rectangle 58"/>
          <p:cNvSpPr/>
          <p:nvPr/>
        </p:nvSpPr>
        <p:spPr>
          <a:xfrm>
            <a:off x="4571153" y="665358"/>
            <a:ext cx="1951463" cy="87994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5496560" y="1898710"/>
            <a:ext cx="3324026" cy="3870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ectangle 3"/>
          <p:cNvSpPr/>
          <p:nvPr/>
        </p:nvSpPr>
        <p:spPr>
          <a:xfrm>
            <a:off x="2513607" y="761412"/>
            <a:ext cx="1392635" cy="700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27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121533" y="1452864"/>
            <a:ext cx="864000" cy="864000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533" y="1524864"/>
            <a:ext cx="720000" cy="72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30" y="1020864"/>
            <a:ext cx="1080000" cy="1080000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2273966" y="338036"/>
            <a:ext cx="592802" cy="719219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367" y="547664"/>
            <a:ext cx="396000" cy="396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30340" y="1020864"/>
            <a:ext cx="1080000" cy="1080000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5757550" y="1452864"/>
            <a:ext cx="864000" cy="864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550" y="1524864"/>
            <a:ext cx="720000" cy="720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147" y="1020864"/>
            <a:ext cx="1080000" cy="1080000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>
            <a:off x="5909983" y="338036"/>
            <a:ext cx="592802" cy="71921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384" y="547664"/>
            <a:ext cx="396000" cy="396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66357" y="1020864"/>
            <a:ext cx="1080000" cy="1080000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754900" y="3241963"/>
            <a:ext cx="900000" cy="900000"/>
          </a:xfrm>
          <a:prstGeom prst="ellipse">
            <a:avLst/>
          </a:pr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 smtClean="0">
                <a:solidFill>
                  <a:schemeClr val="bg1"/>
                </a:solidFill>
              </a:rPr>
              <a:t>A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2085533" y="3241963"/>
            <a:ext cx="900000" cy="900000"/>
          </a:xfrm>
          <a:prstGeom prst="ellipse">
            <a:avLst/>
          </a:prstGeom>
          <a:solidFill>
            <a:srgbClr val="B2B1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</a:rPr>
              <a:t>A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754900" y="4383062"/>
            <a:ext cx="900000" cy="900000"/>
          </a:xfrm>
          <a:prstGeom prst="ellipse">
            <a:avLst/>
          </a:pr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 smtClean="0">
                <a:solidFill>
                  <a:schemeClr val="bg1"/>
                </a:solidFill>
              </a:rPr>
              <a:t>B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2085533" y="4383062"/>
            <a:ext cx="900000" cy="900000"/>
          </a:xfrm>
          <a:prstGeom prst="ellipse">
            <a:avLst/>
          </a:prstGeom>
          <a:solidFill>
            <a:srgbClr val="B2B1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 smtClean="0">
                <a:solidFill>
                  <a:schemeClr val="bg1"/>
                </a:solidFill>
              </a:rPr>
              <a:t>B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3513053" y="3574472"/>
            <a:ext cx="1164697" cy="683353"/>
          </a:xfrm>
          <a:prstGeom prst="ellipse">
            <a:avLst/>
          </a:pr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</a:rPr>
              <a:t>启动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3513052" y="4373893"/>
            <a:ext cx="1164697" cy="683353"/>
          </a:xfrm>
          <a:prstGeom prst="ellipse">
            <a:avLst/>
          </a:pr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历史</a:t>
            </a:r>
            <a:r>
              <a:rPr lang="en-US" altLang="zh-CN" dirty="0" smtClean="0">
                <a:solidFill>
                  <a:schemeClr val="bg1"/>
                </a:solidFill>
              </a:rPr>
              <a:t>AB</a:t>
            </a:r>
            <a:r>
              <a:rPr lang="zh-CN" altLang="en-US" dirty="0" smtClean="0">
                <a:solidFill>
                  <a:schemeClr val="bg1"/>
                </a:solidFill>
              </a:rPr>
              <a:t>线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4843687" y="4373893"/>
            <a:ext cx="1164697" cy="683353"/>
          </a:xfrm>
          <a:prstGeom prst="ellipse">
            <a:avLst/>
          </a:prstGeom>
          <a:solidFill>
            <a:srgbClr val="B2B1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历史</a:t>
            </a:r>
            <a:r>
              <a:rPr lang="en-US" altLang="zh-CN" dirty="0">
                <a:solidFill>
                  <a:schemeClr val="bg1"/>
                </a:solidFill>
              </a:rPr>
              <a:t>AB</a:t>
            </a:r>
            <a:r>
              <a:rPr lang="zh-CN" altLang="en-US" dirty="0">
                <a:solidFill>
                  <a:schemeClr val="bg1"/>
                </a:solidFill>
              </a:rPr>
              <a:t>线</a:t>
            </a:r>
          </a:p>
        </p:txBody>
      </p:sp>
      <p:sp>
        <p:nvSpPr>
          <p:cNvPr id="41" name="Oval 40"/>
          <p:cNvSpPr/>
          <p:nvPr/>
        </p:nvSpPr>
        <p:spPr>
          <a:xfrm>
            <a:off x="4843687" y="3605744"/>
            <a:ext cx="1164697" cy="683353"/>
          </a:xfrm>
          <a:prstGeom prst="ellipse">
            <a:avLst/>
          </a:prstGeom>
          <a:solidFill>
            <a:srgbClr val="B2B1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停止</a:t>
            </a:r>
          </a:p>
        </p:txBody>
      </p:sp>
    </p:spTree>
    <p:extLst>
      <p:ext uri="{BB962C8B-B14F-4D97-AF65-F5344CB8AC3E}">
        <p14:creationId xmlns:p14="http://schemas.microsoft.com/office/powerpoint/2010/main" val="4068054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696120"/>
            <a:ext cx="999067" cy="9379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4"/>
          <p:cNvSpPr/>
          <p:nvPr/>
        </p:nvSpPr>
        <p:spPr>
          <a:xfrm>
            <a:off x="110" y="1634067"/>
            <a:ext cx="999067" cy="9379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3509961"/>
            <a:ext cx="999067" cy="9379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25" y="839590"/>
            <a:ext cx="651006" cy="65100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8677" y="2131749"/>
            <a:ext cx="3561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</a:rPr>
              <a:t>A</a:t>
            </a:r>
            <a:endParaRPr lang="zh-CN" altLang="en-US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4833" y="1638649"/>
            <a:ext cx="3224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tx2">
                    <a:lumMod val="75000"/>
                  </a:schemeClr>
                </a:solidFill>
              </a:rPr>
              <a:t>B</a:t>
            </a:r>
            <a:endParaRPr lang="zh-CN" altLang="en-US" sz="1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01351" y="1811578"/>
            <a:ext cx="418316" cy="494332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64" y="1728378"/>
            <a:ext cx="369005" cy="441578"/>
          </a:xfrm>
          <a:prstGeom prst="rect">
            <a:avLst/>
          </a:prstGeom>
        </p:spPr>
      </p:pic>
      <p:sp>
        <p:nvSpPr>
          <p:cNvPr id="12" name="Freeform 11"/>
          <p:cNvSpPr/>
          <p:nvPr/>
        </p:nvSpPr>
        <p:spPr>
          <a:xfrm>
            <a:off x="437902" y="2000741"/>
            <a:ext cx="387129" cy="369926"/>
          </a:xfrm>
          <a:custGeom>
            <a:avLst/>
            <a:gdLst>
              <a:gd name="connsiteX0" fmla="*/ 42604 w 389825"/>
              <a:gd name="connsiteY0" fmla="*/ 186267 h 347134"/>
              <a:gd name="connsiteX1" fmla="*/ 42604 w 389825"/>
              <a:gd name="connsiteY1" fmla="*/ 186267 h 347134"/>
              <a:gd name="connsiteX2" fmla="*/ 110337 w 389825"/>
              <a:gd name="connsiteY2" fmla="*/ 152400 h 347134"/>
              <a:gd name="connsiteX3" fmla="*/ 127270 w 389825"/>
              <a:gd name="connsiteY3" fmla="*/ 127000 h 347134"/>
              <a:gd name="connsiteX4" fmla="*/ 178070 w 389825"/>
              <a:gd name="connsiteY4" fmla="*/ 67734 h 347134"/>
              <a:gd name="connsiteX5" fmla="*/ 186537 w 389825"/>
              <a:gd name="connsiteY5" fmla="*/ 33867 h 347134"/>
              <a:gd name="connsiteX6" fmla="*/ 237337 w 389825"/>
              <a:gd name="connsiteY6" fmla="*/ 0 h 347134"/>
              <a:gd name="connsiteX7" fmla="*/ 330470 w 389825"/>
              <a:gd name="connsiteY7" fmla="*/ 8467 h 347134"/>
              <a:gd name="connsiteX8" fmla="*/ 355870 w 389825"/>
              <a:gd name="connsiteY8" fmla="*/ 16934 h 347134"/>
              <a:gd name="connsiteX9" fmla="*/ 364337 w 389825"/>
              <a:gd name="connsiteY9" fmla="*/ 42334 h 347134"/>
              <a:gd name="connsiteX10" fmla="*/ 381270 w 389825"/>
              <a:gd name="connsiteY10" fmla="*/ 67734 h 347134"/>
              <a:gd name="connsiteX11" fmla="*/ 381270 w 389825"/>
              <a:gd name="connsiteY11" fmla="*/ 220134 h 347134"/>
              <a:gd name="connsiteX12" fmla="*/ 347404 w 389825"/>
              <a:gd name="connsiteY12" fmla="*/ 228600 h 347134"/>
              <a:gd name="connsiteX13" fmla="*/ 330470 w 389825"/>
              <a:gd name="connsiteY13" fmla="*/ 254000 h 347134"/>
              <a:gd name="connsiteX14" fmla="*/ 296604 w 389825"/>
              <a:gd name="connsiteY14" fmla="*/ 262467 h 347134"/>
              <a:gd name="connsiteX15" fmla="*/ 271204 w 389825"/>
              <a:gd name="connsiteY15" fmla="*/ 270934 h 347134"/>
              <a:gd name="connsiteX16" fmla="*/ 237337 w 389825"/>
              <a:gd name="connsiteY16" fmla="*/ 279400 h 347134"/>
              <a:gd name="connsiteX17" fmla="*/ 186537 w 389825"/>
              <a:gd name="connsiteY17" fmla="*/ 296334 h 347134"/>
              <a:gd name="connsiteX18" fmla="*/ 161137 w 389825"/>
              <a:gd name="connsiteY18" fmla="*/ 304800 h 347134"/>
              <a:gd name="connsiteX19" fmla="*/ 152670 w 389825"/>
              <a:gd name="connsiteY19" fmla="*/ 330200 h 347134"/>
              <a:gd name="connsiteX20" fmla="*/ 118804 w 389825"/>
              <a:gd name="connsiteY20" fmla="*/ 338667 h 347134"/>
              <a:gd name="connsiteX21" fmla="*/ 93404 w 389825"/>
              <a:gd name="connsiteY21" fmla="*/ 347134 h 347134"/>
              <a:gd name="connsiteX22" fmla="*/ 59537 w 389825"/>
              <a:gd name="connsiteY22" fmla="*/ 313267 h 347134"/>
              <a:gd name="connsiteX23" fmla="*/ 25670 w 389825"/>
              <a:gd name="connsiteY23" fmla="*/ 262467 h 347134"/>
              <a:gd name="connsiteX24" fmla="*/ 17204 w 389825"/>
              <a:gd name="connsiteY24" fmla="*/ 228600 h 347134"/>
              <a:gd name="connsiteX25" fmla="*/ 270 w 389825"/>
              <a:gd name="connsiteY25" fmla="*/ 211667 h 347134"/>
              <a:gd name="connsiteX26" fmla="*/ 42604 w 389825"/>
              <a:gd name="connsiteY26" fmla="*/ 186267 h 34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89825" h="347134">
                <a:moveTo>
                  <a:pt x="42604" y="186267"/>
                </a:moveTo>
                <a:lnTo>
                  <a:pt x="42604" y="186267"/>
                </a:lnTo>
                <a:cubicBezTo>
                  <a:pt x="65182" y="174978"/>
                  <a:pt x="89657" y="166876"/>
                  <a:pt x="110337" y="152400"/>
                </a:cubicBezTo>
                <a:cubicBezTo>
                  <a:pt x="118673" y="146565"/>
                  <a:pt x="120648" y="134726"/>
                  <a:pt x="127270" y="127000"/>
                </a:cubicBezTo>
                <a:cubicBezTo>
                  <a:pt x="188863" y="55142"/>
                  <a:pt x="139196" y="126047"/>
                  <a:pt x="178070" y="67734"/>
                </a:cubicBezTo>
                <a:cubicBezTo>
                  <a:pt x="180892" y="56445"/>
                  <a:pt x="180764" y="43970"/>
                  <a:pt x="186537" y="33867"/>
                </a:cubicBezTo>
                <a:cubicBezTo>
                  <a:pt x="201460" y="7753"/>
                  <a:pt x="213091" y="8082"/>
                  <a:pt x="237337" y="0"/>
                </a:cubicBezTo>
                <a:cubicBezTo>
                  <a:pt x="268381" y="2822"/>
                  <a:pt x="299611" y="4058"/>
                  <a:pt x="330470" y="8467"/>
                </a:cubicBezTo>
                <a:cubicBezTo>
                  <a:pt x="339305" y="9729"/>
                  <a:pt x="349559" y="10623"/>
                  <a:pt x="355870" y="16934"/>
                </a:cubicBezTo>
                <a:cubicBezTo>
                  <a:pt x="362181" y="23245"/>
                  <a:pt x="360346" y="34352"/>
                  <a:pt x="364337" y="42334"/>
                </a:cubicBezTo>
                <a:cubicBezTo>
                  <a:pt x="368888" y="51435"/>
                  <a:pt x="375626" y="59267"/>
                  <a:pt x="381270" y="67734"/>
                </a:cubicBezTo>
                <a:cubicBezTo>
                  <a:pt x="382924" y="85932"/>
                  <a:pt x="399664" y="190704"/>
                  <a:pt x="381270" y="220134"/>
                </a:cubicBezTo>
                <a:cubicBezTo>
                  <a:pt x="375103" y="230001"/>
                  <a:pt x="358693" y="225778"/>
                  <a:pt x="347404" y="228600"/>
                </a:cubicBezTo>
                <a:cubicBezTo>
                  <a:pt x="341759" y="237067"/>
                  <a:pt x="338937" y="248355"/>
                  <a:pt x="330470" y="254000"/>
                </a:cubicBezTo>
                <a:cubicBezTo>
                  <a:pt x="320788" y="260455"/>
                  <a:pt x="307792" y="259270"/>
                  <a:pt x="296604" y="262467"/>
                </a:cubicBezTo>
                <a:cubicBezTo>
                  <a:pt x="288023" y="264919"/>
                  <a:pt x="279785" y="268482"/>
                  <a:pt x="271204" y="270934"/>
                </a:cubicBezTo>
                <a:cubicBezTo>
                  <a:pt x="260015" y="274131"/>
                  <a:pt x="248483" y="276056"/>
                  <a:pt x="237337" y="279400"/>
                </a:cubicBezTo>
                <a:cubicBezTo>
                  <a:pt x="220240" y="284529"/>
                  <a:pt x="203470" y="290690"/>
                  <a:pt x="186537" y="296334"/>
                </a:cubicBezTo>
                <a:lnTo>
                  <a:pt x="161137" y="304800"/>
                </a:lnTo>
                <a:cubicBezTo>
                  <a:pt x="158315" y="313267"/>
                  <a:pt x="159639" y="324625"/>
                  <a:pt x="152670" y="330200"/>
                </a:cubicBezTo>
                <a:cubicBezTo>
                  <a:pt x="143584" y="337469"/>
                  <a:pt x="129992" y="335470"/>
                  <a:pt x="118804" y="338667"/>
                </a:cubicBezTo>
                <a:cubicBezTo>
                  <a:pt x="110223" y="341119"/>
                  <a:pt x="101871" y="344312"/>
                  <a:pt x="93404" y="347134"/>
                </a:cubicBezTo>
                <a:cubicBezTo>
                  <a:pt x="50301" y="332766"/>
                  <a:pt x="80063" y="350213"/>
                  <a:pt x="59537" y="313267"/>
                </a:cubicBezTo>
                <a:cubicBezTo>
                  <a:pt x="49653" y="295477"/>
                  <a:pt x="25670" y="262467"/>
                  <a:pt x="25670" y="262467"/>
                </a:cubicBezTo>
                <a:cubicBezTo>
                  <a:pt x="22848" y="251178"/>
                  <a:pt x="22408" y="239008"/>
                  <a:pt x="17204" y="228600"/>
                </a:cubicBezTo>
                <a:cubicBezTo>
                  <a:pt x="13634" y="221460"/>
                  <a:pt x="-2254" y="219240"/>
                  <a:pt x="270" y="211667"/>
                </a:cubicBezTo>
                <a:cubicBezTo>
                  <a:pt x="5319" y="196521"/>
                  <a:pt x="35548" y="190500"/>
                  <a:pt x="42604" y="186267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83451"/>
            <a:ext cx="999066" cy="9265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</p:pic>
      <p:sp>
        <p:nvSpPr>
          <p:cNvPr id="14" name="Rectangle 13"/>
          <p:cNvSpPr/>
          <p:nvPr/>
        </p:nvSpPr>
        <p:spPr>
          <a:xfrm>
            <a:off x="0" y="4438794"/>
            <a:ext cx="999067" cy="9379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14"/>
          <p:cNvSpPr/>
          <p:nvPr/>
        </p:nvSpPr>
        <p:spPr>
          <a:xfrm>
            <a:off x="0" y="5387085"/>
            <a:ext cx="999067" cy="9379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11" y="5447142"/>
            <a:ext cx="828000" cy="828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6" y="3672018"/>
            <a:ext cx="613832" cy="613832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907309" y="696120"/>
            <a:ext cx="999067" cy="93794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Rectangle 19"/>
          <p:cNvSpPr/>
          <p:nvPr/>
        </p:nvSpPr>
        <p:spPr>
          <a:xfrm>
            <a:off x="1907420" y="1634067"/>
            <a:ext cx="999067" cy="93794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Rectangle 20"/>
          <p:cNvSpPr/>
          <p:nvPr/>
        </p:nvSpPr>
        <p:spPr>
          <a:xfrm>
            <a:off x="1907310" y="3509961"/>
            <a:ext cx="999067" cy="93794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335" y="839590"/>
            <a:ext cx="651006" cy="651006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1955987" y="2131749"/>
            <a:ext cx="3561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</a:rPr>
              <a:t>A</a:t>
            </a:r>
            <a:endParaRPr lang="zh-CN" altLang="en-US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552143" y="1638649"/>
            <a:ext cx="3224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tx2">
                    <a:lumMod val="75000"/>
                  </a:schemeClr>
                </a:solidFill>
              </a:rPr>
              <a:t>B</a:t>
            </a:r>
            <a:endParaRPr lang="zh-CN" altLang="en-US" sz="1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2208661" y="1811578"/>
            <a:ext cx="418316" cy="494332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774" y="1728378"/>
            <a:ext cx="369005" cy="441578"/>
          </a:xfrm>
          <a:prstGeom prst="rect">
            <a:avLst/>
          </a:prstGeom>
        </p:spPr>
      </p:pic>
      <p:sp>
        <p:nvSpPr>
          <p:cNvPr id="27" name="Freeform 26"/>
          <p:cNvSpPr/>
          <p:nvPr/>
        </p:nvSpPr>
        <p:spPr>
          <a:xfrm>
            <a:off x="2345212" y="2000741"/>
            <a:ext cx="387129" cy="369926"/>
          </a:xfrm>
          <a:custGeom>
            <a:avLst/>
            <a:gdLst>
              <a:gd name="connsiteX0" fmla="*/ 42604 w 389825"/>
              <a:gd name="connsiteY0" fmla="*/ 186267 h 347134"/>
              <a:gd name="connsiteX1" fmla="*/ 42604 w 389825"/>
              <a:gd name="connsiteY1" fmla="*/ 186267 h 347134"/>
              <a:gd name="connsiteX2" fmla="*/ 110337 w 389825"/>
              <a:gd name="connsiteY2" fmla="*/ 152400 h 347134"/>
              <a:gd name="connsiteX3" fmla="*/ 127270 w 389825"/>
              <a:gd name="connsiteY3" fmla="*/ 127000 h 347134"/>
              <a:gd name="connsiteX4" fmla="*/ 178070 w 389825"/>
              <a:gd name="connsiteY4" fmla="*/ 67734 h 347134"/>
              <a:gd name="connsiteX5" fmla="*/ 186537 w 389825"/>
              <a:gd name="connsiteY5" fmla="*/ 33867 h 347134"/>
              <a:gd name="connsiteX6" fmla="*/ 237337 w 389825"/>
              <a:gd name="connsiteY6" fmla="*/ 0 h 347134"/>
              <a:gd name="connsiteX7" fmla="*/ 330470 w 389825"/>
              <a:gd name="connsiteY7" fmla="*/ 8467 h 347134"/>
              <a:gd name="connsiteX8" fmla="*/ 355870 w 389825"/>
              <a:gd name="connsiteY8" fmla="*/ 16934 h 347134"/>
              <a:gd name="connsiteX9" fmla="*/ 364337 w 389825"/>
              <a:gd name="connsiteY9" fmla="*/ 42334 h 347134"/>
              <a:gd name="connsiteX10" fmla="*/ 381270 w 389825"/>
              <a:gd name="connsiteY10" fmla="*/ 67734 h 347134"/>
              <a:gd name="connsiteX11" fmla="*/ 381270 w 389825"/>
              <a:gd name="connsiteY11" fmla="*/ 220134 h 347134"/>
              <a:gd name="connsiteX12" fmla="*/ 347404 w 389825"/>
              <a:gd name="connsiteY12" fmla="*/ 228600 h 347134"/>
              <a:gd name="connsiteX13" fmla="*/ 330470 w 389825"/>
              <a:gd name="connsiteY13" fmla="*/ 254000 h 347134"/>
              <a:gd name="connsiteX14" fmla="*/ 296604 w 389825"/>
              <a:gd name="connsiteY14" fmla="*/ 262467 h 347134"/>
              <a:gd name="connsiteX15" fmla="*/ 271204 w 389825"/>
              <a:gd name="connsiteY15" fmla="*/ 270934 h 347134"/>
              <a:gd name="connsiteX16" fmla="*/ 237337 w 389825"/>
              <a:gd name="connsiteY16" fmla="*/ 279400 h 347134"/>
              <a:gd name="connsiteX17" fmla="*/ 186537 w 389825"/>
              <a:gd name="connsiteY17" fmla="*/ 296334 h 347134"/>
              <a:gd name="connsiteX18" fmla="*/ 161137 w 389825"/>
              <a:gd name="connsiteY18" fmla="*/ 304800 h 347134"/>
              <a:gd name="connsiteX19" fmla="*/ 152670 w 389825"/>
              <a:gd name="connsiteY19" fmla="*/ 330200 h 347134"/>
              <a:gd name="connsiteX20" fmla="*/ 118804 w 389825"/>
              <a:gd name="connsiteY20" fmla="*/ 338667 h 347134"/>
              <a:gd name="connsiteX21" fmla="*/ 93404 w 389825"/>
              <a:gd name="connsiteY21" fmla="*/ 347134 h 347134"/>
              <a:gd name="connsiteX22" fmla="*/ 59537 w 389825"/>
              <a:gd name="connsiteY22" fmla="*/ 313267 h 347134"/>
              <a:gd name="connsiteX23" fmla="*/ 25670 w 389825"/>
              <a:gd name="connsiteY23" fmla="*/ 262467 h 347134"/>
              <a:gd name="connsiteX24" fmla="*/ 17204 w 389825"/>
              <a:gd name="connsiteY24" fmla="*/ 228600 h 347134"/>
              <a:gd name="connsiteX25" fmla="*/ 270 w 389825"/>
              <a:gd name="connsiteY25" fmla="*/ 211667 h 347134"/>
              <a:gd name="connsiteX26" fmla="*/ 42604 w 389825"/>
              <a:gd name="connsiteY26" fmla="*/ 186267 h 34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89825" h="347134">
                <a:moveTo>
                  <a:pt x="42604" y="186267"/>
                </a:moveTo>
                <a:lnTo>
                  <a:pt x="42604" y="186267"/>
                </a:lnTo>
                <a:cubicBezTo>
                  <a:pt x="65182" y="174978"/>
                  <a:pt x="89657" y="166876"/>
                  <a:pt x="110337" y="152400"/>
                </a:cubicBezTo>
                <a:cubicBezTo>
                  <a:pt x="118673" y="146565"/>
                  <a:pt x="120648" y="134726"/>
                  <a:pt x="127270" y="127000"/>
                </a:cubicBezTo>
                <a:cubicBezTo>
                  <a:pt x="188863" y="55142"/>
                  <a:pt x="139196" y="126047"/>
                  <a:pt x="178070" y="67734"/>
                </a:cubicBezTo>
                <a:cubicBezTo>
                  <a:pt x="180892" y="56445"/>
                  <a:pt x="180764" y="43970"/>
                  <a:pt x="186537" y="33867"/>
                </a:cubicBezTo>
                <a:cubicBezTo>
                  <a:pt x="201460" y="7753"/>
                  <a:pt x="213091" y="8082"/>
                  <a:pt x="237337" y="0"/>
                </a:cubicBezTo>
                <a:cubicBezTo>
                  <a:pt x="268381" y="2822"/>
                  <a:pt x="299611" y="4058"/>
                  <a:pt x="330470" y="8467"/>
                </a:cubicBezTo>
                <a:cubicBezTo>
                  <a:pt x="339305" y="9729"/>
                  <a:pt x="349559" y="10623"/>
                  <a:pt x="355870" y="16934"/>
                </a:cubicBezTo>
                <a:cubicBezTo>
                  <a:pt x="362181" y="23245"/>
                  <a:pt x="360346" y="34352"/>
                  <a:pt x="364337" y="42334"/>
                </a:cubicBezTo>
                <a:cubicBezTo>
                  <a:pt x="368888" y="51435"/>
                  <a:pt x="375626" y="59267"/>
                  <a:pt x="381270" y="67734"/>
                </a:cubicBezTo>
                <a:cubicBezTo>
                  <a:pt x="382924" y="85932"/>
                  <a:pt x="399664" y="190704"/>
                  <a:pt x="381270" y="220134"/>
                </a:cubicBezTo>
                <a:cubicBezTo>
                  <a:pt x="375103" y="230001"/>
                  <a:pt x="358693" y="225778"/>
                  <a:pt x="347404" y="228600"/>
                </a:cubicBezTo>
                <a:cubicBezTo>
                  <a:pt x="341759" y="237067"/>
                  <a:pt x="338937" y="248355"/>
                  <a:pt x="330470" y="254000"/>
                </a:cubicBezTo>
                <a:cubicBezTo>
                  <a:pt x="320788" y="260455"/>
                  <a:pt x="307792" y="259270"/>
                  <a:pt x="296604" y="262467"/>
                </a:cubicBezTo>
                <a:cubicBezTo>
                  <a:pt x="288023" y="264919"/>
                  <a:pt x="279785" y="268482"/>
                  <a:pt x="271204" y="270934"/>
                </a:cubicBezTo>
                <a:cubicBezTo>
                  <a:pt x="260015" y="274131"/>
                  <a:pt x="248483" y="276056"/>
                  <a:pt x="237337" y="279400"/>
                </a:cubicBezTo>
                <a:cubicBezTo>
                  <a:pt x="220240" y="284529"/>
                  <a:pt x="203470" y="290690"/>
                  <a:pt x="186537" y="296334"/>
                </a:cubicBezTo>
                <a:lnTo>
                  <a:pt x="161137" y="304800"/>
                </a:lnTo>
                <a:cubicBezTo>
                  <a:pt x="158315" y="313267"/>
                  <a:pt x="159639" y="324625"/>
                  <a:pt x="152670" y="330200"/>
                </a:cubicBezTo>
                <a:cubicBezTo>
                  <a:pt x="143584" y="337469"/>
                  <a:pt x="129992" y="335470"/>
                  <a:pt x="118804" y="338667"/>
                </a:cubicBezTo>
                <a:cubicBezTo>
                  <a:pt x="110223" y="341119"/>
                  <a:pt x="101871" y="344312"/>
                  <a:pt x="93404" y="347134"/>
                </a:cubicBezTo>
                <a:cubicBezTo>
                  <a:pt x="50301" y="332766"/>
                  <a:pt x="80063" y="350213"/>
                  <a:pt x="59537" y="313267"/>
                </a:cubicBezTo>
                <a:cubicBezTo>
                  <a:pt x="49653" y="295477"/>
                  <a:pt x="25670" y="262467"/>
                  <a:pt x="25670" y="262467"/>
                </a:cubicBezTo>
                <a:cubicBezTo>
                  <a:pt x="22848" y="251178"/>
                  <a:pt x="22408" y="239008"/>
                  <a:pt x="17204" y="228600"/>
                </a:cubicBezTo>
                <a:cubicBezTo>
                  <a:pt x="13634" y="221460"/>
                  <a:pt x="-2254" y="219240"/>
                  <a:pt x="270" y="211667"/>
                </a:cubicBezTo>
                <a:cubicBezTo>
                  <a:pt x="5319" y="196521"/>
                  <a:pt x="35548" y="190500"/>
                  <a:pt x="42604" y="186267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310" y="2583451"/>
            <a:ext cx="999066" cy="92651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</p:pic>
      <p:sp>
        <p:nvSpPr>
          <p:cNvPr id="29" name="Rectangle 28"/>
          <p:cNvSpPr/>
          <p:nvPr/>
        </p:nvSpPr>
        <p:spPr>
          <a:xfrm>
            <a:off x="1907310" y="4438794"/>
            <a:ext cx="999067" cy="93794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Rectangle 29"/>
          <p:cNvSpPr/>
          <p:nvPr/>
        </p:nvSpPr>
        <p:spPr>
          <a:xfrm>
            <a:off x="1907310" y="5387085"/>
            <a:ext cx="999067" cy="93794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321" y="5447142"/>
            <a:ext cx="828000" cy="828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706" y="3672018"/>
            <a:ext cx="613832" cy="613832"/>
          </a:xfrm>
          <a:prstGeom prst="rect">
            <a:avLst/>
          </a:prstGeom>
        </p:spPr>
      </p:pic>
      <p:sp>
        <p:nvSpPr>
          <p:cNvPr id="34" name="Oval 33"/>
          <p:cNvSpPr/>
          <p:nvPr/>
        </p:nvSpPr>
        <p:spPr>
          <a:xfrm>
            <a:off x="5875615" y="2789961"/>
            <a:ext cx="720000" cy="72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043" y="2853958"/>
            <a:ext cx="605144" cy="605144"/>
          </a:xfrm>
          <a:prstGeom prst="rect">
            <a:avLst/>
          </a:prstGeom>
        </p:spPr>
      </p:pic>
      <p:sp>
        <p:nvSpPr>
          <p:cNvPr id="36" name="Oval 35"/>
          <p:cNvSpPr/>
          <p:nvPr/>
        </p:nvSpPr>
        <p:spPr>
          <a:xfrm>
            <a:off x="6860498" y="2789961"/>
            <a:ext cx="720000" cy="7200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926" y="2853958"/>
            <a:ext cx="605144" cy="605144"/>
          </a:xfrm>
          <a:prstGeom prst="rect">
            <a:avLst/>
          </a:prstGeom>
        </p:spPr>
      </p:pic>
      <p:sp>
        <p:nvSpPr>
          <p:cNvPr id="38" name="Rounded Rectangle 37"/>
          <p:cNvSpPr/>
          <p:nvPr/>
        </p:nvSpPr>
        <p:spPr>
          <a:xfrm>
            <a:off x="5933043" y="4140526"/>
            <a:ext cx="1584803" cy="494774"/>
          </a:xfrm>
          <a:prstGeom prst="roundRect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Rectangle 38"/>
          <p:cNvSpPr/>
          <p:nvPr/>
        </p:nvSpPr>
        <p:spPr>
          <a:xfrm>
            <a:off x="6339280" y="4219672"/>
            <a:ext cx="11415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连接断开</a:t>
            </a:r>
            <a:endParaRPr lang="zh-CN" alt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035" y="4172855"/>
            <a:ext cx="531877" cy="531877"/>
          </a:xfrm>
          <a:prstGeom prst="rect">
            <a:avLst/>
          </a:prstGeom>
        </p:spPr>
      </p:pic>
      <p:sp>
        <p:nvSpPr>
          <p:cNvPr id="41" name="Rounded Rectangle 40"/>
          <p:cNvSpPr/>
          <p:nvPr/>
        </p:nvSpPr>
        <p:spPr>
          <a:xfrm>
            <a:off x="5941416" y="4806230"/>
            <a:ext cx="1584803" cy="4947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043" y="4783878"/>
            <a:ext cx="566634" cy="566634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6347653" y="4885376"/>
            <a:ext cx="11415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连接正常</a:t>
            </a:r>
            <a:endParaRPr lang="zh-CN" alt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15" y="4617306"/>
            <a:ext cx="626391" cy="626391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950" y="4619621"/>
            <a:ext cx="626391" cy="626391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3377799" y="696120"/>
            <a:ext cx="999067" cy="9379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772" y="916056"/>
            <a:ext cx="787120" cy="574540"/>
          </a:xfrm>
          <a:prstGeom prst="rect">
            <a:avLst/>
          </a:prstGeom>
        </p:spPr>
      </p:pic>
      <p:sp>
        <p:nvSpPr>
          <p:cNvPr id="49" name="Rectangle 48"/>
          <p:cNvSpPr/>
          <p:nvPr/>
        </p:nvSpPr>
        <p:spPr>
          <a:xfrm>
            <a:off x="4482839" y="696120"/>
            <a:ext cx="999067" cy="93794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812" y="916056"/>
            <a:ext cx="787120" cy="57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1784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9.0&quot;&gt;&lt;object type=&quot;1&quot; unique_id=&quot;10001&quot;&gt;&lt;object type=&quot;8&quot; unique_id=&quot;10002&quot;&gt;&lt;/object&gt;&lt;object type=&quot;2&quot; unique_id=&quot;10003&quot;&gt;&lt;object type=&quot;3&quot; unique_id=&quot;10008&quot;&gt;&lt;property id=&quot;20148&quot; value=&quot;5&quot;/&gt;&lt;property id=&quot;20300&quot; value=&quot;Slide 1&quot;/&gt;&lt;property id=&quot;20307&quot; value=&quot;256&quot;/&gt;&lt;/object&gt;&lt;object type=&quot;3&quot; unique_id=&quot;10027&quot;&gt;&lt;property id=&quot;20148&quot; value=&quot;5&quot;/&gt;&lt;property id=&quot;20300&quot; value=&quot;Slide 2&quot;/&gt;&lt;property id=&quot;20307&quot; value=&quot;257&quot;/&gt;&lt;/object&gt;&lt;object type=&quot;3&quot; unique_id=&quot;10040&quot;&gt;&lt;property id=&quot;20148&quot; value=&quot;5&quot;/&gt;&lt;property id=&quot;20300&quot; value=&quot;Slide 3&quot;/&gt;&lt;property id=&quot;20307&quot; value=&quot;258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B2B1B1"/>
        </a:solidFill>
        <a:ln>
          <a:noFill/>
        </a:ln>
      </a:spPr>
      <a:bodyPr rtlCol="0" anchor="ctr"/>
      <a:lstStyle>
        <a:defPPr algn="ctr">
          <a:defRPr sz="2400" dirty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25308</TotalTime>
  <Words>56</Words>
  <Application>Microsoft Office PowerPoint</Application>
  <PresentationFormat>On-screen Show (4:3)</PresentationFormat>
  <Paragraphs>30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等线</vt:lpstr>
      <vt:lpstr>等线 Light</vt:lpstr>
      <vt:lpstr>微软雅黑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BillHu</dc:creator>
  <cp:lastModifiedBy>bill hu</cp:lastModifiedBy>
  <cp:revision>71</cp:revision>
  <dcterms:created xsi:type="dcterms:W3CDTF">2016-09-18T04:54:11Z</dcterms:created>
  <dcterms:modified xsi:type="dcterms:W3CDTF">2017-11-20T15:00:22Z</dcterms:modified>
</cp:coreProperties>
</file>