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2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1215227"/>
            <a:ext cx="9144000" cy="64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FD8D-D5A4-4238-AE0F-60DDADA3BB4E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C9D2-4AE8-48CE-BD67-145479F9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49" y="2049342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10584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2222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336824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333" y="2005381"/>
            <a:ext cx="154744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124748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49641"/>
              </p:ext>
            </p:extLst>
          </p:nvPr>
        </p:nvGraphicFramePr>
        <p:xfrm>
          <a:off x="4440105" y="1856646"/>
          <a:ext cx="4528048" cy="49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24">
                  <a:extLst>
                    <a:ext uri="{9D8B030D-6E8A-4147-A177-3AD203B41FA5}">
                      <a16:colId xmlns:a16="http://schemas.microsoft.com/office/drawing/2014/main" val="1122197150"/>
                    </a:ext>
                  </a:extLst>
                </a:gridCol>
                <a:gridCol w="2264024">
                  <a:extLst>
                    <a:ext uri="{9D8B030D-6E8A-4147-A177-3AD203B41FA5}">
                      <a16:colId xmlns:a16="http://schemas.microsoft.com/office/drawing/2014/main" val="2482138137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8238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65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天线高度：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288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天线到后轮距离：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9272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天线与中轴偏差：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84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最小拐弯半径：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3146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角度传感器校正值：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13030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农具宽度：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6708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农具长度：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8102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农具安装偏差：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42014"/>
                  </a:ext>
                </a:extLst>
              </a:tr>
              <a:tr h="4539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作业行间距：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4008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912672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0483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3077" y="5768877"/>
            <a:ext cx="648000" cy="648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" y="5833486"/>
            <a:ext cx="518779" cy="51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5826744"/>
            <a:ext cx="518779" cy="518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6" y="5786747"/>
            <a:ext cx="596999" cy="596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2" y="5840230"/>
            <a:ext cx="535610" cy="5052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21" y="5840230"/>
            <a:ext cx="517578" cy="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92" y="4541229"/>
            <a:ext cx="3081333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5454" y="1276459"/>
            <a:ext cx="3040671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18346" y="2686910"/>
            <a:ext cx="3067779" cy="491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4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257391" y="829602"/>
            <a:ext cx="1845733" cy="2680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04274" y="227409"/>
            <a:ext cx="1495671" cy="414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37321" y="6048494"/>
            <a:ext cx="553915" cy="538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84" y="6096501"/>
            <a:ext cx="481876" cy="481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04306" y="6048494"/>
            <a:ext cx="553915" cy="53867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9" y="6096501"/>
            <a:ext cx="481876" cy="481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1323" y="204989"/>
            <a:ext cx="1584803" cy="415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7879466" y="5796763"/>
            <a:ext cx="720000" cy="7200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94" y="5860760"/>
            <a:ext cx="605144" cy="6051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RTK</a:t>
            </a:r>
            <a:r>
              <a:rPr lang="zh-CN" altLang="en-US" dirty="0" smtClean="0"/>
              <a:t>固定</a:t>
            </a:r>
            <a:endParaRPr lang="zh-CN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72426"/>
            <a:ext cx="324000" cy="324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1274" y="260875"/>
            <a:ext cx="324000" cy="324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47" name="Freeform 4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地块：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地块：</a:t>
            </a:r>
            <a:endParaRPr lang="zh-CN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9" y="129486"/>
            <a:ext cx="566634" cy="56663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64259" y="230984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45896"/>
            <a:ext cx="347182" cy="347182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719482" y="2399095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3011197"/>
            <a:ext cx="367005" cy="36700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7720534" y="2983314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速度：</a:t>
            </a:r>
            <a:endParaRPr lang="zh-CN" alt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5" y="4534282"/>
            <a:ext cx="709415" cy="70941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257391" y="3557310"/>
            <a:ext cx="1886609" cy="21780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93199" y="3597550"/>
            <a:ext cx="75980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58536" y="3590072"/>
            <a:ext cx="759804" cy="559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88360" y="4290202"/>
            <a:ext cx="759804" cy="488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81317" y="4285849"/>
            <a:ext cx="759804" cy="492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55666" y="4925701"/>
            <a:ext cx="956534" cy="551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启动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33706" y="4459345"/>
            <a:ext cx="3385121" cy="2230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077950" y="5646476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0" y="5718476"/>
            <a:ext cx="720000" cy="72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7" y="5214476"/>
            <a:ext cx="1080000" cy="1080000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2230383" y="4531648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4" y="4741276"/>
            <a:ext cx="396000" cy="39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6757" y="521447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8"/>
            <a:ext cx="9144000" cy="663059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257391" y="829603"/>
            <a:ext cx="1845733" cy="4207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50766" y="289844"/>
            <a:ext cx="918880" cy="312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1288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7014218" y="233194"/>
            <a:ext cx="496579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4" y="278412"/>
            <a:ext cx="345898" cy="34589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9466" y="233195"/>
            <a:ext cx="1109133" cy="445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42077" y="289844"/>
            <a:ext cx="324000" cy="324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2893" y="278293"/>
            <a:ext cx="324000" cy="3240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723066" y="78670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Freeform 76"/>
          <p:cNvSpPr/>
          <p:nvPr/>
        </p:nvSpPr>
        <p:spPr>
          <a:xfrm>
            <a:off x="7309785" y="877899"/>
            <a:ext cx="360425" cy="363611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99" y="1281931"/>
            <a:ext cx="468000" cy="468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66" y="1809200"/>
            <a:ext cx="468000" cy="4680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7718612" y="131520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Rectangle 80"/>
          <p:cNvSpPr/>
          <p:nvPr/>
        </p:nvSpPr>
        <p:spPr>
          <a:xfrm>
            <a:off x="7719482" y="183752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Rectangle 81"/>
          <p:cNvSpPr/>
          <p:nvPr/>
        </p:nvSpPr>
        <p:spPr>
          <a:xfrm>
            <a:off x="7421683" y="12074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32904" y="176619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5" y="2414900"/>
            <a:ext cx="347182" cy="347182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7719482" y="2368099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2941456"/>
            <a:ext cx="367005" cy="3670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720534" y="2913573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19370" y="3458876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20422" y="4004350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28569" y="4536581"/>
            <a:ext cx="140400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02" y="3500242"/>
            <a:ext cx="349267" cy="34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00" y="4569043"/>
            <a:ext cx="356602" cy="356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21" y="4041290"/>
            <a:ext cx="360491" cy="3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45300</TotalTime>
  <Words>164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hu</dc:creator>
  <cp:lastModifiedBy>bill hu</cp:lastModifiedBy>
  <cp:revision>45</cp:revision>
  <dcterms:created xsi:type="dcterms:W3CDTF">2017-07-13T01:52:04Z</dcterms:created>
  <dcterms:modified xsi:type="dcterms:W3CDTF">2017-11-17T20:23:28Z</dcterms:modified>
</cp:coreProperties>
</file>