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82" autoAdjust="0"/>
    <p:restoredTop sz="95332" autoAdjust="0"/>
  </p:normalViewPr>
  <p:slideViewPr>
    <p:cSldViewPr snapToGrid="0">
      <p:cViewPr varScale="1">
        <p:scale>
          <a:sx n="99" d="100"/>
          <a:sy n="99" d="100"/>
        </p:scale>
        <p:origin x="7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2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FD8D-D5A4-4238-AE0F-60DDADA3BB4E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C9D2-4AE8-48CE-BD67-145479F96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90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FD8D-D5A4-4238-AE0F-60DDADA3BB4E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C9D2-4AE8-48CE-BD67-145479F96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05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FD8D-D5A4-4238-AE0F-60DDADA3BB4E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C9D2-4AE8-48CE-BD67-145479F9627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29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9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-1215227"/>
            <a:ext cx="9144000" cy="646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4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FD8D-D5A4-4238-AE0F-60DDADA3BB4E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C9D2-4AE8-48CE-BD67-145479F96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87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FD8D-D5A4-4238-AE0F-60DDADA3BB4E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C9D2-4AE8-48CE-BD67-145479F96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25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FD8D-D5A4-4238-AE0F-60DDADA3BB4E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C9D2-4AE8-48CE-BD67-145479F96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FD8D-D5A4-4238-AE0F-60DDADA3BB4E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C9D2-4AE8-48CE-BD67-145479F96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3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FD8D-D5A4-4238-AE0F-60DDADA3BB4E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C9D2-4AE8-48CE-BD67-145479F96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66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BFD8D-D5A4-4238-AE0F-60DDADA3BB4E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EC9D2-4AE8-48CE-BD67-145479F96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51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237321" y="6048494"/>
            <a:ext cx="553915" cy="5386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984" y="6096501"/>
            <a:ext cx="481876" cy="4818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604306" y="6048494"/>
            <a:ext cx="553915" cy="538675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969" y="6096501"/>
            <a:ext cx="481876" cy="48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7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spect="1"/>
          </p:cNvSpPr>
          <p:nvPr/>
        </p:nvSpPr>
        <p:spPr>
          <a:xfrm>
            <a:off x="336824" y="5768877"/>
            <a:ext cx="648000" cy="64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0149" y="2049342"/>
            <a:ext cx="1547443" cy="491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124748" y="5768877"/>
            <a:ext cx="648000" cy="64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210584"/>
              </p:ext>
            </p:extLst>
          </p:nvPr>
        </p:nvGraphicFramePr>
        <p:xfrm>
          <a:off x="4440105" y="1856646"/>
          <a:ext cx="4528048" cy="4993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024">
                  <a:extLst>
                    <a:ext uri="{9D8B030D-6E8A-4147-A177-3AD203B41FA5}">
                      <a16:colId xmlns:a16="http://schemas.microsoft.com/office/drawing/2014/main" val="1122197150"/>
                    </a:ext>
                  </a:extLst>
                </a:gridCol>
                <a:gridCol w="2264024">
                  <a:extLst>
                    <a:ext uri="{9D8B030D-6E8A-4147-A177-3AD203B41FA5}">
                      <a16:colId xmlns:a16="http://schemas.microsoft.com/office/drawing/2014/main" val="2482138137"/>
                    </a:ext>
                  </a:extLst>
                </a:gridCol>
              </a:tblGrid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轴距：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665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天线高度：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02888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天线到后轮距离：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9272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天线与中轴偏差：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0584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最小拐弯半径：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33146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角度传感器校正值：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213030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农具宽度：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76708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农具长度：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8102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农具安装偏差：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94201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作业行间距：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40083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672222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912672" y="5768877"/>
            <a:ext cx="648000" cy="64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0483" y="5768877"/>
            <a:ext cx="648000" cy="64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73077" y="5768877"/>
            <a:ext cx="648000" cy="64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36" y="5833486"/>
            <a:ext cx="518779" cy="5187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093" y="5826744"/>
            <a:ext cx="518779" cy="5187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066" y="5786747"/>
            <a:ext cx="596999" cy="5969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2" y="5840230"/>
            <a:ext cx="535610" cy="5052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21" y="5840230"/>
            <a:ext cx="517578" cy="51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8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spect="1"/>
          </p:cNvSpPr>
          <p:nvPr/>
        </p:nvSpPr>
        <p:spPr>
          <a:xfrm>
            <a:off x="336824" y="5768877"/>
            <a:ext cx="648000" cy="648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6333" y="2005381"/>
            <a:ext cx="1547443" cy="491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124748" y="5768877"/>
            <a:ext cx="648000" cy="648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249641"/>
              </p:ext>
            </p:extLst>
          </p:nvPr>
        </p:nvGraphicFramePr>
        <p:xfrm>
          <a:off x="4440105" y="1856646"/>
          <a:ext cx="4528048" cy="4993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024">
                  <a:extLst>
                    <a:ext uri="{9D8B030D-6E8A-4147-A177-3AD203B41FA5}">
                      <a16:colId xmlns:a16="http://schemas.microsoft.com/office/drawing/2014/main" val="1122197150"/>
                    </a:ext>
                  </a:extLst>
                </a:gridCol>
                <a:gridCol w="2264024">
                  <a:extLst>
                    <a:ext uri="{9D8B030D-6E8A-4147-A177-3AD203B41FA5}">
                      <a16:colId xmlns:a16="http://schemas.microsoft.com/office/drawing/2014/main" val="2482138137"/>
                    </a:ext>
                  </a:extLst>
                </a:gridCol>
              </a:tblGrid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682382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轴距：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665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天线高度：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02888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天线到后轮距离：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9272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天线与中轴偏差：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0584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最小拐弯半径：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33146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角度传感器校正值：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213030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农具宽度：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76708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农具长度：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8102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农具安装偏差：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94201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作业行间距：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40083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912672" y="5768877"/>
            <a:ext cx="648000" cy="648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0483" y="5768877"/>
            <a:ext cx="648000" cy="648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73077" y="5768877"/>
            <a:ext cx="648000" cy="648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36" y="5833486"/>
            <a:ext cx="518779" cy="5187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093" y="5826744"/>
            <a:ext cx="518779" cy="5187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066" y="5786747"/>
            <a:ext cx="596999" cy="5969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2" y="5840230"/>
            <a:ext cx="535610" cy="5052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21" y="5840230"/>
            <a:ext cx="517578" cy="51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2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4792" y="4541229"/>
            <a:ext cx="3081333" cy="491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245454" y="1276459"/>
            <a:ext cx="3040671" cy="491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218346" y="2686910"/>
            <a:ext cx="3067779" cy="491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44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7257391" y="829602"/>
            <a:ext cx="1845733" cy="2680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Rectangle 42"/>
          <p:cNvSpPr/>
          <p:nvPr/>
        </p:nvSpPr>
        <p:spPr>
          <a:xfrm>
            <a:off x="5204274" y="227409"/>
            <a:ext cx="1495671" cy="414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237321" y="6048494"/>
            <a:ext cx="553915" cy="5386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984" y="6096501"/>
            <a:ext cx="481876" cy="4818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604306" y="6048494"/>
            <a:ext cx="553915" cy="538675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969" y="6096501"/>
            <a:ext cx="481876" cy="4818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512888" y="233194"/>
            <a:ext cx="496579" cy="4459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31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61323" y="204989"/>
            <a:ext cx="1584803" cy="41562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/>
          <p:cNvSpPr/>
          <p:nvPr/>
        </p:nvSpPr>
        <p:spPr>
          <a:xfrm>
            <a:off x="7879466" y="5796763"/>
            <a:ext cx="720000" cy="72000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894" y="5860760"/>
            <a:ext cx="605144" cy="60514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1" y="696120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/>
          <p:cNvSpPr/>
          <p:nvPr/>
        </p:nvSpPr>
        <p:spPr>
          <a:xfrm>
            <a:off x="110" y="1634067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3509961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25" y="839590"/>
            <a:ext cx="651006" cy="65100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8677" y="2131749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</a:rPr>
              <a:t>A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4833" y="1638649"/>
            <a:ext cx="3224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2">
                    <a:lumMod val="75000"/>
                  </a:schemeClr>
                </a:solidFill>
              </a:rPr>
              <a:t>B</a:t>
            </a:r>
            <a:endParaRPr lang="zh-CN" alt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01351" y="1811578"/>
            <a:ext cx="418316" cy="494332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64" y="1728378"/>
            <a:ext cx="369005" cy="441578"/>
          </a:xfrm>
          <a:prstGeom prst="rect">
            <a:avLst/>
          </a:prstGeom>
        </p:spPr>
      </p:pic>
      <p:sp>
        <p:nvSpPr>
          <p:cNvPr id="32" name="Freeform 31"/>
          <p:cNvSpPr/>
          <p:nvPr/>
        </p:nvSpPr>
        <p:spPr>
          <a:xfrm>
            <a:off x="437902" y="2000741"/>
            <a:ext cx="387129" cy="369926"/>
          </a:xfrm>
          <a:custGeom>
            <a:avLst/>
            <a:gdLst>
              <a:gd name="connsiteX0" fmla="*/ 42604 w 389825"/>
              <a:gd name="connsiteY0" fmla="*/ 186267 h 347134"/>
              <a:gd name="connsiteX1" fmla="*/ 42604 w 389825"/>
              <a:gd name="connsiteY1" fmla="*/ 186267 h 347134"/>
              <a:gd name="connsiteX2" fmla="*/ 110337 w 389825"/>
              <a:gd name="connsiteY2" fmla="*/ 152400 h 347134"/>
              <a:gd name="connsiteX3" fmla="*/ 127270 w 389825"/>
              <a:gd name="connsiteY3" fmla="*/ 127000 h 347134"/>
              <a:gd name="connsiteX4" fmla="*/ 178070 w 389825"/>
              <a:gd name="connsiteY4" fmla="*/ 67734 h 347134"/>
              <a:gd name="connsiteX5" fmla="*/ 186537 w 389825"/>
              <a:gd name="connsiteY5" fmla="*/ 33867 h 347134"/>
              <a:gd name="connsiteX6" fmla="*/ 237337 w 389825"/>
              <a:gd name="connsiteY6" fmla="*/ 0 h 347134"/>
              <a:gd name="connsiteX7" fmla="*/ 330470 w 389825"/>
              <a:gd name="connsiteY7" fmla="*/ 8467 h 347134"/>
              <a:gd name="connsiteX8" fmla="*/ 355870 w 389825"/>
              <a:gd name="connsiteY8" fmla="*/ 16934 h 347134"/>
              <a:gd name="connsiteX9" fmla="*/ 364337 w 389825"/>
              <a:gd name="connsiteY9" fmla="*/ 42334 h 347134"/>
              <a:gd name="connsiteX10" fmla="*/ 381270 w 389825"/>
              <a:gd name="connsiteY10" fmla="*/ 67734 h 347134"/>
              <a:gd name="connsiteX11" fmla="*/ 381270 w 389825"/>
              <a:gd name="connsiteY11" fmla="*/ 220134 h 347134"/>
              <a:gd name="connsiteX12" fmla="*/ 347404 w 389825"/>
              <a:gd name="connsiteY12" fmla="*/ 228600 h 347134"/>
              <a:gd name="connsiteX13" fmla="*/ 330470 w 389825"/>
              <a:gd name="connsiteY13" fmla="*/ 254000 h 347134"/>
              <a:gd name="connsiteX14" fmla="*/ 296604 w 389825"/>
              <a:gd name="connsiteY14" fmla="*/ 262467 h 347134"/>
              <a:gd name="connsiteX15" fmla="*/ 271204 w 389825"/>
              <a:gd name="connsiteY15" fmla="*/ 270934 h 347134"/>
              <a:gd name="connsiteX16" fmla="*/ 237337 w 389825"/>
              <a:gd name="connsiteY16" fmla="*/ 279400 h 347134"/>
              <a:gd name="connsiteX17" fmla="*/ 186537 w 389825"/>
              <a:gd name="connsiteY17" fmla="*/ 296334 h 347134"/>
              <a:gd name="connsiteX18" fmla="*/ 161137 w 389825"/>
              <a:gd name="connsiteY18" fmla="*/ 304800 h 347134"/>
              <a:gd name="connsiteX19" fmla="*/ 152670 w 389825"/>
              <a:gd name="connsiteY19" fmla="*/ 330200 h 347134"/>
              <a:gd name="connsiteX20" fmla="*/ 118804 w 389825"/>
              <a:gd name="connsiteY20" fmla="*/ 338667 h 347134"/>
              <a:gd name="connsiteX21" fmla="*/ 93404 w 389825"/>
              <a:gd name="connsiteY21" fmla="*/ 347134 h 347134"/>
              <a:gd name="connsiteX22" fmla="*/ 59537 w 389825"/>
              <a:gd name="connsiteY22" fmla="*/ 313267 h 347134"/>
              <a:gd name="connsiteX23" fmla="*/ 25670 w 389825"/>
              <a:gd name="connsiteY23" fmla="*/ 262467 h 347134"/>
              <a:gd name="connsiteX24" fmla="*/ 17204 w 389825"/>
              <a:gd name="connsiteY24" fmla="*/ 228600 h 347134"/>
              <a:gd name="connsiteX25" fmla="*/ 270 w 389825"/>
              <a:gd name="connsiteY25" fmla="*/ 211667 h 347134"/>
              <a:gd name="connsiteX26" fmla="*/ 42604 w 389825"/>
              <a:gd name="connsiteY26" fmla="*/ 186267 h 34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9825" h="347134">
                <a:moveTo>
                  <a:pt x="42604" y="186267"/>
                </a:moveTo>
                <a:lnTo>
                  <a:pt x="42604" y="186267"/>
                </a:lnTo>
                <a:cubicBezTo>
                  <a:pt x="65182" y="174978"/>
                  <a:pt x="89657" y="166876"/>
                  <a:pt x="110337" y="152400"/>
                </a:cubicBezTo>
                <a:cubicBezTo>
                  <a:pt x="118673" y="146565"/>
                  <a:pt x="120648" y="134726"/>
                  <a:pt x="127270" y="127000"/>
                </a:cubicBezTo>
                <a:cubicBezTo>
                  <a:pt x="188863" y="55142"/>
                  <a:pt x="139196" y="126047"/>
                  <a:pt x="178070" y="67734"/>
                </a:cubicBezTo>
                <a:cubicBezTo>
                  <a:pt x="180892" y="56445"/>
                  <a:pt x="180764" y="43970"/>
                  <a:pt x="186537" y="33867"/>
                </a:cubicBezTo>
                <a:cubicBezTo>
                  <a:pt x="201460" y="7753"/>
                  <a:pt x="213091" y="8082"/>
                  <a:pt x="237337" y="0"/>
                </a:cubicBezTo>
                <a:cubicBezTo>
                  <a:pt x="268381" y="2822"/>
                  <a:pt x="299611" y="4058"/>
                  <a:pt x="330470" y="8467"/>
                </a:cubicBezTo>
                <a:cubicBezTo>
                  <a:pt x="339305" y="9729"/>
                  <a:pt x="349559" y="10623"/>
                  <a:pt x="355870" y="16934"/>
                </a:cubicBezTo>
                <a:cubicBezTo>
                  <a:pt x="362181" y="23245"/>
                  <a:pt x="360346" y="34352"/>
                  <a:pt x="364337" y="42334"/>
                </a:cubicBezTo>
                <a:cubicBezTo>
                  <a:pt x="368888" y="51435"/>
                  <a:pt x="375626" y="59267"/>
                  <a:pt x="381270" y="67734"/>
                </a:cubicBezTo>
                <a:cubicBezTo>
                  <a:pt x="382924" y="85932"/>
                  <a:pt x="399664" y="190704"/>
                  <a:pt x="381270" y="220134"/>
                </a:cubicBezTo>
                <a:cubicBezTo>
                  <a:pt x="375103" y="230001"/>
                  <a:pt x="358693" y="225778"/>
                  <a:pt x="347404" y="228600"/>
                </a:cubicBezTo>
                <a:cubicBezTo>
                  <a:pt x="341759" y="237067"/>
                  <a:pt x="338937" y="248355"/>
                  <a:pt x="330470" y="254000"/>
                </a:cubicBezTo>
                <a:cubicBezTo>
                  <a:pt x="320788" y="260455"/>
                  <a:pt x="307792" y="259270"/>
                  <a:pt x="296604" y="262467"/>
                </a:cubicBezTo>
                <a:cubicBezTo>
                  <a:pt x="288023" y="264919"/>
                  <a:pt x="279785" y="268482"/>
                  <a:pt x="271204" y="270934"/>
                </a:cubicBezTo>
                <a:cubicBezTo>
                  <a:pt x="260015" y="274131"/>
                  <a:pt x="248483" y="276056"/>
                  <a:pt x="237337" y="279400"/>
                </a:cubicBezTo>
                <a:cubicBezTo>
                  <a:pt x="220240" y="284529"/>
                  <a:pt x="203470" y="290690"/>
                  <a:pt x="186537" y="296334"/>
                </a:cubicBezTo>
                <a:lnTo>
                  <a:pt x="161137" y="304800"/>
                </a:lnTo>
                <a:cubicBezTo>
                  <a:pt x="158315" y="313267"/>
                  <a:pt x="159639" y="324625"/>
                  <a:pt x="152670" y="330200"/>
                </a:cubicBezTo>
                <a:cubicBezTo>
                  <a:pt x="143584" y="337469"/>
                  <a:pt x="129992" y="335470"/>
                  <a:pt x="118804" y="338667"/>
                </a:cubicBezTo>
                <a:cubicBezTo>
                  <a:pt x="110223" y="341119"/>
                  <a:pt x="101871" y="344312"/>
                  <a:pt x="93404" y="347134"/>
                </a:cubicBezTo>
                <a:cubicBezTo>
                  <a:pt x="50301" y="332766"/>
                  <a:pt x="80063" y="350213"/>
                  <a:pt x="59537" y="313267"/>
                </a:cubicBezTo>
                <a:cubicBezTo>
                  <a:pt x="49653" y="295477"/>
                  <a:pt x="25670" y="262467"/>
                  <a:pt x="25670" y="262467"/>
                </a:cubicBezTo>
                <a:cubicBezTo>
                  <a:pt x="22848" y="251178"/>
                  <a:pt x="22408" y="239008"/>
                  <a:pt x="17204" y="228600"/>
                </a:cubicBezTo>
                <a:cubicBezTo>
                  <a:pt x="13634" y="221460"/>
                  <a:pt x="-2254" y="219240"/>
                  <a:pt x="270" y="211667"/>
                </a:cubicBezTo>
                <a:cubicBezTo>
                  <a:pt x="5319" y="196521"/>
                  <a:pt x="35548" y="190500"/>
                  <a:pt x="42604" y="18626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ectangle 38"/>
          <p:cNvSpPr/>
          <p:nvPr/>
        </p:nvSpPr>
        <p:spPr>
          <a:xfrm>
            <a:off x="7014218" y="233194"/>
            <a:ext cx="496579" cy="4459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804" y="278412"/>
            <a:ext cx="345898" cy="34589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3451"/>
            <a:ext cx="999066" cy="9265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</p:pic>
      <p:sp>
        <p:nvSpPr>
          <p:cNvPr id="38" name="Rectangle 37"/>
          <p:cNvSpPr/>
          <p:nvPr/>
        </p:nvSpPr>
        <p:spPr>
          <a:xfrm>
            <a:off x="8009466" y="233195"/>
            <a:ext cx="1109133" cy="4459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RTK</a:t>
            </a:r>
            <a:r>
              <a:rPr lang="zh-CN" altLang="en-US" dirty="0" smtClean="0"/>
              <a:t>固定</a:t>
            </a:r>
            <a:endParaRPr lang="zh-CN" alt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342077" y="272426"/>
            <a:ext cx="324000" cy="3240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31274" y="260875"/>
            <a:ext cx="324000" cy="32400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7723066" y="786701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地块：</a:t>
            </a:r>
            <a:endParaRPr lang="zh-CN" altLang="en-US" dirty="0"/>
          </a:p>
        </p:txBody>
      </p:sp>
      <p:sp>
        <p:nvSpPr>
          <p:cNvPr id="47" name="Freeform 46"/>
          <p:cNvSpPr/>
          <p:nvPr/>
        </p:nvSpPr>
        <p:spPr>
          <a:xfrm>
            <a:off x="7309785" y="877899"/>
            <a:ext cx="360425" cy="363611"/>
          </a:xfrm>
          <a:custGeom>
            <a:avLst/>
            <a:gdLst>
              <a:gd name="connsiteX0" fmla="*/ 42604 w 389825"/>
              <a:gd name="connsiteY0" fmla="*/ 186267 h 347134"/>
              <a:gd name="connsiteX1" fmla="*/ 42604 w 389825"/>
              <a:gd name="connsiteY1" fmla="*/ 186267 h 347134"/>
              <a:gd name="connsiteX2" fmla="*/ 110337 w 389825"/>
              <a:gd name="connsiteY2" fmla="*/ 152400 h 347134"/>
              <a:gd name="connsiteX3" fmla="*/ 127270 w 389825"/>
              <a:gd name="connsiteY3" fmla="*/ 127000 h 347134"/>
              <a:gd name="connsiteX4" fmla="*/ 178070 w 389825"/>
              <a:gd name="connsiteY4" fmla="*/ 67734 h 347134"/>
              <a:gd name="connsiteX5" fmla="*/ 186537 w 389825"/>
              <a:gd name="connsiteY5" fmla="*/ 33867 h 347134"/>
              <a:gd name="connsiteX6" fmla="*/ 237337 w 389825"/>
              <a:gd name="connsiteY6" fmla="*/ 0 h 347134"/>
              <a:gd name="connsiteX7" fmla="*/ 330470 w 389825"/>
              <a:gd name="connsiteY7" fmla="*/ 8467 h 347134"/>
              <a:gd name="connsiteX8" fmla="*/ 355870 w 389825"/>
              <a:gd name="connsiteY8" fmla="*/ 16934 h 347134"/>
              <a:gd name="connsiteX9" fmla="*/ 364337 w 389825"/>
              <a:gd name="connsiteY9" fmla="*/ 42334 h 347134"/>
              <a:gd name="connsiteX10" fmla="*/ 381270 w 389825"/>
              <a:gd name="connsiteY10" fmla="*/ 67734 h 347134"/>
              <a:gd name="connsiteX11" fmla="*/ 381270 w 389825"/>
              <a:gd name="connsiteY11" fmla="*/ 220134 h 347134"/>
              <a:gd name="connsiteX12" fmla="*/ 347404 w 389825"/>
              <a:gd name="connsiteY12" fmla="*/ 228600 h 347134"/>
              <a:gd name="connsiteX13" fmla="*/ 330470 w 389825"/>
              <a:gd name="connsiteY13" fmla="*/ 254000 h 347134"/>
              <a:gd name="connsiteX14" fmla="*/ 296604 w 389825"/>
              <a:gd name="connsiteY14" fmla="*/ 262467 h 347134"/>
              <a:gd name="connsiteX15" fmla="*/ 271204 w 389825"/>
              <a:gd name="connsiteY15" fmla="*/ 270934 h 347134"/>
              <a:gd name="connsiteX16" fmla="*/ 237337 w 389825"/>
              <a:gd name="connsiteY16" fmla="*/ 279400 h 347134"/>
              <a:gd name="connsiteX17" fmla="*/ 186537 w 389825"/>
              <a:gd name="connsiteY17" fmla="*/ 296334 h 347134"/>
              <a:gd name="connsiteX18" fmla="*/ 161137 w 389825"/>
              <a:gd name="connsiteY18" fmla="*/ 304800 h 347134"/>
              <a:gd name="connsiteX19" fmla="*/ 152670 w 389825"/>
              <a:gd name="connsiteY19" fmla="*/ 330200 h 347134"/>
              <a:gd name="connsiteX20" fmla="*/ 118804 w 389825"/>
              <a:gd name="connsiteY20" fmla="*/ 338667 h 347134"/>
              <a:gd name="connsiteX21" fmla="*/ 93404 w 389825"/>
              <a:gd name="connsiteY21" fmla="*/ 347134 h 347134"/>
              <a:gd name="connsiteX22" fmla="*/ 59537 w 389825"/>
              <a:gd name="connsiteY22" fmla="*/ 313267 h 347134"/>
              <a:gd name="connsiteX23" fmla="*/ 25670 w 389825"/>
              <a:gd name="connsiteY23" fmla="*/ 262467 h 347134"/>
              <a:gd name="connsiteX24" fmla="*/ 17204 w 389825"/>
              <a:gd name="connsiteY24" fmla="*/ 228600 h 347134"/>
              <a:gd name="connsiteX25" fmla="*/ 270 w 389825"/>
              <a:gd name="connsiteY25" fmla="*/ 211667 h 347134"/>
              <a:gd name="connsiteX26" fmla="*/ 42604 w 389825"/>
              <a:gd name="connsiteY26" fmla="*/ 186267 h 34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9825" h="347134">
                <a:moveTo>
                  <a:pt x="42604" y="186267"/>
                </a:moveTo>
                <a:lnTo>
                  <a:pt x="42604" y="186267"/>
                </a:lnTo>
                <a:cubicBezTo>
                  <a:pt x="65182" y="174978"/>
                  <a:pt x="89657" y="166876"/>
                  <a:pt x="110337" y="152400"/>
                </a:cubicBezTo>
                <a:cubicBezTo>
                  <a:pt x="118673" y="146565"/>
                  <a:pt x="120648" y="134726"/>
                  <a:pt x="127270" y="127000"/>
                </a:cubicBezTo>
                <a:cubicBezTo>
                  <a:pt x="188863" y="55142"/>
                  <a:pt x="139196" y="126047"/>
                  <a:pt x="178070" y="67734"/>
                </a:cubicBezTo>
                <a:cubicBezTo>
                  <a:pt x="180892" y="56445"/>
                  <a:pt x="180764" y="43970"/>
                  <a:pt x="186537" y="33867"/>
                </a:cubicBezTo>
                <a:cubicBezTo>
                  <a:pt x="201460" y="7753"/>
                  <a:pt x="213091" y="8082"/>
                  <a:pt x="237337" y="0"/>
                </a:cubicBezTo>
                <a:cubicBezTo>
                  <a:pt x="268381" y="2822"/>
                  <a:pt x="299611" y="4058"/>
                  <a:pt x="330470" y="8467"/>
                </a:cubicBezTo>
                <a:cubicBezTo>
                  <a:pt x="339305" y="9729"/>
                  <a:pt x="349559" y="10623"/>
                  <a:pt x="355870" y="16934"/>
                </a:cubicBezTo>
                <a:cubicBezTo>
                  <a:pt x="362181" y="23245"/>
                  <a:pt x="360346" y="34352"/>
                  <a:pt x="364337" y="42334"/>
                </a:cubicBezTo>
                <a:cubicBezTo>
                  <a:pt x="368888" y="51435"/>
                  <a:pt x="375626" y="59267"/>
                  <a:pt x="381270" y="67734"/>
                </a:cubicBezTo>
                <a:cubicBezTo>
                  <a:pt x="382924" y="85932"/>
                  <a:pt x="399664" y="190704"/>
                  <a:pt x="381270" y="220134"/>
                </a:cubicBezTo>
                <a:cubicBezTo>
                  <a:pt x="375103" y="230001"/>
                  <a:pt x="358693" y="225778"/>
                  <a:pt x="347404" y="228600"/>
                </a:cubicBezTo>
                <a:cubicBezTo>
                  <a:pt x="341759" y="237067"/>
                  <a:pt x="338937" y="248355"/>
                  <a:pt x="330470" y="254000"/>
                </a:cubicBezTo>
                <a:cubicBezTo>
                  <a:pt x="320788" y="260455"/>
                  <a:pt x="307792" y="259270"/>
                  <a:pt x="296604" y="262467"/>
                </a:cubicBezTo>
                <a:cubicBezTo>
                  <a:pt x="288023" y="264919"/>
                  <a:pt x="279785" y="268482"/>
                  <a:pt x="271204" y="270934"/>
                </a:cubicBezTo>
                <a:cubicBezTo>
                  <a:pt x="260015" y="274131"/>
                  <a:pt x="248483" y="276056"/>
                  <a:pt x="237337" y="279400"/>
                </a:cubicBezTo>
                <a:cubicBezTo>
                  <a:pt x="220240" y="284529"/>
                  <a:pt x="203470" y="290690"/>
                  <a:pt x="186537" y="296334"/>
                </a:cubicBezTo>
                <a:lnTo>
                  <a:pt x="161137" y="304800"/>
                </a:lnTo>
                <a:cubicBezTo>
                  <a:pt x="158315" y="313267"/>
                  <a:pt x="159639" y="324625"/>
                  <a:pt x="152670" y="330200"/>
                </a:cubicBezTo>
                <a:cubicBezTo>
                  <a:pt x="143584" y="337469"/>
                  <a:pt x="129992" y="335470"/>
                  <a:pt x="118804" y="338667"/>
                </a:cubicBezTo>
                <a:cubicBezTo>
                  <a:pt x="110223" y="341119"/>
                  <a:pt x="101871" y="344312"/>
                  <a:pt x="93404" y="347134"/>
                </a:cubicBezTo>
                <a:cubicBezTo>
                  <a:pt x="50301" y="332766"/>
                  <a:pt x="80063" y="350213"/>
                  <a:pt x="59537" y="313267"/>
                </a:cubicBezTo>
                <a:cubicBezTo>
                  <a:pt x="49653" y="295477"/>
                  <a:pt x="25670" y="262467"/>
                  <a:pt x="25670" y="262467"/>
                </a:cubicBezTo>
                <a:cubicBezTo>
                  <a:pt x="22848" y="251178"/>
                  <a:pt x="22408" y="239008"/>
                  <a:pt x="17204" y="228600"/>
                </a:cubicBezTo>
                <a:cubicBezTo>
                  <a:pt x="13634" y="221460"/>
                  <a:pt x="-2254" y="219240"/>
                  <a:pt x="270" y="211667"/>
                </a:cubicBezTo>
                <a:cubicBezTo>
                  <a:pt x="5319" y="196521"/>
                  <a:pt x="35548" y="190500"/>
                  <a:pt x="42604" y="18626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199" y="1281931"/>
            <a:ext cx="468000" cy="4680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666" y="1809200"/>
            <a:ext cx="468000" cy="46800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7718612" y="1315203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地块：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719482" y="1837520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地块：</a:t>
            </a:r>
            <a:endParaRPr lang="zh-CN" altLang="en-US" dirty="0"/>
          </a:p>
        </p:txBody>
      </p:sp>
      <p:sp>
        <p:nvSpPr>
          <p:cNvPr id="53" name="Rectangle 52"/>
          <p:cNvSpPr/>
          <p:nvPr/>
        </p:nvSpPr>
        <p:spPr>
          <a:xfrm>
            <a:off x="7421683" y="1207428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X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432904" y="176619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Y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49" y="129486"/>
            <a:ext cx="566634" cy="566634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1464259" y="230984"/>
            <a:ext cx="1141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连接正常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205" y="2445896"/>
            <a:ext cx="347182" cy="347182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7719482" y="2399095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速度：</a:t>
            </a:r>
            <a:endParaRPr lang="zh-CN" altLang="en-US" dirty="0"/>
          </a:p>
        </p:txBody>
      </p:sp>
      <p:sp>
        <p:nvSpPr>
          <p:cNvPr id="64" name="Rectangle 63"/>
          <p:cNvSpPr/>
          <p:nvPr/>
        </p:nvSpPr>
        <p:spPr>
          <a:xfrm>
            <a:off x="0" y="4438794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Rectangle 66"/>
          <p:cNvSpPr/>
          <p:nvPr/>
        </p:nvSpPr>
        <p:spPr>
          <a:xfrm>
            <a:off x="0" y="5387085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1" y="5447142"/>
            <a:ext cx="828000" cy="82800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6" y="3672018"/>
            <a:ext cx="613832" cy="613832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612" y="3011197"/>
            <a:ext cx="367005" cy="367005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7720534" y="2983314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速度：</a:t>
            </a:r>
            <a:endParaRPr lang="zh-CN" altLang="en-US" dirty="0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5" y="4534282"/>
            <a:ext cx="709415" cy="709415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7257391" y="3557310"/>
            <a:ext cx="1886609" cy="21780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393199" y="3597550"/>
            <a:ext cx="759804" cy="5517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258536" y="3590072"/>
            <a:ext cx="759804" cy="5592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</a:rPr>
              <a:t>B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388360" y="4290202"/>
            <a:ext cx="759804" cy="4881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2">
                    <a:lumMod val="75000"/>
                  </a:schemeClr>
                </a:solidFill>
              </a:rPr>
              <a:t>D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281317" y="4285849"/>
            <a:ext cx="759804" cy="4925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2">
                    <a:lumMod val="75000"/>
                  </a:schemeClr>
                </a:solidFill>
              </a:rPr>
              <a:t>H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755666" y="4925701"/>
            <a:ext cx="956534" cy="5517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</a:rPr>
              <a:t>启动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33706" y="4459345"/>
            <a:ext cx="3385121" cy="2230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2077950" y="5646476"/>
            <a:ext cx="864000" cy="864000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950" y="5718476"/>
            <a:ext cx="720000" cy="7200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47" y="5214476"/>
            <a:ext cx="1080000" cy="1080000"/>
          </a:xfrm>
          <a:prstGeom prst="rect">
            <a:avLst/>
          </a:prstGeom>
        </p:spPr>
      </p:pic>
      <p:sp>
        <p:nvSpPr>
          <p:cNvPr id="83" name="Rounded Rectangle 82"/>
          <p:cNvSpPr/>
          <p:nvPr/>
        </p:nvSpPr>
        <p:spPr>
          <a:xfrm>
            <a:off x="2230383" y="4531648"/>
            <a:ext cx="592802" cy="71921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84" y="4741276"/>
            <a:ext cx="396000" cy="3960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86757" y="521447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5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7257391" y="829603"/>
            <a:ext cx="1845733" cy="25722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Rectangle 51"/>
          <p:cNvSpPr/>
          <p:nvPr/>
        </p:nvSpPr>
        <p:spPr>
          <a:xfrm>
            <a:off x="5204274" y="227409"/>
            <a:ext cx="1495671" cy="414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Rectangle 56"/>
          <p:cNvSpPr/>
          <p:nvPr/>
        </p:nvSpPr>
        <p:spPr>
          <a:xfrm>
            <a:off x="7512888" y="233194"/>
            <a:ext cx="496579" cy="4459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Rectangle 69"/>
          <p:cNvSpPr/>
          <p:nvPr/>
        </p:nvSpPr>
        <p:spPr>
          <a:xfrm>
            <a:off x="7014218" y="233194"/>
            <a:ext cx="496579" cy="4459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804" y="278412"/>
            <a:ext cx="345898" cy="345898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8009466" y="233195"/>
            <a:ext cx="1109133" cy="4459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342077" y="272426"/>
            <a:ext cx="324000" cy="3240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31274" y="260875"/>
            <a:ext cx="324000" cy="324000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7723066" y="786701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Freeform 76"/>
          <p:cNvSpPr/>
          <p:nvPr/>
        </p:nvSpPr>
        <p:spPr>
          <a:xfrm>
            <a:off x="7309785" y="877899"/>
            <a:ext cx="360425" cy="363611"/>
          </a:xfrm>
          <a:custGeom>
            <a:avLst/>
            <a:gdLst>
              <a:gd name="connsiteX0" fmla="*/ 42604 w 389825"/>
              <a:gd name="connsiteY0" fmla="*/ 186267 h 347134"/>
              <a:gd name="connsiteX1" fmla="*/ 42604 w 389825"/>
              <a:gd name="connsiteY1" fmla="*/ 186267 h 347134"/>
              <a:gd name="connsiteX2" fmla="*/ 110337 w 389825"/>
              <a:gd name="connsiteY2" fmla="*/ 152400 h 347134"/>
              <a:gd name="connsiteX3" fmla="*/ 127270 w 389825"/>
              <a:gd name="connsiteY3" fmla="*/ 127000 h 347134"/>
              <a:gd name="connsiteX4" fmla="*/ 178070 w 389825"/>
              <a:gd name="connsiteY4" fmla="*/ 67734 h 347134"/>
              <a:gd name="connsiteX5" fmla="*/ 186537 w 389825"/>
              <a:gd name="connsiteY5" fmla="*/ 33867 h 347134"/>
              <a:gd name="connsiteX6" fmla="*/ 237337 w 389825"/>
              <a:gd name="connsiteY6" fmla="*/ 0 h 347134"/>
              <a:gd name="connsiteX7" fmla="*/ 330470 w 389825"/>
              <a:gd name="connsiteY7" fmla="*/ 8467 h 347134"/>
              <a:gd name="connsiteX8" fmla="*/ 355870 w 389825"/>
              <a:gd name="connsiteY8" fmla="*/ 16934 h 347134"/>
              <a:gd name="connsiteX9" fmla="*/ 364337 w 389825"/>
              <a:gd name="connsiteY9" fmla="*/ 42334 h 347134"/>
              <a:gd name="connsiteX10" fmla="*/ 381270 w 389825"/>
              <a:gd name="connsiteY10" fmla="*/ 67734 h 347134"/>
              <a:gd name="connsiteX11" fmla="*/ 381270 w 389825"/>
              <a:gd name="connsiteY11" fmla="*/ 220134 h 347134"/>
              <a:gd name="connsiteX12" fmla="*/ 347404 w 389825"/>
              <a:gd name="connsiteY12" fmla="*/ 228600 h 347134"/>
              <a:gd name="connsiteX13" fmla="*/ 330470 w 389825"/>
              <a:gd name="connsiteY13" fmla="*/ 254000 h 347134"/>
              <a:gd name="connsiteX14" fmla="*/ 296604 w 389825"/>
              <a:gd name="connsiteY14" fmla="*/ 262467 h 347134"/>
              <a:gd name="connsiteX15" fmla="*/ 271204 w 389825"/>
              <a:gd name="connsiteY15" fmla="*/ 270934 h 347134"/>
              <a:gd name="connsiteX16" fmla="*/ 237337 w 389825"/>
              <a:gd name="connsiteY16" fmla="*/ 279400 h 347134"/>
              <a:gd name="connsiteX17" fmla="*/ 186537 w 389825"/>
              <a:gd name="connsiteY17" fmla="*/ 296334 h 347134"/>
              <a:gd name="connsiteX18" fmla="*/ 161137 w 389825"/>
              <a:gd name="connsiteY18" fmla="*/ 304800 h 347134"/>
              <a:gd name="connsiteX19" fmla="*/ 152670 w 389825"/>
              <a:gd name="connsiteY19" fmla="*/ 330200 h 347134"/>
              <a:gd name="connsiteX20" fmla="*/ 118804 w 389825"/>
              <a:gd name="connsiteY20" fmla="*/ 338667 h 347134"/>
              <a:gd name="connsiteX21" fmla="*/ 93404 w 389825"/>
              <a:gd name="connsiteY21" fmla="*/ 347134 h 347134"/>
              <a:gd name="connsiteX22" fmla="*/ 59537 w 389825"/>
              <a:gd name="connsiteY22" fmla="*/ 313267 h 347134"/>
              <a:gd name="connsiteX23" fmla="*/ 25670 w 389825"/>
              <a:gd name="connsiteY23" fmla="*/ 262467 h 347134"/>
              <a:gd name="connsiteX24" fmla="*/ 17204 w 389825"/>
              <a:gd name="connsiteY24" fmla="*/ 228600 h 347134"/>
              <a:gd name="connsiteX25" fmla="*/ 270 w 389825"/>
              <a:gd name="connsiteY25" fmla="*/ 211667 h 347134"/>
              <a:gd name="connsiteX26" fmla="*/ 42604 w 389825"/>
              <a:gd name="connsiteY26" fmla="*/ 186267 h 34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9825" h="347134">
                <a:moveTo>
                  <a:pt x="42604" y="186267"/>
                </a:moveTo>
                <a:lnTo>
                  <a:pt x="42604" y="186267"/>
                </a:lnTo>
                <a:cubicBezTo>
                  <a:pt x="65182" y="174978"/>
                  <a:pt x="89657" y="166876"/>
                  <a:pt x="110337" y="152400"/>
                </a:cubicBezTo>
                <a:cubicBezTo>
                  <a:pt x="118673" y="146565"/>
                  <a:pt x="120648" y="134726"/>
                  <a:pt x="127270" y="127000"/>
                </a:cubicBezTo>
                <a:cubicBezTo>
                  <a:pt x="188863" y="55142"/>
                  <a:pt x="139196" y="126047"/>
                  <a:pt x="178070" y="67734"/>
                </a:cubicBezTo>
                <a:cubicBezTo>
                  <a:pt x="180892" y="56445"/>
                  <a:pt x="180764" y="43970"/>
                  <a:pt x="186537" y="33867"/>
                </a:cubicBezTo>
                <a:cubicBezTo>
                  <a:pt x="201460" y="7753"/>
                  <a:pt x="213091" y="8082"/>
                  <a:pt x="237337" y="0"/>
                </a:cubicBezTo>
                <a:cubicBezTo>
                  <a:pt x="268381" y="2822"/>
                  <a:pt x="299611" y="4058"/>
                  <a:pt x="330470" y="8467"/>
                </a:cubicBezTo>
                <a:cubicBezTo>
                  <a:pt x="339305" y="9729"/>
                  <a:pt x="349559" y="10623"/>
                  <a:pt x="355870" y="16934"/>
                </a:cubicBezTo>
                <a:cubicBezTo>
                  <a:pt x="362181" y="23245"/>
                  <a:pt x="360346" y="34352"/>
                  <a:pt x="364337" y="42334"/>
                </a:cubicBezTo>
                <a:cubicBezTo>
                  <a:pt x="368888" y="51435"/>
                  <a:pt x="375626" y="59267"/>
                  <a:pt x="381270" y="67734"/>
                </a:cubicBezTo>
                <a:cubicBezTo>
                  <a:pt x="382924" y="85932"/>
                  <a:pt x="399664" y="190704"/>
                  <a:pt x="381270" y="220134"/>
                </a:cubicBezTo>
                <a:cubicBezTo>
                  <a:pt x="375103" y="230001"/>
                  <a:pt x="358693" y="225778"/>
                  <a:pt x="347404" y="228600"/>
                </a:cubicBezTo>
                <a:cubicBezTo>
                  <a:pt x="341759" y="237067"/>
                  <a:pt x="338937" y="248355"/>
                  <a:pt x="330470" y="254000"/>
                </a:cubicBezTo>
                <a:cubicBezTo>
                  <a:pt x="320788" y="260455"/>
                  <a:pt x="307792" y="259270"/>
                  <a:pt x="296604" y="262467"/>
                </a:cubicBezTo>
                <a:cubicBezTo>
                  <a:pt x="288023" y="264919"/>
                  <a:pt x="279785" y="268482"/>
                  <a:pt x="271204" y="270934"/>
                </a:cubicBezTo>
                <a:cubicBezTo>
                  <a:pt x="260015" y="274131"/>
                  <a:pt x="248483" y="276056"/>
                  <a:pt x="237337" y="279400"/>
                </a:cubicBezTo>
                <a:cubicBezTo>
                  <a:pt x="220240" y="284529"/>
                  <a:pt x="203470" y="290690"/>
                  <a:pt x="186537" y="296334"/>
                </a:cubicBezTo>
                <a:lnTo>
                  <a:pt x="161137" y="304800"/>
                </a:lnTo>
                <a:cubicBezTo>
                  <a:pt x="158315" y="313267"/>
                  <a:pt x="159639" y="324625"/>
                  <a:pt x="152670" y="330200"/>
                </a:cubicBezTo>
                <a:cubicBezTo>
                  <a:pt x="143584" y="337469"/>
                  <a:pt x="129992" y="335470"/>
                  <a:pt x="118804" y="338667"/>
                </a:cubicBezTo>
                <a:cubicBezTo>
                  <a:pt x="110223" y="341119"/>
                  <a:pt x="101871" y="344312"/>
                  <a:pt x="93404" y="347134"/>
                </a:cubicBezTo>
                <a:cubicBezTo>
                  <a:pt x="50301" y="332766"/>
                  <a:pt x="80063" y="350213"/>
                  <a:pt x="59537" y="313267"/>
                </a:cubicBezTo>
                <a:cubicBezTo>
                  <a:pt x="49653" y="295477"/>
                  <a:pt x="25670" y="262467"/>
                  <a:pt x="25670" y="262467"/>
                </a:cubicBezTo>
                <a:cubicBezTo>
                  <a:pt x="22848" y="251178"/>
                  <a:pt x="22408" y="239008"/>
                  <a:pt x="17204" y="228600"/>
                </a:cubicBezTo>
                <a:cubicBezTo>
                  <a:pt x="13634" y="221460"/>
                  <a:pt x="-2254" y="219240"/>
                  <a:pt x="270" y="211667"/>
                </a:cubicBezTo>
                <a:cubicBezTo>
                  <a:pt x="5319" y="196521"/>
                  <a:pt x="35548" y="190500"/>
                  <a:pt x="42604" y="18626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199" y="1281931"/>
            <a:ext cx="468000" cy="46800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666" y="1809200"/>
            <a:ext cx="468000" cy="468000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7718612" y="1315203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Rectangle 80"/>
          <p:cNvSpPr/>
          <p:nvPr/>
        </p:nvSpPr>
        <p:spPr>
          <a:xfrm>
            <a:off x="7719482" y="1837520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Rectangle 81"/>
          <p:cNvSpPr/>
          <p:nvPr/>
        </p:nvSpPr>
        <p:spPr>
          <a:xfrm>
            <a:off x="7421683" y="1207428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X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432904" y="176619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Y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205" y="2414900"/>
            <a:ext cx="347182" cy="347182"/>
          </a:xfrm>
          <a:prstGeom prst="rect">
            <a:avLst/>
          </a:prstGeom>
        </p:spPr>
      </p:pic>
      <p:sp>
        <p:nvSpPr>
          <p:cNvPr id="87" name="Rectangle 86"/>
          <p:cNvSpPr/>
          <p:nvPr/>
        </p:nvSpPr>
        <p:spPr>
          <a:xfrm>
            <a:off x="7719482" y="2368099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612" y="2941456"/>
            <a:ext cx="367005" cy="367005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>
          <a:xfrm>
            <a:off x="7720534" y="2913573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1122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45280</TotalTime>
  <Words>164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hu</dc:creator>
  <cp:lastModifiedBy>bill hu</cp:lastModifiedBy>
  <cp:revision>40</cp:revision>
  <dcterms:created xsi:type="dcterms:W3CDTF">2017-07-13T01:52:04Z</dcterms:created>
  <dcterms:modified xsi:type="dcterms:W3CDTF">2017-11-16T15:40:26Z</dcterms:modified>
</cp:coreProperties>
</file>