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60" r:id="rId5"/>
    <p:sldId id="264" r:id="rId6"/>
    <p:sldId id="265" r:id="rId7"/>
    <p:sldId id="266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1B1"/>
    <a:srgbClr val="2C2C2C"/>
    <a:srgbClr val="344B64"/>
    <a:srgbClr val="5F7DA9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BA74-8C42-4F1D-A1F6-0A66BF08E47B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73E20-D6A9-4097-9A07-F12234CAC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73E20-D6A9-4097-9A07-F12234CAC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7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6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9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3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64C4-1C59-4B76-857D-30E892CDC99E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9989" y="2035184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012760" y="2416181"/>
            <a:ext cx="544286" cy="529770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67664" y="2011701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614407" y="2229414"/>
            <a:ext cx="856343" cy="85634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/>
          <p:cNvCxnSpPr>
            <a:stCxn id="10" idx="7"/>
          </p:cNvCxnSpPr>
          <p:nvPr/>
        </p:nvCxnSpPr>
        <p:spPr>
          <a:xfrm flipH="1">
            <a:off x="759550" y="2354822"/>
            <a:ext cx="585791" cy="5567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63" y="1834352"/>
            <a:ext cx="1905000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9858" y="2696322"/>
            <a:ext cx="58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>
                  <a:solidFill>
                    <a:srgbClr val="2C2C2C"/>
                  </a:solidFill>
                </a:ln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756948" y="3911788"/>
            <a:ext cx="986864" cy="9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94" y="4025153"/>
            <a:ext cx="1325337" cy="93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7" y="4088731"/>
            <a:ext cx="508884" cy="381663"/>
          </a:xfrm>
          <a:prstGeom prst="rect">
            <a:avLst/>
          </a:prstGeom>
        </p:spPr>
      </p:pic>
      <p:sp>
        <p:nvSpPr>
          <p:cNvPr id="16" name="Isosceles Triangle 15"/>
          <p:cNvSpPr/>
          <p:nvPr/>
        </p:nvSpPr>
        <p:spPr>
          <a:xfrm flipV="1">
            <a:off x="910363" y="4470394"/>
            <a:ext cx="171885" cy="10289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403818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539892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2580961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17035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 rot="10800000">
            <a:off x="4986704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5122778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7392447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7528521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0804" y="4940275"/>
            <a:ext cx="2991394" cy="773975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71" y="5023549"/>
            <a:ext cx="607424" cy="607424"/>
          </a:xfrm>
          <a:prstGeom prst="rect">
            <a:avLst/>
          </a:prstGeom>
          <a:effectLst/>
        </p:spPr>
      </p:pic>
      <p:sp>
        <p:nvSpPr>
          <p:cNvPr id="7" name="Rectangle 6"/>
          <p:cNvSpPr/>
          <p:nvPr/>
        </p:nvSpPr>
        <p:spPr>
          <a:xfrm>
            <a:off x="4578389" y="4940275"/>
            <a:ext cx="2991394" cy="77397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5" y="5032996"/>
            <a:ext cx="612445" cy="6124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30804" y="677237"/>
            <a:ext cx="2991394" cy="7739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91" y="716268"/>
            <a:ext cx="695229" cy="69522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30804" y="1830204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61" y="1909003"/>
            <a:ext cx="647699" cy="6476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30804" y="2837330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90" y="2914391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578389" y="1830204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46" y="1904144"/>
            <a:ext cx="647699" cy="64769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8389" y="672378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6" y="711409"/>
            <a:ext cx="695229" cy="69522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78389" y="2837330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5" y="2914389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1330804" y="3995157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4578390" y="3995156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50" y="4071481"/>
            <a:ext cx="612445" cy="62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8" y="4071481"/>
            <a:ext cx="612445" cy="6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410174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" y="843477"/>
            <a:ext cx="455116" cy="455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6871" y="96142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080205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0" y="816979"/>
            <a:ext cx="529937" cy="52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00208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385108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89561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6" y="822583"/>
            <a:ext cx="580742" cy="586046"/>
          </a:xfrm>
          <a:prstGeom prst="rect">
            <a:avLst/>
          </a:prstGeom>
        </p:spPr>
      </p:pic>
      <p:sp>
        <p:nvSpPr>
          <p:cNvPr id="15" name="Rounded Rectangle 14"/>
          <p:cNvSpPr>
            <a:spLocks/>
          </p:cNvSpPr>
          <p:nvPr/>
        </p:nvSpPr>
        <p:spPr>
          <a:xfrm>
            <a:off x="550183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1839" y="926710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78" y="808763"/>
            <a:ext cx="599869" cy="599869"/>
          </a:xfrm>
          <a:prstGeom prst="rect">
            <a:avLst/>
          </a:prstGeom>
        </p:spPr>
      </p:pic>
      <p:sp>
        <p:nvSpPr>
          <p:cNvPr id="19" name="Rounded Rectangle 18"/>
          <p:cNvSpPr>
            <a:spLocks/>
          </p:cNvSpPr>
          <p:nvPr/>
        </p:nvSpPr>
        <p:spPr>
          <a:xfrm>
            <a:off x="7152586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72589" y="92670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42" y="744322"/>
            <a:ext cx="664307" cy="664307"/>
          </a:xfrm>
          <a:prstGeom prst="rect">
            <a:avLst/>
          </a:prstGeom>
        </p:spPr>
      </p:pic>
      <p:sp>
        <p:nvSpPr>
          <p:cNvPr id="23" name="Rounded Rectangle 22"/>
          <p:cNvSpPr>
            <a:spLocks/>
          </p:cNvSpPr>
          <p:nvPr/>
        </p:nvSpPr>
        <p:spPr>
          <a:xfrm>
            <a:off x="40564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" y="2184792"/>
            <a:ext cx="455116" cy="4551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32342" y="2302742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26" name="Rounded Rectangle 25"/>
          <p:cNvSpPr>
            <a:spLocks/>
          </p:cNvSpPr>
          <p:nvPr/>
        </p:nvSpPr>
        <p:spPr>
          <a:xfrm>
            <a:off x="2080208" y="200152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3" y="2166509"/>
            <a:ext cx="529937" cy="527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00211" y="227627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384806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86540" y="2268055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5" y="2163895"/>
            <a:ext cx="580742" cy="586046"/>
          </a:xfrm>
          <a:prstGeom prst="rect">
            <a:avLst/>
          </a:prstGeom>
        </p:spPr>
      </p:pic>
      <p:sp>
        <p:nvSpPr>
          <p:cNvPr id="32" name="Rounded Rectangle 31"/>
          <p:cNvSpPr>
            <a:spLocks/>
          </p:cNvSpPr>
          <p:nvPr/>
        </p:nvSpPr>
        <p:spPr>
          <a:xfrm>
            <a:off x="5501839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221842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1" y="2153541"/>
            <a:ext cx="599869" cy="599869"/>
          </a:xfrm>
          <a:prstGeom prst="rect">
            <a:avLst/>
          </a:prstGeom>
        </p:spPr>
      </p:pic>
      <p:sp>
        <p:nvSpPr>
          <p:cNvPr id="35" name="Rounded Rectangle 34"/>
          <p:cNvSpPr>
            <a:spLocks/>
          </p:cNvSpPr>
          <p:nvPr/>
        </p:nvSpPr>
        <p:spPr>
          <a:xfrm>
            <a:off x="7155613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75616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69" y="2089103"/>
            <a:ext cx="664307" cy="6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0510" y="1844408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50510" y="2820353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ounded Rectangle 1"/>
          <p:cNvSpPr/>
          <p:nvPr/>
        </p:nvSpPr>
        <p:spPr>
          <a:xfrm>
            <a:off x="348975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1973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7469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32" y="574934"/>
            <a:ext cx="664521" cy="63381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576397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0" y="562118"/>
            <a:ext cx="664521" cy="6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>
            <a:spLocks/>
          </p:cNvSpPr>
          <p:nvPr/>
        </p:nvSpPr>
        <p:spPr>
          <a:xfrm>
            <a:off x="1956637" y="4112786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172028" y="4114941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ounded Rectangle 15"/>
          <p:cNvSpPr>
            <a:spLocks/>
          </p:cNvSpPr>
          <p:nvPr/>
        </p:nvSpPr>
        <p:spPr>
          <a:xfrm>
            <a:off x="3909456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956637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84660" y="1898710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08" y="2000282"/>
            <a:ext cx="1203388" cy="186833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" y="1898710"/>
            <a:ext cx="1307791" cy="20535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456" y="1898711"/>
            <a:ext cx="1323394" cy="20780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8" y="4093397"/>
            <a:ext cx="1320140" cy="207291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208" y="4190223"/>
            <a:ext cx="1179717" cy="1847167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97598" y="671492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ounded Rectangle 58"/>
          <p:cNvSpPr/>
          <p:nvPr/>
        </p:nvSpPr>
        <p:spPr>
          <a:xfrm>
            <a:off x="4571153" y="665358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496560" y="1898710"/>
            <a:ext cx="3324026" cy="3870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513607" y="761412"/>
            <a:ext cx="1392635" cy="70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21533" y="1452864"/>
            <a:ext cx="864000" cy="86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33" y="1524864"/>
            <a:ext cx="72000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0" y="1020864"/>
            <a:ext cx="1080000" cy="1080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273966" y="338036"/>
            <a:ext cx="592802" cy="719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7" y="547664"/>
            <a:ext cx="396000" cy="3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0340" y="1020864"/>
            <a:ext cx="1080000" cy="10800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757550" y="1452864"/>
            <a:ext cx="864000" cy="86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50" y="1524864"/>
            <a:ext cx="72000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47" y="1020864"/>
            <a:ext cx="1080000" cy="10800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909983" y="338036"/>
            <a:ext cx="592802" cy="7192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84" y="547664"/>
            <a:ext cx="396000" cy="39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6357" y="1020864"/>
            <a:ext cx="1080000" cy="1080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54900" y="3241963"/>
            <a:ext cx="900000" cy="90000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85533" y="3241963"/>
            <a:ext cx="900000" cy="900000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4900" y="4383062"/>
            <a:ext cx="900000" cy="90000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085533" y="4383062"/>
            <a:ext cx="900000" cy="900000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13053" y="3574472"/>
            <a:ext cx="1164697" cy="683353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启动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513052" y="4373893"/>
            <a:ext cx="1164697" cy="683353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历史</a:t>
            </a:r>
            <a:r>
              <a:rPr lang="en-US" altLang="zh-CN" dirty="0" smtClean="0">
                <a:solidFill>
                  <a:schemeClr val="bg1"/>
                </a:solidFill>
              </a:rPr>
              <a:t>AB</a:t>
            </a:r>
            <a:r>
              <a:rPr lang="zh-CN" altLang="en-US" dirty="0" smtClean="0">
                <a:solidFill>
                  <a:schemeClr val="bg1"/>
                </a:solidFill>
              </a:rPr>
              <a:t>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43687" y="4373893"/>
            <a:ext cx="1164697" cy="683353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历史</a:t>
            </a:r>
            <a:r>
              <a:rPr lang="en-US" altLang="zh-CN" dirty="0">
                <a:solidFill>
                  <a:schemeClr val="bg1"/>
                </a:solidFill>
              </a:rPr>
              <a:t>AB</a:t>
            </a:r>
            <a:r>
              <a:rPr lang="zh-CN" altLang="en-US" dirty="0">
                <a:solidFill>
                  <a:schemeClr val="bg1"/>
                </a:solidFill>
              </a:rPr>
              <a:t>线</a:t>
            </a:r>
          </a:p>
        </p:txBody>
      </p:sp>
      <p:sp>
        <p:nvSpPr>
          <p:cNvPr id="41" name="Oval 40"/>
          <p:cNvSpPr/>
          <p:nvPr/>
        </p:nvSpPr>
        <p:spPr>
          <a:xfrm>
            <a:off x="4843687" y="3605744"/>
            <a:ext cx="1164697" cy="683353"/>
          </a:xfrm>
          <a:prstGeom prst="ellipse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停止</a:t>
            </a:r>
          </a:p>
        </p:txBody>
      </p:sp>
    </p:spTree>
    <p:extLst>
      <p:ext uri="{BB962C8B-B14F-4D97-AF65-F5344CB8AC3E}">
        <p14:creationId xmlns:p14="http://schemas.microsoft.com/office/powerpoint/2010/main" val="406805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10" y="1634067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9961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5" y="839590"/>
            <a:ext cx="651006" cy="6510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67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83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135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" y="1728378"/>
            <a:ext cx="369005" cy="44157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43790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51"/>
            <a:ext cx="999066" cy="926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0" y="4438794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0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" y="5447142"/>
            <a:ext cx="828000" cy="82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" y="3672018"/>
            <a:ext cx="613832" cy="61383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07309" y="696120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1907420" y="1634067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7310" y="3509961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35" y="839590"/>
            <a:ext cx="651006" cy="6510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95598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5214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20866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74" y="1728378"/>
            <a:ext cx="369005" cy="441578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234521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10" y="2583451"/>
            <a:ext cx="999066" cy="926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1907310" y="4438794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1907310" y="5387085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21" y="5447142"/>
            <a:ext cx="828000" cy="82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6" y="3672018"/>
            <a:ext cx="613832" cy="613832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5875615" y="2789961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43" y="2853958"/>
            <a:ext cx="605144" cy="605144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6860498" y="2789961"/>
            <a:ext cx="720000" cy="7200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6" y="2853958"/>
            <a:ext cx="605144" cy="605144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5933043" y="4140526"/>
            <a:ext cx="1584803" cy="494774"/>
          </a:xfrm>
          <a:prstGeom prst="round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6339280" y="4219672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连接断开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35" y="4172855"/>
            <a:ext cx="531877" cy="53187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941416" y="4806230"/>
            <a:ext cx="1584803" cy="4947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43" y="4783878"/>
            <a:ext cx="566634" cy="56663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347653" y="4885376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连接正常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5" y="4617306"/>
            <a:ext cx="626391" cy="62639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50" y="4619621"/>
            <a:ext cx="626391" cy="62639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377799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72" y="916056"/>
            <a:ext cx="787120" cy="57454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4482839" y="696120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12" y="916056"/>
            <a:ext cx="787120" cy="5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8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56&quot;/&gt;&lt;/object&gt;&lt;object type=&quot;3&quot; unique_id=&quot;10027&quot;&gt;&lt;property id=&quot;20148&quot; value=&quot;5&quot;/&gt;&lt;property id=&quot;20300&quot; value=&quot;Slide 2&quot;/&gt;&lt;property id=&quot;20307&quot; value=&quot;257&quot;/&gt;&lt;/object&gt;&lt;object type=&quot;3&quot; unique_id=&quot;10040&quot;&gt;&lt;property id=&quot;20148&quot; value=&quot;5&quot;/&gt;&lt;property id=&quot;20300&quot; value=&quot;Slide 3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2B1B1"/>
        </a:solidFill>
        <a:ln>
          <a:noFill/>
        </a:ln>
      </a:spPr>
      <a:bodyPr rtlCol="0" anchor="ctr"/>
      <a:lstStyle>
        <a:defPPr algn="ctr">
          <a:defRPr sz="2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25211</TotalTime>
  <Words>52</Words>
  <Application>Microsoft Office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BillHu</dc:creator>
  <cp:lastModifiedBy>bill hu</cp:lastModifiedBy>
  <cp:revision>68</cp:revision>
  <dcterms:created xsi:type="dcterms:W3CDTF">2016-09-18T04:54:11Z</dcterms:created>
  <dcterms:modified xsi:type="dcterms:W3CDTF">2017-11-19T04:56:29Z</dcterms:modified>
</cp:coreProperties>
</file>