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2" autoAdjust="0"/>
    <p:restoredTop sz="95332" autoAdjust="0"/>
  </p:normalViewPr>
  <p:slideViewPr>
    <p:cSldViewPr snapToGrid="0">
      <p:cViewPr varScale="1">
        <p:scale>
          <a:sx n="74" d="100"/>
          <a:sy n="74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2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5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9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-1215227"/>
            <a:ext cx="9144000" cy="64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37321" y="6048494"/>
            <a:ext cx="553915" cy="538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84" y="6096501"/>
            <a:ext cx="481876" cy="481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04306" y="6048494"/>
            <a:ext cx="553915" cy="53867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9" y="6096501"/>
            <a:ext cx="481876" cy="4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336824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149" y="2049342"/>
            <a:ext cx="154744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124748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10584"/>
              </p:ext>
            </p:extLst>
          </p:nvPr>
        </p:nvGraphicFramePr>
        <p:xfrm>
          <a:off x="4440105" y="1856646"/>
          <a:ext cx="4528048" cy="49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24">
                  <a:extLst>
                    <a:ext uri="{9D8B030D-6E8A-4147-A177-3AD203B41FA5}">
                      <a16:colId xmlns:a16="http://schemas.microsoft.com/office/drawing/2014/main" val="1122197150"/>
                    </a:ext>
                  </a:extLst>
                </a:gridCol>
                <a:gridCol w="2264024">
                  <a:extLst>
                    <a:ext uri="{9D8B030D-6E8A-4147-A177-3AD203B41FA5}">
                      <a16:colId xmlns:a16="http://schemas.microsoft.com/office/drawing/2014/main" val="2482138137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65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天线高度：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8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天线到后轮距离：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9272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天线与中轴偏差：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84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最小拐弯半径：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3146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角度传感器校正值：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13030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农具宽度：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70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农具长度：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10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农具安装偏差：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201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作业行间距：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40083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2222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12672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483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077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" y="5833486"/>
            <a:ext cx="518779" cy="51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5826744"/>
            <a:ext cx="518779" cy="518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6" y="5786747"/>
            <a:ext cx="596999" cy="596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2" y="5840230"/>
            <a:ext cx="535610" cy="5052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21" y="5840230"/>
            <a:ext cx="517578" cy="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336824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333" y="2005381"/>
            <a:ext cx="154744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124748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49641"/>
              </p:ext>
            </p:extLst>
          </p:nvPr>
        </p:nvGraphicFramePr>
        <p:xfrm>
          <a:off x="4440105" y="1856646"/>
          <a:ext cx="4528048" cy="49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24">
                  <a:extLst>
                    <a:ext uri="{9D8B030D-6E8A-4147-A177-3AD203B41FA5}">
                      <a16:colId xmlns:a16="http://schemas.microsoft.com/office/drawing/2014/main" val="1122197150"/>
                    </a:ext>
                  </a:extLst>
                </a:gridCol>
                <a:gridCol w="2264024">
                  <a:extLst>
                    <a:ext uri="{9D8B030D-6E8A-4147-A177-3AD203B41FA5}">
                      <a16:colId xmlns:a16="http://schemas.microsoft.com/office/drawing/2014/main" val="2482138137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8238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65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天线高度：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8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天线到后轮距离：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9272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天线与中轴偏差：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84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最小拐弯半径：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3146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角度传感器校正值：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13030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农具宽度：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70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农具长度：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10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农具安装偏差：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201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作业行间距：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4008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12672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483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077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" y="5833486"/>
            <a:ext cx="518779" cy="51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5826744"/>
            <a:ext cx="518779" cy="518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6" y="5786747"/>
            <a:ext cx="596999" cy="596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2" y="5840230"/>
            <a:ext cx="535610" cy="5052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21" y="5840230"/>
            <a:ext cx="517578" cy="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92" y="4541229"/>
            <a:ext cx="308133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5454" y="1276459"/>
            <a:ext cx="3040671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18346" y="2686910"/>
            <a:ext cx="3067779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4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257391" y="829602"/>
            <a:ext cx="1845733" cy="2680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4274" y="227409"/>
            <a:ext cx="1495671" cy="41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237321" y="6048494"/>
            <a:ext cx="553915" cy="538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84" y="6096501"/>
            <a:ext cx="481876" cy="481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04306" y="6048494"/>
            <a:ext cx="553915" cy="53867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9" y="6096501"/>
            <a:ext cx="481876" cy="4818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1288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1323" y="204989"/>
            <a:ext cx="1584803" cy="415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7879466" y="5796763"/>
            <a:ext cx="720000" cy="72000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94" y="5860760"/>
            <a:ext cx="605144" cy="6051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701421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4" y="278412"/>
            <a:ext cx="345898" cy="3458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8009466" y="233195"/>
            <a:ext cx="1109133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RTK</a:t>
            </a:r>
            <a:r>
              <a:rPr lang="zh-CN" altLang="en-US" dirty="0" smtClean="0"/>
              <a:t>固定</a:t>
            </a:r>
            <a:endParaRPr lang="zh-CN" alt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42077" y="272426"/>
            <a:ext cx="324000" cy="324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1274" y="260875"/>
            <a:ext cx="324000" cy="3240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723066" y="78670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地块：</a:t>
            </a:r>
            <a:endParaRPr lang="zh-CN" altLang="en-US" dirty="0"/>
          </a:p>
        </p:txBody>
      </p:sp>
      <p:sp>
        <p:nvSpPr>
          <p:cNvPr id="47" name="Freeform 46"/>
          <p:cNvSpPr/>
          <p:nvPr/>
        </p:nvSpPr>
        <p:spPr>
          <a:xfrm>
            <a:off x="7309785" y="877899"/>
            <a:ext cx="360425" cy="363611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9" y="1281931"/>
            <a:ext cx="468000" cy="468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66" y="1809200"/>
            <a:ext cx="468000" cy="468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718612" y="131520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地块：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19482" y="1837520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地块：</a:t>
            </a:r>
            <a:endParaRPr lang="zh-CN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7421683" y="12074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32904" y="176619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9" y="129486"/>
            <a:ext cx="566634" cy="56663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64259" y="230984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5" y="2445896"/>
            <a:ext cx="347182" cy="347182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719482" y="2399095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速度：</a:t>
            </a:r>
            <a:endParaRPr lang="zh-CN" altLang="en-US" dirty="0"/>
          </a:p>
        </p:txBody>
      </p:sp>
      <p:sp>
        <p:nvSpPr>
          <p:cNvPr id="64" name="Rectangle 6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3011197"/>
            <a:ext cx="367005" cy="36700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7720534" y="2983314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速度：</a:t>
            </a:r>
            <a:endParaRPr lang="zh-CN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7257391" y="3557310"/>
            <a:ext cx="1886609" cy="2178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93199" y="3597550"/>
            <a:ext cx="759804" cy="551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58536" y="3590072"/>
            <a:ext cx="759804" cy="559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88360" y="4290202"/>
            <a:ext cx="759804" cy="488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81317" y="4285849"/>
            <a:ext cx="759804" cy="492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55666" y="4925701"/>
            <a:ext cx="956534" cy="551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启动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33706" y="4459345"/>
            <a:ext cx="3385121" cy="2230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077950" y="5646476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50" y="5718476"/>
            <a:ext cx="720000" cy="720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7" y="5214476"/>
            <a:ext cx="1080000" cy="1080000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2230383" y="4531648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84" y="4741276"/>
            <a:ext cx="396000" cy="396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86757" y="5214476"/>
            <a:ext cx="1080000" cy="1080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5" y="4617306"/>
            <a:ext cx="626391" cy="6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08"/>
            <a:ext cx="9144000" cy="663059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257391" y="829603"/>
            <a:ext cx="1845733" cy="4739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61157" y="289844"/>
            <a:ext cx="918880" cy="312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1288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Rectangle 69"/>
          <p:cNvSpPr/>
          <p:nvPr/>
        </p:nvSpPr>
        <p:spPr>
          <a:xfrm>
            <a:off x="701421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4" y="278412"/>
            <a:ext cx="345898" cy="34589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009466" y="233195"/>
            <a:ext cx="1109133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42077" y="289844"/>
            <a:ext cx="324000" cy="324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2893" y="278293"/>
            <a:ext cx="324000" cy="3240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7723066" y="78670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Freeform 76"/>
          <p:cNvSpPr/>
          <p:nvPr/>
        </p:nvSpPr>
        <p:spPr>
          <a:xfrm>
            <a:off x="7309785" y="877899"/>
            <a:ext cx="360425" cy="363611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9" y="2333467"/>
            <a:ext cx="468000" cy="468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66" y="2860736"/>
            <a:ext cx="468000" cy="4680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7718612" y="2366739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Rectangle 80"/>
          <p:cNvSpPr/>
          <p:nvPr/>
        </p:nvSpPr>
        <p:spPr>
          <a:xfrm>
            <a:off x="7719482" y="2889056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Rectangle 81"/>
          <p:cNvSpPr/>
          <p:nvPr/>
        </p:nvSpPr>
        <p:spPr>
          <a:xfrm>
            <a:off x="7421683" y="225896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32904" y="28177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5" y="3466436"/>
            <a:ext cx="347182" cy="347182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7719482" y="3419635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3992992"/>
            <a:ext cx="367005" cy="367005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7720534" y="3965109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19370" y="4510412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20422" y="5055886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02" y="4551778"/>
            <a:ext cx="349267" cy="349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00" y="5090639"/>
            <a:ext cx="356602" cy="35660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723066" y="1320682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43" y="1381701"/>
            <a:ext cx="417398" cy="304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42" y="1878808"/>
            <a:ext cx="364972" cy="36497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718612" y="1846859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12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45356</TotalTime>
  <Words>164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hu</dc:creator>
  <cp:lastModifiedBy>bill hu</cp:lastModifiedBy>
  <cp:revision>48</cp:revision>
  <dcterms:created xsi:type="dcterms:W3CDTF">2017-07-13T01:52:04Z</dcterms:created>
  <dcterms:modified xsi:type="dcterms:W3CDTF">2017-11-18T14:15:12Z</dcterms:modified>
</cp:coreProperties>
</file>