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2" r:id="rId4"/>
    <p:sldId id="260" r:id="rId5"/>
    <p:sldId id="264" r:id="rId6"/>
    <p:sldId id="265" r:id="rId7"/>
    <p:sldId id="266" r:id="rId8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344B64"/>
    <a:srgbClr val="5F7DA9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BA74-8C42-4F1D-A1F6-0A66BF08E47B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73E20-D6A9-4097-9A07-F12234CAC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73E20-D6A9-4097-9A07-F12234CAC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7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1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1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6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9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6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1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7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8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3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64C4-1C59-4B76-857D-30E892CDC99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7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9989" y="2035184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012760" y="2416181"/>
            <a:ext cx="544286" cy="529770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67664" y="2011701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614407" y="2229414"/>
            <a:ext cx="856343" cy="85634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/>
          <p:cNvCxnSpPr>
            <a:stCxn id="10" idx="7"/>
          </p:cNvCxnSpPr>
          <p:nvPr/>
        </p:nvCxnSpPr>
        <p:spPr>
          <a:xfrm flipH="1">
            <a:off x="759550" y="2354822"/>
            <a:ext cx="585791" cy="55676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63" y="1834352"/>
            <a:ext cx="1905000" cy="1905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9858" y="2696322"/>
            <a:ext cx="58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>
                  <a:solidFill>
                    <a:srgbClr val="2C2C2C"/>
                  </a:solidFill>
                </a:ln>
                <a:solidFill>
                  <a:srgbClr val="2C2C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756948" y="3911788"/>
            <a:ext cx="986864" cy="9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94" y="4025153"/>
            <a:ext cx="1325337" cy="93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7" y="4088731"/>
            <a:ext cx="508884" cy="381663"/>
          </a:xfrm>
          <a:prstGeom prst="rect">
            <a:avLst/>
          </a:prstGeom>
        </p:spPr>
      </p:pic>
      <p:sp>
        <p:nvSpPr>
          <p:cNvPr id="16" name="Isosceles Triangle 15"/>
          <p:cNvSpPr/>
          <p:nvPr/>
        </p:nvSpPr>
        <p:spPr>
          <a:xfrm flipV="1">
            <a:off x="910363" y="4470394"/>
            <a:ext cx="171885" cy="10289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403818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17"/>
          <p:cNvSpPr/>
          <p:nvPr/>
        </p:nvSpPr>
        <p:spPr>
          <a:xfrm>
            <a:off x="539892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2580961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17035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 rot="10800000">
            <a:off x="4986704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5122778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 rot="16200000">
            <a:off x="7392447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7528521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0804" y="4940275"/>
            <a:ext cx="2991394" cy="773975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71" y="5023549"/>
            <a:ext cx="607424" cy="607424"/>
          </a:xfrm>
          <a:prstGeom prst="rect">
            <a:avLst/>
          </a:prstGeom>
          <a:effectLst/>
        </p:spPr>
      </p:pic>
      <p:sp>
        <p:nvSpPr>
          <p:cNvPr id="7" name="Rectangle 6"/>
          <p:cNvSpPr/>
          <p:nvPr/>
        </p:nvSpPr>
        <p:spPr>
          <a:xfrm>
            <a:off x="4578389" y="4940275"/>
            <a:ext cx="2991394" cy="77397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35" y="5032996"/>
            <a:ext cx="612445" cy="6124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30804" y="677237"/>
            <a:ext cx="2991394" cy="77397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91" y="716268"/>
            <a:ext cx="695229" cy="69522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30804" y="1830204"/>
            <a:ext cx="2991394" cy="773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61" y="1909003"/>
            <a:ext cx="647699" cy="6476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330804" y="2837330"/>
            <a:ext cx="2991394" cy="773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90" y="2914391"/>
            <a:ext cx="630506" cy="618856"/>
          </a:xfrm>
          <a:prstGeom prst="rect">
            <a:avLst/>
          </a:prstGeom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4578389" y="1830204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46" y="1904144"/>
            <a:ext cx="647699" cy="64769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78389" y="672378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76" y="711409"/>
            <a:ext cx="695229" cy="69522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578389" y="2837330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75" y="2914389"/>
            <a:ext cx="630506" cy="618856"/>
          </a:xfrm>
          <a:prstGeom prst="rect">
            <a:avLst/>
          </a:prstGeom>
          <a:ln>
            <a:noFill/>
          </a:ln>
        </p:spPr>
      </p:pic>
      <p:sp>
        <p:nvSpPr>
          <p:cNvPr id="19" name="Rectangle 18"/>
          <p:cNvSpPr/>
          <p:nvPr/>
        </p:nvSpPr>
        <p:spPr>
          <a:xfrm>
            <a:off x="1330804" y="3995157"/>
            <a:ext cx="2991394" cy="773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4578390" y="3995156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50" y="4071481"/>
            <a:ext cx="612445" cy="6213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78" y="4071481"/>
            <a:ext cx="612445" cy="62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7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410174" y="651996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6" y="843477"/>
            <a:ext cx="455116" cy="455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6871" y="961427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2080205" y="65199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90" y="816979"/>
            <a:ext cx="529937" cy="527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00208" y="926743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</a:p>
        </p:txBody>
      </p:sp>
      <p:sp>
        <p:nvSpPr>
          <p:cNvPr id="11" name="Rounded Rectangle 10"/>
          <p:cNvSpPr>
            <a:spLocks/>
          </p:cNvSpPr>
          <p:nvPr/>
        </p:nvSpPr>
        <p:spPr>
          <a:xfrm>
            <a:off x="3851086" y="65199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89561" y="926743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田地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36" y="822583"/>
            <a:ext cx="580742" cy="586046"/>
          </a:xfrm>
          <a:prstGeom prst="rect">
            <a:avLst/>
          </a:prstGeom>
        </p:spPr>
      </p:pic>
      <p:sp>
        <p:nvSpPr>
          <p:cNvPr id="15" name="Rounded Rectangle 14"/>
          <p:cNvSpPr>
            <a:spLocks/>
          </p:cNvSpPr>
          <p:nvPr/>
        </p:nvSpPr>
        <p:spPr>
          <a:xfrm>
            <a:off x="5501836" y="65199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21839" y="926710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78" y="808763"/>
            <a:ext cx="599869" cy="599869"/>
          </a:xfrm>
          <a:prstGeom prst="rect">
            <a:avLst/>
          </a:prstGeom>
        </p:spPr>
      </p:pic>
      <p:sp>
        <p:nvSpPr>
          <p:cNvPr id="19" name="Rounded Rectangle 18"/>
          <p:cNvSpPr>
            <a:spLocks/>
          </p:cNvSpPr>
          <p:nvPr/>
        </p:nvSpPr>
        <p:spPr>
          <a:xfrm>
            <a:off x="7152586" y="651996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872589" y="926707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42" y="744322"/>
            <a:ext cx="664307" cy="664307"/>
          </a:xfrm>
          <a:prstGeom prst="rect">
            <a:avLst/>
          </a:prstGeom>
        </p:spPr>
      </p:pic>
      <p:sp>
        <p:nvSpPr>
          <p:cNvPr id="23" name="Rounded Rectangle 22"/>
          <p:cNvSpPr>
            <a:spLocks/>
          </p:cNvSpPr>
          <p:nvPr/>
        </p:nvSpPr>
        <p:spPr>
          <a:xfrm>
            <a:off x="405645" y="1993311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7" y="2184792"/>
            <a:ext cx="455116" cy="4551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32342" y="2302742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26" name="Rounded Rectangle 25"/>
          <p:cNvSpPr>
            <a:spLocks/>
          </p:cNvSpPr>
          <p:nvPr/>
        </p:nvSpPr>
        <p:spPr>
          <a:xfrm>
            <a:off x="2080208" y="200152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93" y="2166509"/>
            <a:ext cx="529937" cy="5273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800211" y="2276273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</a:p>
        </p:txBody>
      </p:sp>
      <p:sp>
        <p:nvSpPr>
          <p:cNvPr id="29" name="Rounded Rectangle 28"/>
          <p:cNvSpPr>
            <a:spLocks/>
          </p:cNvSpPr>
          <p:nvPr/>
        </p:nvSpPr>
        <p:spPr>
          <a:xfrm>
            <a:off x="3848065" y="1993311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86540" y="2268055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田地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15" y="2163895"/>
            <a:ext cx="580742" cy="586046"/>
          </a:xfrm>
          <a:prstGeom prst="rect">
            <a:avLst/>
          </a:prstGeom>
        </p:spPr>
      </p:pic>
      <p:sp>
        <p:nvSpPr>
          <p:cNvPr id="32" name="Rounded Rectangle 31"/>
          <p:cNvSpPr>
            <a:spLocks/>
          </p:cNvSpPr>
          <p:nvPr/>
        </p:nvSpPr>
        <p:spPr>
          <a:xfrm>
            <a:off x="5501839" y="1996777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221842" y="2271488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81" y="2153541"/>
            <a:ext cx="599869" cy="599869"/>
          </a:xfrm>
          <a:prstGeom prst="rect">
            <a:avLst/>
          </a:prstGeom>
        </p:spPr>
      </p:pic>
      <p:sp>
        <p:nvSpPr>
          <p:cNvPr id="35" name="Rounded Rectangle 34"/>
          <p:cNvSpPr>
            <a:spLocks/>
          </p:cNvSpPr>
          <p:nvPr/>
        </p:nvSpPr>
        <p:spPr>
          <a:xfrm>
            <a:off x="7155613" y="1996777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875616" y="2271488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669" y="2089103"/>
            <a:ext cx="664307" cy="6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5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0510" y="1844408"/>
            <a:ext cx="1951463" cy="87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450510" y="2820353"/>
            <a:ext cx="1951463" cy="879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ounded Rectangle 1"/>
          <p:cNvSpPr/>
          <p:nvPr/>
        </p:nvSpPr>
        <p:spPr>
          <a:xfrm>
            <a:off x="348975" y="366092"/>
            <a:ext cx="900000" cy="9000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72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01973" y="366092"/>
            <a:ext cx="900000" cy="9000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72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7469" y="366092"/>
            <a:ext cx="1074817" cy="1025864"/>
          </a:xfrm>
          <a:prstGeom prst="ellipse">
            <a:avLst/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32" y="574934"/>
            <a:ext cx="664521" cy="63381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576397" y="366092"/>
            <a:ext cx="1074817" cy="102586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90" y="562118"/>
            <a:ext cx="664521" cy="6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9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>
            <a:spLocks/>
          </p:cNvSpPr>
          <p:nvPr/>
        </p:nvSpPr>
        <p:spPr>
          <a:xfrm>
            <a:off x="1956637" y="4112786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ounded Rectangle 13"/>
          <p:cNvSpPr>
            <a:spLocks/>
          </p:cNvSpPr>
          <p:nvPr/>
        </p:nvSpPr>
        <p:spPr>
          <a:xfrm>
            <a:off x="172028" y="4114941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ounded Rectangle 15"/>
          <p:cNvSpPr>
            <a:spLocks/>
          </p:cNvSpPr>
          <p:nvPr/>
        </p:nvSpPr>
        <p:spPr>
          <a:xfrm>
            <a:off x="3909456" y="1916254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ounded Rectangle 12"/>
          <p:cNvSpPr>
            <a:spLocks/>
          </p:cNvSpPr>
          <p:nvPr/>
        </p:nvSpPr>
        <p:spPr>
          <a:xfrm>
            <a:off x="1956637" y="1916254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84660" y="1898710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08" y="2000282"/>
            <a:ext cx="1203388" cy="186833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2" y="1898710"/>
            <a:ext cx="1307791" cy="20535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456" y="1898711"/>
            <a:ext cx="1323394" cy="20780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28" y="4093397"/>
            <a:ext cx="1320140" cy="207291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208" y="4190223"/>
            <a:ext cx="1179717" cy="1847167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97598" y="671492"/>
            <a:ext cx="1951463" cy="87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ounded Rectangle 58"/>
          <p:cNvSpPr/>
          <p:nvPr/>
        </p:nvSpPr>
        <p:spPr>
          <a:xfrm>
            <a:off x="4571153" y="665358"/>
            <a:ext cx="1951463" cy="879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5496560" y="1898710"/>
            <a:ext cx="3324026" cy="3870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2513607" y="761412"/>
            <a:ext cx="1392635" cy="70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36726" y="2034754"/>
            <a:ext cx="864000" cy="864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26" y="2106754"/>
            <a:ext cx="720000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3" y="1602754"/>
            <a:ext cx="1080000" cy="10800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389159" y="919926"/>
            <a:ext cx="592802" cy="719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60" y="1129554"/>
            <a:ext cx="396000" cy="39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45533" y="1602754"/>
            <a:ext cx="1080000" cy="108000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872743" y="2034754"/>
            <a:ext cx="864000" cy="86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743" y="2106754"/>
            <a:ext cx="720000" cy="72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40" y="1602754"/>
            <a:ext cx="1080000" cy="10800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6025176" y="919926"/>
            <a:ext cx="592802" cy="7192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77" y="1129554"/>
            <a:ext cx="396000" cy="39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81550" y="1602754"/>
            <a:ext cx="1080000" cy="10800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6123577" y="4070087"/>
            <a:ext cx="1584803" cy="494774"/>
          </a:xfrm>
          <a:prstGeom prst="round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6529814" y="4149233"/>
            <a:ext cx="114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连接断开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69" y="4102416"/>
            <a:ext cx="531877" cy="531877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6131950" y="4735791"/>
            <a:ext cx="1584803" cy="494774"/>
          </a:xfrm>
          <a:prstGeom prst="roundRect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77" y="4713439"/>
            <a:ext cx="566634" cy="56663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538187" y="4814937"/>
            <a:ext cx="114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连接正常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5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96120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10" y="1634067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09961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5" y="839590"/>
            <a:ext cx="651006" cy="6510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677" y="2131749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4833" y="1638649"/>
            <a:ext cx="322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01351" y="1811578"/>
            <a:ext cx="418316" cy="49433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4" y="1728378"/>
            <a:ext cx="369005" cy="441578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437902" y="2000741"/>
            <a:ext cx="387129" cy="369926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451"/>
            <a:ext cx="999066" cy="926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0" y="4438794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0" y="5387085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1" y="5447142"/>
            <a:ext cx="828000" cy="82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6" y="3672018"/>
            <a:ext cx="613832" cy="613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5" y="4534282"/>
            <a:ext cx="709415" cy="70941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459018" y="696120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3459129" y="1634067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59019" y="3509961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44" y="839590"/>
            <a:ext cx="651006" cy="65100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507696" y="2131749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03852" y="1638649"/>
            <a:ext cx="322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760370" y="1811578"/>
            <a:ext cx="418316" cy="49433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83" y="1728378"/>
            <a:ext cx="369005" cy="441578"/>
          </a:xfrm>
          <a:prstGeom prst="rect">
            <a:avLst/>
          </a:prstGeom>
        </p:spPr>
      </p:pic>
      <p:sp>
        <p:nvSpPr>
          <p:cNvPr id="27" name="Freeform 26"/>
          <p:cNvSpPr/>
          <p:nvPr/>
        </p:nvSpPr>
        <p:spPr>
          <a:xfrm>
            <a:off x="3896921" y="2000741"/>
            <a:ext cx="387129" cy="369926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19" y="2583451"/>
            <a:ext cx="999066" cy="92651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</p:pic>
      <p:sp>
        <p:nvSpPr>
          <p:cNvPr id="29" name="Rectangle 28"/>
          <p:cNvSpPr/>
          <p:nvPr/>
        </p:nvSpPr>
        <p:spPr>
          <a:xfrm>
            <a:off x="3459019" y="4438794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/>
          <p:cNvSpPr/>
          <p:nvPr/>
        </p:nvSpPr>
        <p:spPr>
          <a:xfrm>
            <a:off x="3459019" y="5387085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30" y="5447142"/>
            <a:ext cx="828000" cy="82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15" y="3672018"/>
            <a:ext cx="613832" cy="6138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84" y="4534282"/>
            <a:ext cx="709415" cy="7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78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56&quot;/&gt;&lt;/object&gt;&lt;object type=&quot;3&quot; unique_id=&quot;10027&quot;&gt;&lt;property id=&quot;20148&quot; value=&quot;5&quot;/&gt;&lt;property id=&quot;20300&quot; value=&quot;Slide 2&quot;/&gt;&lt;property id=&quot;20307&quot; value=&quot;257&quot;/&gt;&lt;/object&gt;&lt;object type=&quot;3&quot; unique_id=&quot;10040&quot;&gt;&lt;property id=&quot;20148&quot; value=&quot;5&quot;/&gt;&lt;property id=&quot;20300&quot; value=&quot;Slide 3&quot;/&gt;&lt;property id=&quot;20307&quot; value=&quot;25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24962</TotalTime>
  <Words>36</Words>
  <Application>Microsoft Office PowerPoint</Application>
  <PresentationFormat>On-screen Show (4:3)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BillHu</dc:creator>
  <cp:lastModifiedBy>bill hu</cp:lastModifiedBy>
  <cp:revision>62</cp:revision>
  <dcterms:created xsi:type="dcterms:W3CDTF">2016-09-18T04:54:11Z</dcterms:created>
  <dcterms:modified xsi:type="dcterms:W3CDTF">2017-11-17T14:02:26Z</dcterms:modified>
</cp:coreProperties>
</file>