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2" autoAdjust="0"/>
    <p:restoredTop sz="95332" autoAdjust="0"/>
  </p:normalViewPr>
  <p:slideViewPr>
    <p:cSldViewPr snapToGrid="0">
      <p:cViewPr varScale="1">
        <p:scale>
          <a:sx n="94" d="100"/>
          <a:sy n="94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1215227"/>
            <a:ext cx="9144000" cy="64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FD8D-D5A4-4238-AE0F-60DDADA3BB4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49" y="2049342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10584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2222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333" y="2005381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49641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8238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92" y="4541229"/>
            <a:ext cx="308133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5454" y="1276459"/>
            <a:ext cx="3040671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18346" y="2686910"/>
            <a:ext cx="3067779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4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257391" y="829602"/>
            <a:ext cx="1845733" cy="2680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4274" y="227409"/>
            <a:ext cx="1495671" cy="41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1323" y="204989"/>
            <a:ext cx="1584803" cy="415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7879466" y="5796763"/>
            <a:ext cx="720000" cy="7200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94" y="5860760"/>
            <a:ext cx="605144" cy="6051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RTK</a:t>
            </a:r>
            <a:r>
              <a:rPr lang="zh-CN" altLang="en-US" dirty="0" smtClean="0"/>
              <a:t>固定</a:t>
            </a:r>
            <a:endParaRPr lang="zh-CN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72426"/>
            <a:ext cx="324000" cy="324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1274" y="260875"/>
            <a:ext cx="324000" cy="324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47" name="Freeform 4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地块：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9" y="129486"/>
            <a:ext cx="566634" cy="56663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64259" y="230984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45896"/>
            <a:ext cx="347182" cy="347182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719482" y="2399095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3011197"/>
            <a:ext cx="367005" cy="36700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7720534" y="2983314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5" y="4534282"/>
            <a:ext cx="709415" cy="70941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257391" y="3557310"/>
            <a:ext cx="1886609" cy="2178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93199" y="3597550"/>
            <a:ext cx="75980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58536" y="3590072"/>
            <a:ext cx="759804" cy="559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88360" y="4290202"/>
            <a:ext cx="759804" cy="488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81317" y="4285849"/>
            <a:ext cx="759804" cy="492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55666" y="4925701"/>
            <a:ext cx="95653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启动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33706" y="4459345"/>
            <a:ext cx="3385121" cy="2230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077950" y="5646476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0" y="5718476"/>
            <a:ext cx="720000" cy="72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7" y="5214476"/>
            <a:ext cx="1080000" cy="1080000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2230383" y="4531648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4" y="4741276"/>
            <a:ext cx="396000" cy="39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6757" y="52144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9"/>
            <a:ext cx="9144000" cy="663059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257391" y="829603"/>
            <a:ext cx="1845733" cy="2572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04274" y="227409"/>
            <a:ext cx="1495671" cy="41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72426"/>
            <a:ext cx="324000" cy="324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1274" y="260875"/>
            <a:ext cx="324000" cy="3240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Freeform 7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Rectangle 80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Rectangle 81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14900"/>
            <a:ext cx="347182" cy="347182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7719482" y="2368099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2941456"/>
            <a:ext cx="367005" cy="3670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720534" y="291357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12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45281</TotalTime>
  <Words>164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hu</dc:creator>
  <cp:lastModifiedBy>bill hu</cp:lastModifiedBy>
  <cp:revision>41</cp:revision>
  <dcterms:created xsi:type="dcterms:W3CDTF">2017-07-13T01:52:04Z</dcterms:created>
  <dcterms:modified xsi:type="dcterms:W3CDTF">2017-11-17T12:48:15Z</dcterms:modified>
</cp:coreProperties>
</file>