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AA9692-0DB4-4BF3-BE36-F92A39F83BE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67A1E28-1FDB-41DA-A3E0-BFD0795294D4}">
      <dgm:prSet phldrT="[文本]" custT="1"/>
      <dgm:spPr/>
      <dgm:t>
        <a:bodyPr/>
        <a:lstStyle/>
        <a:p>
          <a:r>
            <a:rPr lang="en-US" altLang="zh-CN" sz="2000" dirty="0"/>
            <a:t>Data Cleansing and Profiling</a:t>
          </a:r>
          <a:endParaRPr lang="zh-CN" altLang="en-US" sz="2000" dirty="0"/>
        </a:p>
      </dgm:t>
    </dgm:pt>
    <dgm:pt modelId="{6DE96A66-92C5-4CFE-B8FE-C38937F99DC0}" type="parTrans" cxnId="{A5BC28C6-A3CE-407E-96B1-36E6EF40B33C}">
      <dgm:prSet/>
      <dgm:spPr/>
      <dgm:t>
        <a:bodyPr/>
        <a:lstStyle/>
        <a:p>
          <a:endParaRPr lang="zh-CN" altLang="en-US" sz="1600"/>
        </a:p>
      </dgm:t>
    </dgm:pt>
    <dgm:pt modelId="{18DA3BD2-9D72-46F1-B138-D1894C961C92}" type="sibTrans" cxnId="{A5BC28C6-A3CE-407E-96B1-36E6EF40B33C}">
      <dgm:prSet/>
      <dgm:spPr/>
      <dgm:t>
        <a:bodyPr/>
        <a:lstStyle/>
        <a:p>
          <a:endParaRPr lang="zh-CN" altLang="en-US" sz="1600"/>
        </a:p>
      </dgm:t>
    </dgm:pt>
    <dgm:pt modelId="{77CF6C60-FA77-4BC2-97AC-B5A8EF77F7A7}">
      <dgm:prSet phldrT="[文本]" custT="1"/>
      <dgm:spPr/>
      <dgm:t>
        <a:bodyPr/>
        <a:lstStyle/>
        <a:p>
          <a:r>
            <a:rPr lang="en-US" sz="2000" dirty="0"/>
            <a:t>Data Analysis and Feature Generation</a:t>
          </a:r>
          <a:endParaRPr lang="zh-CN" altLang="en-US" sz="2000" dirty="0"/>
        </a:p>
      </dgm:t>
    </dgm:pt>
    <dgm:pt modelId="{CBB0A045-65A7-46AC-A871-241CE5C71B8D}" type="parTrans" cxnId="{E6314643-67DF-42AD-86A1-B4E602573699}">
      <dgm:prSet/>
      <dgm:spPr/>
      <dgm:t>
        <a:bodyPr/>
        <a:lstStyle/>
        <a:p>
          <a:endParaRPr lang="zh-CN" altLang="en-US" sz="1600"/>
        </a:p>
      </dgm:t>
    </dgm:pt>
    <dgm:pt modelId="{722725B5-3D7A-498B-A606-F08FA9919FF8}" type="sibTrans" cxnId="{E6314643-67DF-42AD-86A1-B4E602573699}">
      <dgm:prSet/>
      <dgm:spPr/>
      <dgm:t>
        <a:bodyPr/>
        <a:lstStyle/>
        <a:p>
          <a:endParaRPr lang="zh-CN" altLang="en-US" sz="1600"/>
        </a:p>
      </dgm:t>
    </dgm:pt>
    <dgm:pt modelId="{CD759F36-C64A-41EA-ABDE-BA483F256644}">
      <dgm:prSet phldrT="[文本]" custT="1"/>
      <dgm:spPr/>
      <dgm:t>
        <a:bodyPr/>
        <a:lstStyle/>
        <a:p>
          <a:r>
            <a:rPr lang="en-US" altLang="zh-CN" sz="2000" dirty="0"/>
            <a:t>Data Join and Categorization Based On Geolocation</a:t>
          </a:r>
          <a:endParaRPr lang="zh-CN" altLang="en-US" sz="2000" dirty="0"/>
        </a:p>
      </dgm:t>
    </dgm:pt>
    <dgm:pt modelId="{BE0A5390-A12E-43E7-B9F8-37F1E5D3D104}" type="parTrans" cxnId="{D892F83D-4DD2-4F14-958F-0CD5B7E2121A}">
      <dgm:prSet/>
      <dgm:spPr/>
      <dgm:t>
        <a:bodyPr/>
        <a:lstStyle/>
        <a:p>
          <a:endParaRPr lang="zh-CN" altLang="en-US" sz="1600"/>
        </a:p>
      </dgm:t>
    </dgm:pt>
    <dgm:pt modelId="{4AA16583-1C34-4CFA-A1B8-FA5A5DB29D3D}" type="sibTrans" cxnId="{D892F83D-4DD2-4F14-958F-0CD5B7E2121A}">
      <dgm:prSet/>
      <dgm:spPr/>
      <dgm:t>
        <a:bodyPr/>
        <a:lstStyle/>
        <a:p>
          <a:endParaRPr lang="zh-CN" altLang="en-US" sz="1600"/>
        </a:p>
      </dgm:t>
    </dgm:pt>
    <dgm:pt modelId="{FC3C2994-C37E-4B81-BCCA-858E6C506126}">
      <dgm:prSet phldrT="[文本]" custT="1"/>
      <dgm:spPr/>
      <dgm:t>
        <a:bodyPr/>
        <a:lstStyle/>
        <a:p>
          <a:r>
            <a:rPr lang="en-US" altLang="zh-CN" sz="1800" dirty="0"/>
            <a:t>Rank, Sort and Visualize Data</a:t>
          </a:r>
          <a:endParaRPr lang="zh-CN" altLang="en-US" sz="1800" dirty="0"/>
        </a:p>
      </dgm:t>
    </dgm:pt>
    <dgm:pt modelId="{28837D20-E795-4828-8D63-46DB82D74A90}" type="parTrans" cxnId="{BA5A9F63-C0FD-4F41-9E03-C3AC75F2FF6B}">
      <dgm:prSet/>
      <dgm:spPr/>
      <dgm:t>
        <a:bodyPr/>
        <a:lstStyle/>
        <a:p>
          <a:endParaRPr lang="zh-CN" altLang="en-US" sz="1600"/>
        </a:p>
      </dgm:t>
    </dgm:pt>
    <dgm:pt modelId="{C14ED181-932B-47CE-8585-3731DFE5FDF7}" type="sibTrans" cxnId="{BA5A9F63-C0FD-4F41-9E03-C3AC75F2FF6B}">
      <dgm:prSet/>
      <dgm:spPr/>
      <dgm:t>
        <a:bodyPr/>
        <a:lstStyle/>
        <a:p>
          <a:endParaRPr lang="zh-CN" altLang="en-US" sz="1600"/>
        </a:p>
      </dgm:t>
    </dgm:pt>
    <dgm:pt modelId="{B2314C31-2BB9-4255-AC52-E48B71AA037D}" type="pres">
      <dgm:prSet presAssocID="{E3AA9692-0DB4-4BF3-BE36-F92A39F83BEB}" presName="Name0" presStyleCnt="0">
        <dgm:presLayoutVars>
          <dgm:dir/>
          <dgm:animLvl val="lvl"/>
          <dgm:resizeHandles val="exact"/>
        </dgm:presLayoutVars>
      </dgm:prSet>
      <dgm:spPr/>
    </dgm:pt>
    <dgm:pt modelId="{6665F0E6-07F6-412F-B29A-2F98779C2174}" type="pres">
      <dgm:prSet presAssocID="{167A1E28-1FDB-41DA-A3E0-BFD0795294D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E8235DB-2BC4-46B9-B7D6-7277A207458A}" type="pres">
      <dgm:prSet presAssocID="{18DA3BD2-9D72-46F1-B138-D1894C961C92}" presName="parTxOnlySpace" presStyleCnt="0"/>
      <dgm:spPr/>
    </dgm:pt>
    <dgm:pt modelId="{A1AED51C-6322-4297-9D92-B60C55B96F54}" type="pres">
      <dgm:prSet presAssocID="{77CF6C60-FA77-4BC2-97AC-B5A8EF77F7A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507FB46-0D64-42B0-851E-A17EF00B3B84}" type="pres">
      <dgm:prSet presAssocID="{722725B5-3D7A-498B-A606-F08FA9919FF8}" presName="parTxOnlySpace" presStyleCnt="0"/>
      <dgm:spPr/>
    </dgm:pt>
    <dgm:pt modelId="{83873CCC-5256-4B01-BC8A-2EB15DA467D8}" type="pres">
      <dgm:prSet presAssocID="{CD759F36-C64A-41EA-ABDE-BA483F25664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4397537-2B56-4DCE-B359-E49AC6E3968B}" type="pres">
      <dgm:prSet presAssocID="{4AA16583-1C34-4CFA-A1B8-FA5A5DB29D3D}" presName="parTxOnlySpace" presStyleCnt="0"/>
      <dgm:spPr/>
    </dgm:pt>
    <dgm:pt modelId="{BE6CFB6D-E68C-4220-8DD4-DFF170ECB0F5}" type="pres">
      <dgm:prSet presAssocID="{FC3C2994-C37E-4B81-BCCA-858E6C50612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DAF2592-08CB-40C4-8B80-8CF5D7E58149}" type="presOf" srcId="{CD759F36-C64A-41EA-ABDE-BA483F256644}" destId="{83873CCC-5256-4B01-BC8A-2EB15DA467D8}" srcOrd="0" destOrd="0" presId="urn:microsoft.com/office/officeart/2005/8/layout/chevron1"/>
    <dgm:cxn modelId="{E6314643-67DF-42AD-86A1-B4E602573699}" srcId="{E3AA9692-0DB4-4BF3-BE36-F92A39F83BEB}" destId="{77CF6C60-FA77-4BC2-97AC-B5A8EF77F7A7}" srcOrd="1" destOrd="0" parTransId="{CBB0A045-65A7-46AC-A871-241CE5C71B8D}" sibTransId="{722725B5-3D7A-498B-A606-F08FA9919FF8}"/>
    <dgm:cxn modelId="{D892F83D-4DD2-4F14-958F-0CD5B7E2121A}" srcId="{E3AA9692-0DB4-4BF3-BE36-F92A39F83BEB}" destId="{CD759F36-C64A-41EA-ABDE-BA483F256644}" srcOrd="2" destOrd="0" parTransId="{BE0A5390-A12E-43E7-B9F8-37F1E5D3D104}" sibTransId="{4AA16583-1C34-4CFA-A1B8-FA5A5DB29D3D}"/>
    <dgm:cxn modelId="{FA7169A8-8C86-489C-9BF4-B2256FA2D3F7}" type="presOf" srcId="{167A1E28-1FDB-41DA-A3E0-BFD0795294D4}" destId="{6665F0E6-07F6-412F-B29A-2F98779C2174}" srcOrd="0" destOrd="0" presId="urn:microsoft.com/office/officeart/2005/8/layout/chevron1"/>
    <dgm:cxn modelId="{33D104C9-5B83-40B9-BB78-8C91638D4E71}" type="presOf" srcId="{FC3C2994-C37E-4B81-BCCA-858E6C506126}" destId="{BE6CFB6D-E68C-4220-8DD4-DFF170ECB0F5}" srcOrd="0" destOrd="0" presId="urn:microsoft.com/office/officeart/2005/8/layout/chevron1"/>
    <dgm:cxn modelId="{5D0D321E-8F47-43E4-8CF5-CB1ADC74B2E3}" type="presOf" srcId="{E3AA9692-0DB4-4BF3-BE36-F92A39F83BEB}" destId="{B2314C31-2BB9-4255-AC52-E48B71AA037D}" srcOrd="0" destOrd="0" presId="urn:microsoft.com/office/officeart/2005/8/layout/chevron1"/>
    <dgm:cxn modelId="{A5BC28C6-A3CE-407E-96B1-36E6EF40B33C}" srcId="{E3AA9692-0DB4-4BF3-BE36-F92A39F83BEB}" destId="{167A1E28-1FDB-41DA-A3E0-BFD0795294D4}" srcOrd="0" destOrd="0" parTransId="{6DE96A66-92C5-4CFE-B8FE-C38937F99DC0}" sibTransId="{18DA3BD2-9D72-46F1-B138-D1894C961C92}"/>
    <dgm:cxn modelId="{BA5A9F63-C0FD-4F41-9E03-C3AC75F2FF6B}" srcId="{E3AA9692-0DB4-4BF3-BE36-F92A39F83BEB}" destId="{FC3C2994-C37E-4B81-BCCA-858E6C506126}" srcOrd="3" destOrd="0" parTransId="{28837D20-E795-4828-8D63-46DB82D74A90}" sibTransId="{C14ED181-932B-47CE-8585-3731DFE5FDF7}"/>
    <dgm:cxn modelId="{FED17F2C-1154-42E3-A5B2-05DAD77CE845}" type="presOf" srcId="{77CF6C60-FA77-4BC2-97AC-B5A8EF77F7A7}" destId="{A1AED51C-6322-4297-9D92-B60C55B96F54}" srcOrd="0" destOrd="0" presId="urn:microsoft.com/office/officeart/2005/8/layout/chevron1"/>
    <dgm:cxn modelId="{1400995B-4F0E-4D6C-B172-31FB83FF1AA3}" type="presParOf" srcId="{B2314C31-2BB9-4255-AC52-E48B71AA037D}" destId="{6665F0E6-07F6-412F-B29A-2F98779C2174}" srcOrd="0" destOrd="0" presId="urn:microsoft.com/office/officeart/2005/8/layout/chevron1"/>
    <dgm:cxn modelId="{8FE3F4E2-6106-4A8F-B090-D7544CEC3A16}" type="presParOf" srcId="{B2314C31-2BB9-4255-AC52-E48B71AA037D}" destId="{3E8235DB-2BC4-46B9-B7D6-7277A207458A}" srcOrd="1" destOrd="0" presId="urn:microsoft.com/office/officeart/2005/8/layout/chevron1"/>
    <dgm:cxn modelId="{23A76E38-DA51-40B7-8386-201EDD4169FD}" type="presParOf" srcId="{B2314C31-2BB9-4255-AC52-E48B71AA037D}" destId="{A1AED51C-6322-4297-9D92-B60C55B96F54}" srcOrd="2" destOrd="0" presId="urn:microsoft.com/office/officeart/2005/8/layout/chevron1"/>
    <dgm:cxn modelId="{BE5BDFA5-AF7D-41F8-8DED-C19263226CA8}" type="presParOf" srcId="{B2314C31-2BB9-4255-AC52-E48B71AA037D}" destId="{F507FB46-0D64-42B0-851E-A17EF00B3B84}" srcOrd="3" destOrd="0" presId="urn:microsoft.com/office/officeart/2005/8/layout/chevron1"/>
    <dgm:cxn modelId="{E5E86798-EA6D-4C77-95A6-619663C490AC}" type="presParOf" srcId="{B2314C31-2BB9-4255-AC52-E48B71AA037D}" destId="{83873CCC-5256-4B01-BC8A-2EB15DA467D8}" srcOrd="4" destOrd="0" presId="urn:microsoft.com/office/officeart/2005/8/layout/chevron1"/>
    <dgm:cxn modelId="{5803F9ED-5CBF-43B7-90BF-024B86BDEE08}" type="presParOf" srcId="{B2314C31-2BB9-4255-AC52-E48B71AA037D}" destId="{D4397537-2B56-4DCE-B359-E49AC6E3968B}" srcOrd="5" destOrd="0" presId="urn:microsoft.com/office/officeart/2005/8/layout/chevron1"/>
    <dgm:cxn modelId="{93B72034-6568-4669-94B2-6F0F4A80CDC7}" type="presParOf" srcId="{B2314C31-2BB9-4255-AC52-E48B71AA037D}" destId="{BE6CFB6D-E68C-4220-8DD4-DFF170ECB0F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5F0E6-07F6-412F-B29A-2F98779C2174}">
      <dsp:nvSpPr>
        <dsp:cNvPr id="0" name=""/>
        <dsp:cNvSpPr/>
      </dsp:nvSpPr>
      <dsp:spPr>
        <a:xfrm>
          <a:off x="5157" y="562400"/>
          <a:ext cx="3002437" cy="12009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Data Cleansing and Profiling</a:t>
          </a:r>
          <a:endParaRPr lang="zh-CN" altLang="en-US" sz="2000" kern="1200" dirty="0"/>
        </a:p>
      </dsp:txBody>
      <dsp:txXfrm>
        <a:off x="605645" y="562400"/>
        <a:ext cx="1801462" cy="1200975"/>
      </dsp:txXfrm>
    </dsp:sp>
    <dsp:sp modelId="{A1AED51C-6322-4297-9D92-B60C55B96F54}">
      <dsp:nvSpPr>
        <dsp:cNvPr id="0" name=""/>
        <dsp:cNvSpPr/>
      </dsp:nvSpPr>
      <dsp:spPr>
        <a:xfrm>
          <a:off x="2707351" y="562400"/>
          <a:ext cx="3002437" cy="12009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Analysis and Feature Generation</a:t>
          </a:r>
          <a:endParaRPr lang="zh-CN" altLang="en-US" sz="2000" kern="1200" dirty="0"/>
        </a:p>
      </dsp:txBody>
      <dsp:txXfrm>
        <a:off x="3307839" y="562400"/>
        <a:ext cx="1801462" cy="1200975"/>
      </dsp:txXfrm>
    </dsp:sp>
    <dsp:sp modelId="{83873CCC-5256-4B01-BC8A-2EB15DA467D8}">
      <dsp:nvSpPr>
        <dsp:cNvPr id="0" name=""/>
        <dsp:cNvSpPr/>
      </dsp:nvSpPr>
      <dsp:spPr>
        <a:xfrm>
          <a:off x="5409545" y="562400"/>
          <a:ext cx="3002437" cy="12009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Data Join and Categorization Based On Geolocation</a:t>
          </a:r>
          <a:endParaRPr lang="zh-CN" altLang="en-US" sz="2000" kern="1200" dirty="0"/>
        </a:p>
      </dsp:txBody>
      <dsp:txXfrm>
        <a:off x="6010033" y="562400"/>
        <a:ext cx="1801462" cy="1200975"/>
      </dsp:txXfrm>
    </dsp:sp>
    <dsp:sp modelId="{BE6CFB6D-E68C-4220-8DD4-DFF170ECB0F5}">
      <dsp:nvSpPr>
        <dsp:cNvPr id="0" name=""/>
        <dsp:cNvSpPr/>
      </dsp:nvSpPr>
      <dsp:spPr>
        <a:xfrm>
          <a:off x="8111739" y="562400"/>
          <a:ext cx="3002437" cy="12009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Rank, Sort and Visualize Data</a:t>
          </a:r>
          <a:endParaRPr lang="zh-CN" altLang="en-US" sz="1800" kern="1200" dirty="0"/>
        </a:p>
      </dsp:txBody>
      <dsp:txXfrm>
        <a:off x="8712227" y="562400"/>
        <a:ext cx="1801462" cy="1200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3B49-FE9F-41C7-B06C-DDD81A84640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2F21-C9A7-415F-8E6E-D27B6C31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9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3B49-FE9F-41C7-B06C-DDD81A84640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2F21-C9A7-415F-8E6E-D27B6C31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3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3B49-FE9F-41C7-B06C-DDD81A84640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2F21-C9A7-415F-8E6E-D27B6C31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3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3B49-FE9F-41C7-B06C-DDD81A84640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2F21-C9A7-415F-8E6E-D27B6C31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5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3B49-FE9F-41C7-B06C-DDD81A84640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2F21-C9A7-415F-8E6E-D27B6C31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3B49-FE9F-41C7-B06C-DDD81A84640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2F21-C9A7-415F-8E6E-D27B6C31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1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3B49-FE9F-41C7-B06C-DDD81A84640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2F21-C9A7-415F-8E6E-D27B6C31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9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3B49-FE9F-41C7-B06C-DDD81A84640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2F21-C9A7-415F-8E6E-D27B6C31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9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3B49-FE9F-41C7-B06C-DDD81A84640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2F21-C9A7-415F-8E6E-D27B6C31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1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3B49-FE9F-41C7-B06C-DDD81A84640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2F21-C9A7-415F-8E6E-D27B6C31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5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3B49-FE9F-41C7-B06C-DDD81A84640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2F21-C9A7-415F-8E6E-D27B6C31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4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23B49-FE9F-41C7-B06C-DDD81A84640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52F21-C9A7-415F-8E6E-D27B6C31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4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25629505"/>
              </p:ext>
            </p:extLst>
          </p:nvPr>
        </p:nvGraphicFramePr>
        <p:xfrm>
          <a:off x="545758" y="1836893"/>
          <a:ext cx="11119335" cy="2325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矩形 33"/>
          <p:cNvSpPr/>
          <p:nvPr/>
        </p:nvSpPr>
        <p:spPr>
          <a:xfrm>
            <a:off x="1075368" y="4162668"/>
            <a:ext cx="2007909" cy="424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MapReduce</a:t>
            </a:r>
          </a:p>
        </p:txBody>
      </p:sp>
      <p:sp>
        <p:nvSpPr>
          <p:cNvPr id="35" name="矩形 34"/>
          <p:cNvSpPr/>
          <p:nvPr/>
        </p:nvSpPr>
        <p:spPr>
          <a:xfrm>
            <a:off x="6382369" y="4162668"/>
            <a:ext cx="2007909" cy="424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Hive</a:t>
            </a:r>
          </a:p>
        </p:txBody>
      </p:sp>
      <p:sp>
        <p:nvSpPr>
          <p:cNvPr id="36" name="矩形 35"/>
          <p:cNvSpPr/>
          <p:nvPr/>
        </p:nvSpPr>
        <p:spPr>
          <a:xfrm>
            <a:off x="3728868" y="4932518"/>
            <a:ext cx="2007909" cy="424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</a:t>
            </a:r>
          </a:p>
        </p:txBody>
      </p:sp>
      <p:sp>
        <p:nvSpPr>
          <p:cNvPr id="11" name="矩形 10"/>
          <p:cNvSpPr/>
          <p:nvPr/>
        </p:nvSpPr>
        <p:spPr>
          <a:xfrm>
            <a:off x="3728868" y="4162668"/>
            <a:ext cx="2007909" cy="424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NLTK</a:t>
            </a:r>
          </a:p>
        </p:txBody>
      </p:sp>
      <p:sp>
        <p:nvSpPr>
          <p:cNvPr id="10" name="矩形 9"/>
          <p:cNvSpPr/>
          <p:nvPr/>
        </p:nvSpPr>
        <p:spPr>
          <a:xfrm>
            <a:off x="9035868" y="4162668"/>
            <a:ext cx="2007909" cy="424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Impala</a:t>
            </a:r>
          </a:p>
        </p:txBody>
      </p:sp>
      <p:sp>
        <p:nvSpPr>
          <p:cNvPr id="12" name="矩形 11"/>
          <p:cNvSpPr/>
          <p:nvPr/>
        </p:nvSpPr>
        <p:spPr>
          <a:xfrm>
            <a:off x="9035868" y="4932517"/>
            <a:ext cx="2007909" cy="424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85128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377916" y="2111038"/>
            <a:ext cx="1159571" cy="838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Yelp Dataset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377916" y="3572193"/>
            <a:ext cx="1159571" cy="838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Twitter Tweets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377916" y="5016556"/>
            <a:ext cx="1159571" cy="838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GTFS </a:t>
            </a:r>
            <a:r>
              <a:rPr lang="en-US" dirty="0" err="1"/>
              <a:t>RealTime</a:t>
            </a: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2205855" y="3555401"/>
            <a:ext cx="935018" cy="8725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NLP</a:t>
            </a:r>
          </a:p>
        </p:txBody>
      </p:sp>
      <p:sp>
        <p:nvSpPr>
          <p:cNvPr id="27" name="矩形: 圆角 26"/>
          <p:cNvSpPr/>
          <p:nvPr/>
        </p:nvSpPr>
        <p:spPr>
          <a:xfrm>
            <a:off x="3857023" y="3563797"/>
            <a:ext cx="1029413" cy="838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Table</a:t>
            </a:r>
          </a:p>
        </p:txBody>
      </p:sp>
      <p:cxnSp>
        <p:nvCxnSpPr>
          <p:cNvPr id="31" name="直接箭头连接符 30"/>
          <p:cNvCxnSpPr>
            <a:stCxn id="19" idx="6"/>
            <a:endCxn id="27" idx="1"/>
          </p:cNvCxnSpPr>
          <p:nvPr/>
        </p:nvCxnSpPr>
        <p:spPr>
          <a:xfrm flipV="1">
            <a:off x="3140873" y="3983290"/>
            <a:ext cx="716150" cy="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7731783" y="3106962"/>
            <a:ext cx="1718464" cy="17445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Ranking, Sorting, Visualizing</a:t>
            </a:r>
          </a:p>
        </p:txBody>
      </p:sp>
      <p:cxnSp>
        <p:nvCxnSpPr>
          <p:cNvPr id="39" name="直接箭头连接符 38"/>
          <p:cNvCxnSpPr>
            <a:stCxn id="27" idx="3"/>
            <a:endCxn id="176" idx="1"/>
          </p:cNvCxnSpPr>
          <p:nvPr/>
        </p:nvCxnSpPr>
        <p:spPr>
          <a:xfrm flipV="1">
            <a:off x="4886436" y="3979226"/>
            <a:ext cx="819981" cy="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5" idx="6"/>
            <a:endCxn id="42" idx="1"/>
          </p:cNvCxnSpPr>
          <p:nvPr/>
        </p:nvCxnSpPr>
        <p:spPr>
          <a:xfrm flipV="1">
            <a:off x="9450247" y="3974894"/>
            <a:ext cx="627019" cy="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/>
          <p:cNvSpPr/>
          <p:nvPr/>
        </p:nvSpPr>
        <p:spPr>
          <a:xfrm>
            <a:off x="10077266" y="3555401"/>
            <a:ext cx="1574277" cy="838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Ranked List of City Blocks</a:t>
            </a:r>
          </a:p>
        </p:txBody>
      </p:sp>
      <p:cxnSp>
        <p:nvCxnSpPr>
          <p:cNvPr id="52" name="直接箭头连接符 51"/>
          <p:cNvCxnSpPr>
            <a:stCxn id="4" idx="3"/>
            <a:endCxn id="30" idx="2"/>
          </p:cNvCxnSpPr>
          <p:nvPr/>
        </p:nvCxnSpPr>
        <p:spPr>
          <a:xfrm flipV="1">
            <a:off x="1537487" y="2522375"/>
            <a:ext cx="687098" cy="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" idx="3"/>
            <a:endCxn id="19" idx="2"/>
          </p:cNvCxnSpPr>
          <p:nvPr/>
        </p:nvCxnSpPr>
        <p:spPr>
          <a:xfrm flipV="1">
            <a:off x="1537487" y="3991685"/>
            <a:ext cx="6683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6" idx="3"/>
            <a:endCxn id="89" idx="2"/>
          </p:cNvCxnSpPr>
          <p:nvPr/>
        </p:nvCxnSpPr>
        <p:spPr>
          <a:xfrm>
            <a:off x="1537487" y="5436049"/>
            <a:ext cx="687098" cy="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30" name="椭圆 29"/>
          <p:cNvSpPr/>
          <p:nvPr/>
        </p:nvSpPr>
        <p:spPr>
          <a:xfrm>
            <a:off x="2224585" y="2086091"/>
            <a:ext cx="935018" cy="8725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NLP</a:t>
            </a:r>
          </a:p>
        </p:txBody>
      </p:sp>
      <p:sp>
        <p:nvSpPr>
          <p:cNvPr id="89" name="椭圆 88"/>
          <p:cNvSpPr/>
          <p:nvPr/>
        </p:nvSpPr>
        <p:spPr>
          <a:xfrm>
            <a:off x="2224585" y="5000242"/>
            <a:ext cx="935018" cy="8725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MR</a:t>
            </a:r>
          </a:p>
        </p:txBody>
      </p:sp>
      <p:cxnSp>
        <p:nvCxnSpPr>
          <p:cNvPr id="98" name="直接箭头连接符 97"/>
          <p:cNvCxnSpPr>
            <a:stCxn id="30" idx="6"/>
            <a:endCxn id="118" idx="1"/>
          </p:cNvCxnSpPr>
          <p:nvPr/>
        </p:nvCxnSpPr>
        <p:spPr>
          <a:xfrm>
            <a:off x="3159603" y="2522375"/>
            <a:ext cx="687098" cy="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89" idx="6"/>
            <a:endCxn id="117" idx="1"/>
          </p:cNvCxnSpPr>
          <p:nvPr/>
        </p:nvCxnSpPr>
        <p:spPr>
          <a:xfrm flipV="1">
            <a:off x="3159603" y="5436050"/>
            <a:ext cx="687098" cy="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: 圆角 116"/>
          <p:cNvSpPr/>
          <p:nvPr/>
        </p:nvSpPr>
        <p:spPr>
          <a:xfrm>
            <a:off x="3846701" y="5016557"/>
            <a:ext cx="1029413" cy="838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Table</a:t>
            </a:r>
          </a:p>
        </p:txBody>
      </p:sp>
      <p:sp>
        <p:nvSpPr>
          <p:cNvPr id="118" name="矩形: 圆角 117"/>
          <p:cNvSpPr/>
          <p:nvPr/>
        </p:nvSpPr>
        <p:spPr>
          <a:xfrm>
            <a:off x="3846701" y="2111038"/>
            <a:ext cx="1029413" cy="838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Table</a:t>
            </a:r>
          </a:p>
        </p:txBody>
      </p:sp>
      <p:cxnSp>
        <p:nvCxnSpPr>
          <p:cNvPr id="146" name="直接箭头连接符 145"/>
          <p:cNvCxnSpPr>
            <a:stCxn id="118" idx="3"/>
            <a:endCxn id="176" idx="1"/>
          </p:cNvCxnSpPr>
          <p:nvPr/>
        </p:nvCxnSpPr>
        <p:spPr>
          <a:xfrm>
            <a:off x="4876114" y="2530531"/>
            <a:ext cx="830303" cy="144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17" idx="3"/>
            <a:endCxn id="176" idx="1"/>
          </p:cNvCxnSpPr>
          <p:nvPr/>
        </p:nvCxnSpPr>
        <p:spPr>
          <a:xfrm flipV="1">
            <a:off x="4876114" y="3979226"/>
            <a:ext cx="830303" cy="145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: 圆角 175"/>
          <p:cNvSpPr/>
          <p:nvPr/>
        </p:nvSpPr>
        <p:spPr>
          <a:xfrm>
            <a:off x="5706417" y="3095146"/>
            <a:ext cx="1479534" cy="1768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 Feature Table Based On Geolocation</a:t>
            </a:r>
          </a:p>
        </p:txBody>
      </p:sp>
      <p:cxnSp>
        <p:nvCxnSpPr>
          <p:cNvPr id="206" name="直接箭头连接符 205"/>
          <p:cNvCxnSpPr>
            <a:stCxn id="176" idx="3"/>
            <a:endCxn id="35" idx="2"/>
          </p:cNvCxnSpPr>
          <p:nvPr/>
        </p:nvCxnSpPr>
        <p:spPr>
          <a:xfrm>
            <a:off x="7185951" y="3979226"/>
            <a:ext cx="545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: 圆角 214"/>
          <p:cNvSpPr/>
          <p:nvPr/>
        </p:nvSpPr>
        <p:spPr>
          <a:xfrm>
            <a:off x="10077267" y="2115186"/>
            <a:ext cx="1574277" cy="838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City Business Hot Map</a:t>
            </a:r>
          </a:p>
        </p:txBody>
      </p:sp>
      <p:sp>
        <p:nvSpPr>
          <p:cNvPr id="217" name="矩形: 圆角 216"/>
          <p:cNvSpPr/>
          <p:nvPr/>
        </p:nvSpPr>
        <p:spPr>
          <a:xfrm>
            <a:off x="10077266" y="5016556"/>
            <a:ext cx="1574277" cy="838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 Business Types</a:t>
            </a:r>
          </a:p>
        </p:txBody>
      </p:sp>
      <p:cxnSp>
        <p:nvCxnSpPr>
          <p:cNvPr id="221" name="直接箭头连接符 220"/>
          <p:cNvCxnSpPr>
            <a:stCxn id="35" idx="6"/>
            <a:endCxn id="215" idx="1"/>
          </p:cNvCxnSpPr>
          <p:nvPr/>
        </p:nvCxnSpPr>
        <p:spPr>
          <a:xfrm flipV="1">
            <a:off x="9450247" y="2534679"/>
            <a:ext cx="627020" cy="144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stCxn id="35" idx="6"/>
            <a:endCxn id="217" idx="1"/>
          </p:cNvCxnSpPr>
          <p:nvPr/>
        </p:nvCxnSpPr>
        <p:spPr>
          <a:xfrm>
            <a:off x="9450247" y="3979226"/>
            <a:ext cx="627019" cy="145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91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70</Words>
  <Application>Microsoft Office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Work flow</vt:lpstr>
      <vt:lpstr>Data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Final Project</dc:title>
  <dc:creator>Yicong Tao</dc:creator>
  <cp:lastModifiedBy>Yicong Tao</cp:lastModifiedBy>
  <cp:revision>37</cp:revision>
  <cp:lastPrinted>2016-11-02T14:16:54Z</cp:lastPrinted>
  <dcterms:created xsi:type="dcterms:W3CDTF">2016-11-01T20:31:02Z</dcterms:created>
  <dcterms:modified xsi:type="dcterms:W3CDTF">2016-12-01T04:40:08Z</dcterms:modified>
</cp:coreProperties>
</file>